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5f55ab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5f55ab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b675d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b675d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4 - Blitz!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Suite - Class Attendance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 will be on board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Due Saturday at 11:59PM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Need help finishing, I have office hours after this class and tomorrow</a:t>
            </a:r>
            <a:endParaRPr sz="14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Blitz!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Slack and Learning Suite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