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a6ad1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a6ad1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a6ad1e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a6ad1e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5 - Strings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grades up! Let me know if there are any problems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Problem Set! Due Saturday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Immutable lists of Unicode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operatoin +, += or indexing returns a NEW STRING. EXPENSIVE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Avoid using these operations in loops AT ALL COSTS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 / ASCII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Immutable lists of Unicode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02787"/>
            <a:ext cx="6397049" cy="42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63525" y="1606550"/>
            <a:ext cx="28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Find, Prefixes - O(n)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implemented as class or as a dictionary of dictionaries, with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Often need “count” or “end” attribute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273" y="1362175"/>
            <a:ext cx="5579726" cy="33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