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a8773b6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a8773b6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3ff61d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c3ff61d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e0433c2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e0433c2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hackerrank.com/contests/math-495r-data-structures/challeng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495R (Sec 9) - Competitive Coding</a:t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223425" y="1578400"/>
            <a:ext cx="5565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6 - Review / Strings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Strings Problem set due Saturday at m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idnight!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Looking Ahead: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Tuesday, Jan 28 - Interviews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Thursday, Jan 30 - STEM Fair, no class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Last Problem Set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https://www.hackerrank.com/contests/math-495r-data-structures/challenges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 Manipulation, Game of Two Stacks, Maximize It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Volunteers to show us solutions? Talk it through?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Questions?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