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3ff61d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3ff61d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0433c2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0433c2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hackerrank.com/math-495r-string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ackerrank.com/interview/interview-preparation-kit/tips-and-guidelines/vide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7 - Review / Interviews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problem set this week!!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Thursday, Jan 30 - STEM Fair, no class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Next week: Dynamic Programming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Last Problem Set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https://www.hackerrank.com/math-495r-strings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Contacts, No Prefix Set, Bear and Steady Gene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Volunteers to show us solutions? Talk it through?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Skills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https://www.hackerrank.com/interview/interview-preparation-kit/tips-and-guidelines/videos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