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0433c2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0433c2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8e34f6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8e34f6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8e34f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8e34f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8e34f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8e34f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8 - Dynamic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 Problem Set due Saturday!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Breaking down an optimization problem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 solution to each subproblem (memoization)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main types: Bottom-up, Top-down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Recurrence?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289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Fibonacci Numbers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F(0) = 0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F(1) = 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F(n) = F(n-1) + F(n-2)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Recursive vs Recursive with memoization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572000" y="1567550"/>
            <a:ext cx="289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Factorial (n!) with k requests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 dict with fact[i] = i!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Just recursion: O(nk)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memoization: O(n)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0-1 Knapsack Problem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set of items with a (weight, value) pair, and a Knapsack capacity (total weight)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item can only be used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Determine maximum value of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Coin Change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coin denominations, what’s the minimum number of coins it takes to make change for X number of cents?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DP Runtime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Pre-processing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Number of loop Iterations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Complexity of each loop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Post-processing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Runtime = pre-processing + num  loops * complexity + post_processing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