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9 - Dynamic Programming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 Problem Set due Saturday!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week - Greedy Algorithms, Team Blitz!, Shorter Problem Set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 about problems?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