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9970423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9970423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9970423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9970423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0433c2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0433c2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997042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997042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8e34f6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e8e34f6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10 - Greedy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Greedy Algorithms Problem Set due Saturday!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Blitz on Thursday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Dynamic Programming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Abbreviation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Knapsack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Builds up a solution piece by piece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Finds locally optimal solutions, which may or may not lead up to a global optimum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NP-Complete problems, often used to find a “good” solution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Efficient Runtimes - O(n), O(nlogn), O(n^2)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to a Greedy Algorithm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Scanning / Search (may involve sorting or some other ordering)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Optimization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Condition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Examples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38" y="1307850"/>
            <a:ext cx="6495724" cy="32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Optimal Examples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Djikstra’s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Huffman Encoding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Minimum Spanning Tree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Travelling Salesman Problem - Nearest Neighbor</a:t>
            </a:r>
            <a:endParaRPr sz="1600"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Non-Optimal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