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a8773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a8773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9970423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9970423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c3ff61d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c3ff61d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495R (Sec 9) - Competitive Coding</a:t>
            </a:r>
            <a:endParaRPr/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223425" y="1578400"/>
            <a:ext cx="55653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11 - Math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Math Problem Set due Wednesday! Pushed back since this week was short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Max Min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Goodland Electricity</a:t>
            </a:r>
            <a:endParaRPr sz="16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Greedy Algorithms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Math!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a closed form solution to a problem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May need helper functions (factorial, n choose k, etc. - use dynamic programming)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out base cases, try to find solution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-"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LOTS of paper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