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3ff61d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3ff61d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9da5cb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9da5cb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0433c2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0433c2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8e34f6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8e34f6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e9da5cba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e9da5cba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9da5cb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9da5cb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8e34f6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e8e34f6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s.cmu.edu/~ckingsf/bioinfo-lectures/closepoints.pdf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12 -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Math Problem Set pushed back to be due SATURDAY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Divide and Conquer Problem Set due next Saturday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 of town Sat, Feb 29 - Wed, Mar 3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class next Tuesday! Also no office hours while I’m gone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Algorithm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Breaking down an optimization problem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solutions to subproblems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Recurrent!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Very similar to Dynamic Programming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need to memoize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Dynamic Programming builds solution incrementally (additively) f(n), f(n-1), f(n-2), …, f(0)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Divide and Conquer builds using multiplicatively                          f(n), f(n/2), f(n/4), …, f(0)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-Correctness usually proved by induction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a Divide and Conquer Algorithm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Pre-processing (sometimes)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Recurrent Function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Base Cases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Construct solution from simpler subsolutions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Post-processing (sometimes)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- Convex Hull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0" l="-12587" r="0" t="-12587"/>
          <a:stretch/>
        </p:blipFill>
        <p:spPr>
          <a:xfrm>
            <a:off x="3768088" y="982825"/>
            <a:ext cx="4568324" cy="38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1297500" y="1473000"/>
            <a:ext cx="29517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a set of points, what is the minimum covering convex set?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- Merge Sort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088" y="1041025"/>
            <a:ext cx="3945825" cy="38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- Closest Points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301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a set of points, what is the distance between the two closest points?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Naive: O(n^2)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Divide and Conquer: O(nlogn)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https://www.cs.cmu.edu/~ckingsf/bioinfo-lectures/closepoints.pdf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003" y="1567553"/>
            <a:ext cx="4342199" cy="27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- Maximum Subarray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692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an array of positive and negative integers, what is the maximum sum of a contiguous subarray?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Ex: [3, 1, -10, 2] - 4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Naive: O(n^2)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Divide and Conquer: O(nlogn)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Divide and Conquer Runtime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2283625"/>
            <a:ext cx="7038900" cy="21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2900"/>
            <a:ext cx="9143999" cy="311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