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13 -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 Problem Set Due Saturday - if you need help getting closed forms, talk to me today or in office hours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 and Conquer Problem Set due next Saturday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 of town Sat, Feb 29 - Wed, Mar 3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class next Tuesday! Also no office hours while I’m gone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