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ca8773b6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ca8773b6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0f938b7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0f938b7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495R (Sec 9) - Competitive Coding</a:t>
            </a:r>
            <a:endParaRPr/>
          </a:p>
        </p:txBody>
      </p:sp>
      <p:sp>
        <p:nvSpPr>
          <p:cNvPr id="135" name="Google Shape;135;p13"/>
          <p:cNvSpPr txBox="1"/>
          <p:nvPr>
            <p:ph type="ctrTitle"/>
          </p:nvPr>
        </p:nvSpPr>
        <p:spPr>
          <a:xfrm>
            <a:off x="3223425" y="1578400"/>
            <a:ext cx="5565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14 -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and Conquer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Divide and Conquer Problem Set due Saturday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Programming Competition Reminder - More Info Soon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Problem Set Review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Sherlock and GCD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Merge List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Lazy Sorting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