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43f811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43f81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9da5cb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9da5cb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43f811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43f811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0433c2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0433c2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15 - Graphs!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BFS/DFS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BFS/DFS Problem Set Due Saturday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 Competition! TBD, will announce Thursday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Divide and Conquer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Closest Points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Collection of Vertices and Edges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Directed/Undirected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talking about runtime, use V and 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Typical Representations in Python: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Dictionary of Adjacency Lists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Class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175" y="2163271"/>
            <a:ext cx="2847550" cy="1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Breadth/Depth First Search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Algorithms for searching a matrix from a specific starting node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Similarities: Common variables - visited (set), nodes to be searched (deque), often stores distance (dictionary), often parent (dictionary for tracing path)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Difference: BFS searches all adjacent nodes first and then goes to their neighbors, while DFS searches until it reaches the end of a path and then returns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implementation, BFS uses a QUEUE, while DFS uses a STACK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Runtime: Both - Worst Case O(V + E), but in practice often much better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BFS  - shortest path, spanning tree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DFS - a path, spanning tree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297500" y="1473000"/>
            <a:ext cx="29517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BFS Output: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bcdefgh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DFS Output: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abdehcfg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700" y="1307850"/>
            <a:ext cx="375363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