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a8773b6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a8773b6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143f811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143f811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495R (Sec 9) - Competitive Coding</a:t>
            </a:r>
            <a:endParaRPr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223425" y="1578400"/>
            <a:ext cx="5565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16 - Graphs!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BFS/DFS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4638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BFS/DFS Problem Set Due Saturday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March 28, 10AM-2PM Programming Competition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Pizza Provided!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this room. First priority is all those in this class, but it will be open to all who want to participate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575" y="1513825"/>
            <a:ext cx="3018652" cy="3018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Pacman Problem Help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Poor Instructions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Must print order you visit nodes, and then the path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Test cases very particular, if you pass at least one test case you get full points. Shoot me a message on Slack and I’ll make sure you get credit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