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f297c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f297c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9da5cb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9da5cb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43f811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43f811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f297cf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f297cf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f297cf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f297cf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f297cf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1f297cf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ps.rocks/" TargetMode="External"/><Relationship Id="rId4" Type="http://schemas.openxmlformats.org/officeDocument/2006/relationships/hyperlink" Target="https://docs.google.com/forms/d/e/1FAIpQLSdSnumJWPzdAKP3wwC8svnI7kl1_OcQyiWDyarb0HqgXQ2_dQ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17 - Graphs 2!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Prim’s/Dijkstra’s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Graphs 2 (Prim’s/Dijkstra’s) Problem Set Due Saturday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Big Programming Event - TBD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Rather have a big competition on a Saturday? Or an extended class period?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 From CS Dept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The Qualtrics programming competition has been postponed (probably until Fall).  However, I was recently made aware of the </a:t>
            </a:r>
            <a:r>
              <a:rPr b="1"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Mount Allison Programming Showdown</a:t>
            </a: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, another programming contest (an inter-university ICPC style competition) happening the same day (next Saturday) at the same time (10am-3pm MDT).  Details on the contest can be found here: </a:t>
            </a:r>
            <a:r>
              <a:rPr lang="en" sz="1150">
                <a:solidFill>
                  <a:schemeClr val="hlink"/>
                </a:solidFill>
                <a:highlight>
                  <a:srgbClr val="222529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https://www.maps.rocks/</a:t>
            </a: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To facilitate/coordinate team forming (teams can have up to 3 people), I'm asking everyone to please </a:t>
            </a:r>
            <a:r>
              <a:rPr lang="en" sz="1150">
                <a:solidFill>
                  <a:schemeClr val="hlink"/>
                </a:solidFill>
                <a:highlight>
                  <a:srgbClr val="222529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fill out this quick form</a:t>
            </a: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 if you're reasonably confident that you'll be able to participate.  </a:t>
            </a:r>
            <a:r>
              <a:rPr i="1"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Contests like this don't come around very often, and it can provide some great practice/experience.</a:t>
            </a: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  We'd love to have you join us!!!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Collection of Vertices and Edges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Directed/Undirected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talking about runtime, use V and 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 Representations in Python: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Dictionary of Adjacency Lists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Class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175" y="2163271"/>
            <a:ext cx="2847550" cy="1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 graph, find the minimum total weight of edges that can connect all nodes.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Applications: City planning, road development, networks,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Prim’s Algorithm!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Initialize two sets, visited and unvisited. Add all nodes to unvisited. Pop your start node from unvisited and add it to visited.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Find the edge with the minimum weight that connects a node from visited to unvisited. Add that edge to the MST, and pop the new node from unvisited and add it to visited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Repeat 2 until no nodes are left unvisited.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662" y="0"/>
            <a:ext cx="35493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Distance to Each Node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 graph, find the minimum distance from a given node to all other nodes in the graph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Dijkstra’s Algorithm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29" y="0"/>
            <a:ext cx="65791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