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18 - Graphs 2!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Prim’s/Dijkstra’s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Graphs 2 (Prim’s/Dijkstra’s) Problem Set Due Saturday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Big Programming Event - 11-1 PM next Thursday!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Since we have an extra long class period Thursday, no class on Tuesday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895975" y="8526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