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18 - Graphs 2!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Prim’s/Dijkstra’s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Internet (just don’t google solutions)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Exactly 2 hours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 3 get Lowest Attempted Problem Set Grade to 100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 Rules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895975" y="8526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