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2fa3122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2fa3122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fa3122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2fa3122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athsisfun.com/divisibility-rule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20 - Number Theory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648850" y="393750"/>
            <a:ext cx="5067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 Theory Problem Set Due Saturday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Schedule: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-Today: Number Theory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-Thursday: Number Theory Help/Office Hours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-Next Tuesday: Class Review Day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-Next Thursday: Class cancelled! Enjoy Exam Prep :)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7895975" y="852625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7648850" y="393750"/>
            <a:ext cx="5067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Divisibility Rules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https://www.mathsisfun.com/divisibility-rules.html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7748950" y="323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 Factorization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834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prime_factorization(n):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# dictionary with factors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# primes are keys, multiplicity is value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 =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# check 2 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while n % 2 == 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d[2] = d.get(2, 0) + 1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n = n //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# check odd numbers above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# if number not prime, its factors will already have been checked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i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while i &lt;= 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# if divisible by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while n % i == 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# increment multiplicity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d[i] = d.get(i, 0) + 1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# divide by factor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n = n //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i +=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748950" y="323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