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 Theory Problem Set Due Saturday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you’ve finished the problem set, all you have to do for the rest of the semester is SHOW UP TO CLASS TUESDAY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21 - Number Theory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95975" y="85262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648850" y="393750"/>
            <a:ext cx="5067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