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68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78" autoAdjust="0"/>
  </p:normalViewPr>
  <p:slideViewPr>
    <p:cSldViewPr snapToGrid="0">
      <p:cViewPr>
        <p:scale>
          <a:sx n="270" d="100"/>
          <a:sy n="270" d="100"/>
        </p:scale>
        <p:origin x="-904" y="-2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6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F354-4C55-43C3-A486-E80DF165D317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9589-E63E-4AB3-B23F-7CC1A47E8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558528" y="898987"/>
            <a:ext cx="3268467" cy="3931962"/>
            <a:chOff x="4289105" y="855506"/>
            <a:chExt cx="3268467" cy="3931962"/>
          </a:xfrm>
        </p:grpSpPr>
        <p:grpSp>
          <p:nvGrpSpPr>
            <p:cNvPr id="32" name="Group 31"/>
            <p:cNvGrpSpPr/>
            <p:nvPr/>
          </p:nvGrpSpPr>
          <p:grpSpPr>
            <a:xfrm>
              <a:off x="4600260" y="855506"/>
              <a:ext cx="2608613" cy="3491514"/>
              <a:chOff x="3730831" y="735585"/>
              <a:chExt cx="2608613" cy="349151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132613" y="2980706"/>
                <a:ext cx="1805049" cy="9025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5852556" y="2636838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730831" y="3740211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880694" y="735585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18890" y="2117179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endCxn id="6" idx="1"/>
              </p:cNvCxnSpPr>
              <p:nvPr/>
            </p:nvCxnSpPr>
            <p:spPr>
              <a:xfrm>
                <a:off x="5139453" y="1157521"/>
                <a:ext cx="784406" cy="1550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6" idx="3"/>
              </p:cNvCxnSpPr>
              <p:nvPr/>
            </p:nvCxnSpPr>
            <p:spPr>
              <a:xfrm flipV="1">
                <a:off x="4092639" y="1151170"/>
                <a:ext cx="859358" cy="10131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7" idx="4"/>
              </p:cNvCxnSpPr>
              <p:nvPr/>
            </p:nvCxnSpPr>
            <p:spPr>
              <a:xfrm flipV="1">
                <a:off x="3915255" y="2604067"/>
                <a:ext cx="147079" cy="11817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379046" y="441813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318" y="440564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9105" y="35786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46436" y="18573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15276" y="9579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44666" y="2621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81151" y="307152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58401" y="178488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05471" y="201223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68131" y="301906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01299" y="35767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92005" y="1376913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13695" y="796554"/>
            <a:ext cx="3268467" cy="3491514"/>
            <a:chOff x="4289105" y="855506"/>
            <a:chExt cx="3268467" cy="3491514"/>
          </a:xfrm>
        </p:grpSpPr>
        <p:grpSp>
          <p:nvGrpSpPr>
            <p:cNvPr id="57" name="Group 31"/>
            <p:cNvGrpSpPr/>
            <p:nvPr/>
          </p:nvGrpSpPr>
          <p:grpSpPr>
            <a:xfrm>
              <a:off x="4600260" y="855506"/>
              <a:ext cx="2608613" cy="3491514"/>
              <a:chOff x="3730831" y="735585"/>
              <a:chExt cx="2608613" cy="349151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4132613" y="2980706"/>
                <a:ext cx="1805049" cy="9025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852556" y="2636838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730831" y="3740211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880694" y="735585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18890" y="2117179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endCxn id="71" idx="1"/>
              </p:cNvCxnSpPr>
              <p:nvPr/>
            </p:nvCxnSpPr>
            <p:spPr>
              <a:xfrm>
                <a:off x="5139453" y="1157521"/>
                <a:ext cx="784406" cy="1550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3" idx="3"/>
              </p:cNvCxnSpPr>
              <p:nvPr/>
            </p:nvCxnSpPr>
            <p:spPr>
              <a:xfrm flipV="1">
                <a:off x="4092639" y="1151170"/>
                <a:ext cx="859358" cy="10131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endCxn id="74" idx="4"/>
              </p:cNvCxnSpPr>
              <p:nvPr/>
            </p:nvCxnSpPr>
            <p:spPr>
              <a:xfrm flipV="1">
                <a:off x="3915255" y="2604067"/>
                <a:ext cx="147079" cy="11817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4289105" y="35786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46436" y="18573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15276" y="9579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44666" y="2621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81151" y="307152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58401" y="178488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05471" y="201223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68131" y="301906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6789" y="1322578"/>
            <a:ext cx="2882848" cy="3252589"/>
            <a:chOff x="796789" y="1322578"/>
            <a:chExt cx="2882848" cy="3252589"/>
          </a:xfrm>
        </p:grpSpPr>
        <p:grpSp>
          <p:nvGrpSpPr>
            <p:cNvPr id="2" name="Group 1"/>
            <p:cNvGrpSpPr/>
            <p:nvPr/>
          </p:nvGrpSpPr>
          <p:grpSpPr>
            <a:xfrm>
              <a:off x="796789" y="1322578"/>
              <a:ext cx="2708866" cy="3252589"/>
              <a:chOff x="1001588" y="1088609"/>
              <a:chExt cx="2708866" cy="325258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269686" y="1470833"/>
                <a:ext cx="2321918" cy="2685699"/>
                <a:chOff x="1269686" y="1470833"/>
                <a:chExt cx="2321918" cy="268569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269686" y="1470833"/>
                  <a:ext cx="2321918" cy="2685699"/>
                  <a:chOff x="3770545" y="1093581"/>
                  <a:chExt cx="2321918" cy="2685699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605575" y="2156143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4653706" y="3292392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689960" y="1093581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3770545" y="2144426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 flipV="1">
                    <a:off x="4003718" y="2380922"/>
                    <a:ext cx="889796" cy="115491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019867" y="1964715"/>
                  <a:ext cx="23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016792" y="3250364"/>
                  <a:ext cx="23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544087" y="3243464"/>
                  <a:ext cx="23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5535" y="1826385"/>
                  <a:ext cx="23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681100" y="39718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01588" y="22867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71995" y="10886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397548" y="260647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H="1" flipV="1">
              <a:off x="2187856" y="1828361"/>
              <a:ext cx="889796" cy="1154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298060" y="1948247"/>
              <a:ext cx="925590" cy="1035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223649" y="3052086"/>
              <a:ext cx="925590" cy="1035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366731" y="2590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09731" y="1199274"/>
            <a:ext cx="4042347" cy="3150579"/>
            <a:chOff x="409731" y="1199274"/>
            <a:chExt cx="4042347" cy="3150579"/>
          </a:xfrm>
        </p:grpSpPr>
        <p:grpSp>
          <p:nvGrpSpPr>
            <p:cNvPr id="37" name="Group 36"/>
            <p:cNvGrpSpPr/>
            <p:nvPr/>
          </p:nvGrpSpPr>
          <p:grpSpPr>
            <a:xfrm>
              <a:off x="574158" y="1199274"/>
              <a:ext cx="3736037" cy="3150579"/>
              <a:chOff x="574158" y="1199274"/>
              <a:chExt cx="3736037" cy="315057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 flipV="1">
                <a:off x="599607" y="1588957"/>
                <a:ext cx="4345" cy="27608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4259705" y="1561475"/>
                <a:ext cx="4345" cy="27608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1474035" y="2538336"/>
                <a:ext cx="924391" cy="48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577125" y="1596454"/>
                <a:ext cx="921891" cy="9518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2392326" y="2533338"/>
                <a:ext cx="935491" cy="475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307833" y="1603948"/>
                <a:ext cx="964364" cy="9393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1360968" y="2413591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182679" y="2417135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229294" y="2888511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54816" y="2071144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8964" y="256378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58808" y="2078234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94834" y="2064055"/>
                <a:ext cx="235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02145" y="2779981"/>
                <a:ext cx="235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50462" y="2779981"/>
                <a:ext cx="235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75494" y="2099497"/>
                <a:ext cx="235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574158" y="1581986"/>
                <a:ext cx="3736037" cy="341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2194787" y="1199274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 rot="5400000">
              <a:off x="3023015" y="2873117"/>
              <a:ext cx="2695733" cy="1623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-856939" y="2890605"/>
              <a:ext cx="2695733" cy="1623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760564" y="1563973"/>
            <a:ext cx="3962400" cy="2963057"/>
            <a:chOff x="6760564" y="1563973"/>
            <a:chExt cx="3962400" cy="2963057"/>
          </a:xfrm>
        </p:grpSpPr>
        <p:grpSp>
          <p:nvGrpSpPr>
            <p:cNvPr id="91" name="Group 90"/>
            <p:cNvGrpSpPr/>
            <p:nvPr/>
          </p:nvGrpSpPr>
          <p:grpSpPr>
            <a:xfrm>
              <a:off x="6760564" y="1563973"/>
              <a:ext cx="3962400" cy="2963057"/>
              <a:chOff x="6760564" y="1563973"/>
              <a:chExt cx="3962400" cy="296305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760564" y="1563973"/>
                <a:ext cx="3962400" cy="2963057"/>
                <a:chOff x="6760564" y="1563973"/>
                <a:chExt cx="3962400" cy="2963057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6990413" y="1563973"/>
                  <a:ext cx="4345" cy="276089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7000407" y="4302177"/>
                  <a:ext cx="2829992" cy="10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7015397" y="2278505"/>
                  <a:ext cx="284813" cy="3297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9356361" y="4004872"/>
                  <a:ext cx="284813" cy="3297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7155306" y="2373442"/>
                  <a:ext cx="2348458" cy="18088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/>
                <p:cNvSpPr/>
                <p:nvPr/>
              </p:nvSpPr>
              <p:spPr>
                <a:xfrm>
                  <a:off x="6760564" y="4332157"/>
                  <a:ext cx="3072984" cy="1948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 rot="5400000">
                  <a:off x="5493894" y="2858127"/>
                  <a:ext cx="2745698" cy="20736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705625" y="386594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9638674" y="4167266"/>
                  <a:ext cx="1084290" cy="49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0002673" y="3701171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366904" y="2879212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mg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142815" y="2465879"/>
                  <a:ext cx="37474" cy="9368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7515702" y="385330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095977" y="350853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6985416" y="3462728"/>
                  <a:ext cx="9996" cy="8194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7000407" y="4287187"/>
                  <a:ext cx="689547" cy="1499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7621735" y="2189667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333113" y="3361397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9361358" y="3814997"/>
                <a:ext cx="386491" cy="6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7595018" y="2303486"/>
                <a:ext cx="4995" cy="3197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8251324" y="2699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53848" y="1515016"/>
            <a:ext cx="3323388" cy="4024524"/>
            <a:chOff x="1753848" y="1515016"/>
            <a:chExt cx="3323388" cy="4024524"/>
          </a:xfrm>
        </p:grpSpPr>
        <p:grpSp>
          <p:nvGrpSpPr>
            <p:cNvPr id="32" name="Group 31"/>
            <p:cNvGrpSpPr/>
            <p:nvPr/>
          </p:nvGrpSpPr>
          <p:grpSpPr>
            <a:xfrm>
              <a:off x="1753848" y="1515016"/>
              <a:ext cx="3323388" cy="4024524"/>
              <a:chOff x="1753848" y="1515016"/>
              <a:chExt cx="3323388" cy="402452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53848" y="1515016"/>
                <a:ext cx="2748046" cy="4013568"/>
                <a:chOff x="5411449" y="1185234"/>
                <a:chExt cx="2748046" cy="4013568"/>
              </a:xfrm>
            </p:grpSpPr>
            <p:grpSp>
              <p:nvGrpSpPr>
                <p:cNvPr id="5" name="Group 37"/>
                <p:cNvGrpSpPr/>
                <p:nvPr/>
              </p:nvGrpSpPr>
              <p:grpSpPr>
                <a:xfrm>
                  <a:off x="6092762" y="1185234"/>
                  <a:ext cx="2066733" cy="4013568"/>
                  <a:chOff x="6092762" y="1185234"/>
                  <a:chExt cx="2066733" cy="4013568"/>
                </a:xfrm>
              </p:grpSpPr>
              <p:sp>
                <p:nvSpPr>
                  <p:cNvPr id="10" name="Parallelogram 9"/>
                  <p:cNvSpPr/>
                  <p:nvPr/>
                </p:nvSpPr>
                <p:spPr>
                  <a:xfrm rot="19840063">
                    <a:off x="7121826" y="1185234"/>
                    <a:ext cx="374754" cy="4013568"/>
                  </a:xfrm>
                  <a:prstGeom prst="parallelogram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6291628" y="1419475"/>
                    <a:ext cx="265813" cy="25518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6415790" y="1546485"/>
                    <a:ext cx="2499" cy="262078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12130" y="227698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θ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Arc 13"/>
                  <p:cNvSpPr/>
                  <p:nvPr/>
                </p:nvSpPr>
                <p:spPr>
                  <a:xfrm rot="6735376">
                    <a:off x="6146429" y="2028117"/>
                    <a:ext cx="646066" cy="753400"/>
                  </a:xfrm>
                  <a:prstGeom prst="arc">
                    <a:avLst>
                      <a:gd name="adj1" fmla="val 16200000"/>
                      <a:gd name="adj2" fmla="val 2093897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846589" y="2549429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" name="Straight Arrow Connector 5"/>
                <p:cNvCxnSpPr>
                  <a:endCxn id="13" idx="1"/>
                </p:cNvCxnSpPr>
                <p:nvPr/>
              </p:nvCxnSpPr>
              <p:spPr>
                <a:xfrm>
                  <a:off x="6410794" y="1553979"/>
                  <a:ext cx="1336" cy="90767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stCxn id="11" idx="5"/>
                </p:cNvCxnSpPr>
                <p:nvPr/>
              </p:nvCxnSpPr>
              <p:spPr>
                <a:xfrm flipH="1" flipV="1">
                  <a:off x="5411449" y="1618938"/>
                  <a:ext cx="1107065" cy="183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6086965" y="182409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806823" y="126001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3146190" y="2950968"/>
                <a:ext cx="841193" cy="79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/>
              <p:cNvSpPr/>
              <p:nvPr/>
            </p:nvSpPr>
            <p:spPr>
              <a:xfrm rot="14478657">
                <a:off x="4506731" y="4969035"/>
                <a:ext cx="289218" cy="851792"/>
              </a:xfrm>
              <a:prstGeom prst="parallelogram">
                <a:avLst>
                  <a:gd name="adj" fmla="val 237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Arc 33"/>
            <p:cNvSpPr/>
            <p:nvPr/>
          </p:nvSpPr>
          <p:spPr>
            <a:xfrm rot="451273">
              <a:off x="1907413" y="2955852"/>
              <a:ext cx="591240" cy="700354"/>
            </a:xfrm>
            <a:prstGeom prst="arc">
              <a:avLst>
                <a:gd name="adj1" fmla="val 18592961"/>
                <a:gd name="adj2" fmla="val 11525597"/>
              </a:avLst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45692" y="3152571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aseline="-25000" dirty="0" smtClean="0">
                  <a:latin typeface="Arial"/>
                  <a:cs typeface="Arial"/>
                </a:rPr>
                <a:t>ω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900362" y="704538"/>
            <a:ext cx="4669565" cy="3552670"/>
            <a:chOff x="5900362" y="704538"/>
            <a:chExt cx="4669565" cy="3552670"/>
          </a:xfrm>
        </p:grpSpPr>
        <p:sp>
          <p:nvSpPr>
            <p:cNvPr id="37" name="Oval 36"/>
            <p:cNvSpPr/>
            <p:nvPr/>
          </p:nvSpPr>
          <p:spPr>
            <a:xfrm>
              <a:off x="6445771" y="1588958"/>
              <a:ext cx="3432747" cy="2668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8025869">
              <a:off x="6389337" y="2203844"/>
              <a:ext cx="254041" cy="197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3994390">
              <a:off x="9789762" y="2413394"/>
              <a:ext cx="254041" cy="197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>
              <a:off x="6524625" y="1390650"/>
              <a:ext cx="3352799" cy="2228850"/>
            </a:xfrm>
            <a:prstGeom prst="arc">
              <a:avLst>
                <a:gd name="adj1" fmla="val 11215771"/>
                <a:gd name="adj2" fmla="val 2137063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endCxn id="38" idx="2"/>
            </p:cNvCxnSpPr>
            <p:nvPr/>
          </p:nvCxnSpPr>
          <p:spPr>
            <a:xfrm flipH="1" flipV="1">
              <a:off x="6601625" y="2352823"/>
              <a:ext cx="1553024" cy="63022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154649" y="2550826"/>
              <a:ext cx="1651417" cy="4322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/>
            <p:cNvSpPr/>
            <p:nvPr/>
          </p:nvSpPr>
          <p:spPr>
            <a:xfrm rot="21358328">
              <a:off x="7857805" y="2540279"/>
              <a:ext cx="646066" cy="753400"/>
            </a:xfrm>
            <a:prstGeom prst="arc">
              <a:avLst>
                <a:gd name="adj1" fmla="val 16200000"/>
                <a:gd name="adj2" fmla="val 14850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 rot="16391439">
              <a:off x="7672846" y="2268767"/>
              <a:ext cx="825776" cy="988955"/>
            </a:xfrm>
            <a:prstGeom prst="arc">
              <a:avLst>
                <a:gd name="adj1" fmla="val 16200000"/>
                <a:gd name="adj2" fmla="val 3159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63348" y="22794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54869" y="2143751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43762" y="10229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60857" y="22696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2569" y="155008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832786" y="182240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95117" y="2144695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10058401" y="2188564"/>
              <a:ext cx="165186" cy="3806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900362" y="183240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205925" y="1981201"/>
              <a:ext cx="227350" cy="357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139660" y="704538"/>
              <a:ext cx="14989" cy="2263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9991576" y="29264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98341" y="852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8169639" y="2893102"/>
              <a:ext cx="2263515" cy="74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663907" y="390579"/>
            <a:ext cx="2323475" cy="4373506"/>
            <a:chOff x="1663907" y="390579"/>
            <a:chExt cx="2323475" cy="4373506"/>
          </a:xfrm>
        </p:grpSpPr>
        <p:grpSp>
          <p:nvGrpSpPr>
            <p:cNvPr id="28" name="Group 27"/>
            <p:cNvGrpSpPr/>
            <p:nvPr/>
          </p:nvGrpSpPr>
          <p:grpSpPr>
            <a:xfrm>
              <a:off x="1663907" y="390579"/>
              <a:ext cx="2323475" cy="4373506"/>
              <a:chOff x="1663907" y="390579"/>
              <a:chExt cx="2323475" cy="4373506"/>
            </a:xfrm>
          </p:grpSpPr>
          <p:sp>
            <p:nvSpPr>
              <p:cNvPr id="16" name="Parallelogram 15"/>
              <p:cNvSpPr/>
              <p:nvPr/>
            </p:nvSpPr>
            <p:spPr>
              <a:xfrm>
                <a:off x="2594795" y="750517"/>
                <a:ext cx="374754" cy="4013568"/>
              </a:xfrm>
              <a:prstGeom prst="parallelogram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34027" y="1749257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2758189" y="1876267"/>
                <a:ext cx="2499" cy="26207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6735376">
                <a:off x="2438657" y="2073492"/>
                <a:ext cx="881317" cy="932474"/>
              </a:xfrm>
              <a:prstGeom prst="arc">
                <a:avLst>
                  <a:gd name="adj1" fmla="val 16200000"/>
                  <a:gd name="adj2" fmla="val 2093897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59402" y="2444497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" name="Straight Arrow Connector 5"/>
              <p:cNvCxnSpPr/>
              <p:nvPr/>
            </p:nvCxnSpPr>
            <p:spPr>
              <a:xfrm>
                <a:off x="2753193" y="729519"/>
                <a:ext cx="1336" cy="9076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663907" y="734517"/>
                <a:ext cx="1107065" cy="183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339423" y="111955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8"/>
              <p:cNvSpPr txBox="1"/>
              <p:nvPr/>
            </p:nvSpPr>
            <p:spPr>
              <a:xfrm>
                <a:off x="2254153" y="39057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657599" y="3387777"/>
                <a:ext cx="329783" cy="3597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2758191" y="1888761"/>
                <a:ext cx="1049311" cy="16788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5"/>
              <p:cNvCxnSpPr/>
              <p:nvPr/>
            </p:nvCxnSpPr>
            <p:spPr>
              <a:xfrm>
                <a:off x="2096124" y="1826299"/>
                <a:ext cx="1336" cy="9076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733101" y="207224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91881" y="378112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59680" y="989350"/>
            <a:ext cx="3434960" cy="3955317"/>
            <a:chOff x="4755339" y="1708877"/>
            <a:chExt cx="3434960" cy="3955317"/>
          </a:xfrm>
        </p:grpSpPr>
        <p:sp>
          <p:nvSpPr>
            <p:cNvPr id="19" name="Rectangle 18"/>
            <p:cNvSpPr/>
            <p:nvPr/>
          </p:nvSpPr>
          <p:spPr>
            <a:xfrm>
              <a:off x="6100996" y="1708877"/>
              <a:ext cx="1334125" cy="2623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5"/>
            <p:cNvCxnSpPr/>
            <p:nvPr/>
          </p:nvCxnSpPr>
          <p:spPr>
            <a:xfrm>
              <a:off x="5786202" y="2563315"/>
              <a:ext cx="1336" cy="9076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"/>
            <p:cNvCxnSpPr/>
            <p:nvPr/>
          </p:nvCxnSpPr>
          <p:spPr>
            <a:xfrm>
              <a:off x="7662471" y="2535832"/>
              <a:ext cx="1336" cy="907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48229" y="27942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g?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49153" y="28267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a?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55339" y="4267750"/>
              <a:ext cx="1752463" cy="1396444"/>
              <a:chOff x="707995" y="4417652"/>
              <a:chExt cx="1752463" cy="1396444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1125232" y="540701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7995" y="456979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72238" y="3340859"/>
              <a:ext cx="1752463" cy="1396444"/>
              <a:chOff x="707995" y="4417652"/>
              <a:chExt cx="1752463" cy="1396444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125232" y="540701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986830" y="544476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x’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07995" y="456979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y’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3" name="Straight Arrow Connector 5"/>
            <p:cNvCxnSpPr/>
            <p:nvPr/>
          </p:nvCxnSpPr>
          <p:spPr>
            <a:xfrm flipV="1">
              <a:off x="5189094" y="4347148"/>
              <a:ext cx="911903" cy="8719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87227" y="46022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33044" y="1966896"/>
            <a:ext cx="3072714" cy="1762883"/>
            <a:chOff x="633044" y="1966896"/>
            <a:chExt cx="3072714" cy="1762883"/>
          </a:xfrm>
        </p:grpSpPr>
        <p:grpSp>
          <p:nvGrpSpPr>
            <p:cNvPr id="29" name="Group 28"/>
            <p:cNvGrpSpPr/>
            <p:nvPr/>
          </p:nvGrpSpPr>
          <p:grpSpPr>
            <a:xfrm>
              <a:off x="633044" y="1966896"/>
              <a:ext cx="3072714" cy="1762883"/>
              <a:chOff x="633044" y="1966896"/>
              <a:chExt cx="3072714" cy="176288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3044" y="1966896"/>
                <a:ext cx="3072714" cy="1762883"/>
                <a:chOff x="633044" y="3660784"/>
                <a:chExt cx="3072714" cy="176288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rot="2766356">
                  <a:off x="1310103" y="3028013"/>
                  <a:ext cx="1762883" cy="3028426"/>
                  <a:chOff x="1549943" y="1409074"/>
                  <a:chExt cx="1762883" cy="3028426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978701" y="1409074"/>
                    <a:ext cx="1334125" cy="262328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37"/>
                  <p:cNvGrpSpPr/>
                  <p:nvPr/>
                </p:nvGrpSpPr>
                <p:grpSpPr>
                  <a:xfrm>
                    <a:off x="1549943" y="3041056"/>
                    <a:ext cx="1752463" cy="1396444"/>
                    <a:chOff x="707995" y="4417652"/>
                    <a:chExt cx="1752463" cy="1396444"/>
                  </a:xfrm>
                </p:grpSpPr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>
                      <a:off x="1125232" y="5407014"/>
                      <a:ext cx="1335226" cy="57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H="1" flipV="1">
                      <a:off x="1120709" y="4417652"/>
                      <a:ext cx="9516" cy="10300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986830" y="5444764"/>
                      <a:ext cx="351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x’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707995" y="4569796"/>
                      <a:ext cx="351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y’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" name="Group 32"/>
                <p:cNvGrpSpPr/>
                <p:nvPr/>
              </p:nvGrpSpPr>
              <p:grpSpPr>
                <a:xfrm>
                  <a:off x="633044" y="3967947"/>
                  <a:ext cx="1752463" cy="1396444"/>
                  <a:chOff x="707995" y="4417652"/>
                  <a:chExt cx="1752463" cy="139644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125232" y="5407014"/>
                    <a:ext cx="1335226" cy="57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1120709" y="4417652"/>
                    <a:ext cx="9516" cy="103002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986830" y="544476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07995" y="456979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" name="Arc 22"/>
                <p:cNvSpPr/>
                <p:nvPr/>
              </p:nvSpPr>
              <p:spPr>
                <a:xfrm rot="451273">
                  <a:off x="2432070" y="4050133"/>
                  <a:ext cx="591240" cy="700354"/>
                </a:xfrm>
                <a:prstGeom prst="arc">
                  <a:avLst>
                    <a:gd name="adj1" fmla="val 18592961"/>
                    <a:gd name="adj2" fmla="val 11525597"/>
                  </a:avLst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570349" y="4246852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baseline="-25000" dirty="0" smtClean="0">
                      <a:latin typeface="Arial"/>
                      <a:cs typeface="Arial"/>
                    </a:rPr>
                    <a:t>ω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104353" y="2833141"/>
                <a:ext cx="994270" cy="4208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47926" y="286418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 flipV="1">
              <a:off x="1871084" y="2600490"/>
              <a:ext cx="208705" cy="2481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9609" y="245632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86006" y="1558977"/>
            <a:ext cx="4350605" cy="3145847"/>
            <a:chOff x="6086006" y="1558977"/>
            <a:chExt cx="4350605" cy="3145847"/>
          </a:xfrm>
        </p:grpSpPr>
        <p:grpSp>
          <p:nvGrpSpPr>
            <p:cNvPr id="50" name="Group 49"/>
            <p:cNvGrpSpPr/>
            <p:nvPr/>
          </p:nvGrpSpPr>
          <p:grpSpPr>
            <a:xfrm>
              <a:off x="6086006" y="1558977"/>
              <a:ext cx="4350605" cy="3145847"/>
              <a:chOff x="6086006" y="1558977"/>
              <a:chExt cx="4350605" cy="3145847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6086006" y="1558977"/>
                <a:ext cx="4002374" cy="2758191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2077540">
                <a:off x="7667700" y="2234518"/>
                <a:ext cx="611405" cy="5504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 flipH="1">
                <a:off x="8798312" y="3292505"/>
                <a:ext cx="1638299" cy="1412319"/>
                <a:chOff x="707995" y="4401777"/>
                <a:chExt cx="1691498" cy="1412319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1064268" y="5407014"/>
                  <a:ext cx="1335225" cy="5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 flipV="1">
                  <a:off x="1062532" y="4401777"/>
                  <a:ext cx="9516" cy="10300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1986830" y="544476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07995" y="456979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9215289" y="391091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7869835" y="1798820"/>
                <a:ext cx="444788" cy="3458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195256" y="1714712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35" idx="4"/>
                <a:endCxn id="36" idx="2"/>
              </p:cNvCxnSpPr>
              <p:nvPr/>
            </p:nvCxnSpPr>
            <p:spPr>
              <a:xfrm flipH="1" flipV="1">
                <a:off x="7817022" y="2736205"/>
                <a:ext cx="2271358" cy="15809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870752" y="303157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784889" y="22617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535711" y="1838175"/>
            <a:ext cx="4350605" cy="3211422"/>
            <a:chOff x="6535711" y="1838175"/>
            <a:chExt cx="4350605" cy="3211422"/>
          </a:xfrm>
        </p:grpSpPr>
        <p:sp>
          <p:nvSpPr>
            <p:cNvPr id="46" name="Oval 45"/>
            <p:cNvSpPr/>
            <p:nvPr/>
          </p:nvSpPr>
          <p:spPr>
            <a:xfrm>
              <a:off x="8052158" y="2151786"/>
              <a:ext cx="1139252" cy="103432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35711" y="1903750"/>
              <a:ext cx="4350605" cy="3145847"/>
              <a:chOff x="6086006" y="1558977"/>
              <a:chExt cx="4350605" cy="3145847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6086006" y="1558977"/>
                <a:ext cx="4002374" cy="2758191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6"/>
              <p:cNvGrpSpPr/>
              <p:nvPr/>
            </p:nvGrpSpPr>
            <p:grpSpPr>
              <a:xfrm flipH="1">
                <a:off x="8798312" y="3292505"/>
                <a:ext cx="1638299" cy="1412319"/>
                <a:chOff x="707995" y="4401777"/>
                <a:chExt cx="1691498" cy="141231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064268" y="5407014"/>
                  <a:ext cx="1335225" cy="5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 flipV="1">
                  <a:off x="1062532" y="4401777"/>
                  <a:ext cx="9516" cy="10300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1986830" y="544476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07995" y="456979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9215289" y="391091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4" idx="4"/>
              </p:cNvCxnSpPr>
              <p:nvPr/>
            </p:nvCxnSpPr>
            <p:spPr>
              <a:xfrm flipH="1" flipV="1">
                <a:off x="7817022" y="2736205"/>
                <a:ext cx="2271358" cy="15809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870752" y="303157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824271" y="183817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75685" y="24654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8272130" y="2658140"/>
              <a:ext cx="318977" cy="425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4"/>
            </p:cNvCxnSpPr>
            <p:nvPr/>
          </p:nvCxnSpPr>
          <p:spPr>
            <a:xfrm flipH="1" flipV="1">
              <a:off x="8591107" y="2679406"/>
              <a:ext cx="30677" cy="506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8326739" y="2739172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39055" y="1492590"/>
            <a:ext cx="4350605" cy="3542017"/>
            <a:chOff x="1439055" y="1492590"/>
            <a:chExt cx="4350605" cy="3542017"/>
          </a:xfrm>
        </p:grpSpPr>
        <p:grpSp>
          <p:nvGrpSpPr>
            <p:cNvPr id="29" name="Group 28"/>
            <p:cNvGrpSpPr/>
            <p:nvPr/>
          </p:nvGrpSpPr>
          <p:grpSpPr>
            <a:xfrm>
              <a:off x="1439055" y="1492590"/>
              <a:ext cx="4350605" cy="3542017"/>
              <a:chOff x="1439055" y="1492590"/>
              <a:chExt cx="4350605" cy="354201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39055" y="1492590"/>
                <a:ext cx="4350605" cy="3542017"/>
                <a:chOff x="1439055" y="1492590"/>
                <a:chExt cx="4350605" cy="354201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439055" y="1888760"/>
                  <a:ext cx="4350605" cy="3145847"/>
                  <a:chOff x="6086006" y="1558977"/>
                  <a:chExt cx="4350605" cy="3145847"/>
                </a:xfrm>
              </p:grpSpPr>
              <p:sp>
                <p:nvSpPr>
                  <p:cNvPr id="5" name="Isosceles Triangle 4"/>
                  <p:cNvSpPr/>
                  <p:nvPr/>
                </p:nvSpPr>
                <p:spPr>
                  <a:xfrm>
                    <a:off x="6086006" y="1558977"/>
                    <a:ext cx="4002374" cy="275819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 rot="2077540">
                    <a:off x="7667700" y="2234518"/>
                    <a:ext cx="611405" cy="5504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" name="Group 36"/>
                  <p:cNvGrpSpPr/>
                  <p:nvPr/>
                </p:nvGrpSpPr>
                <p:grpSpPr>
                  <a:xfrm flipH="1">
                    <a:off x="8798792" y="3291712"/>
                    <a:ext cx="1637819" cy="1413112"/>
                    <a:chOff x="707995" y="4400984"/>
                    <a:chExt cx="1691012" cy="1413112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1063775" y="5407014"/>
                      <a:ext cx="1335232" cy="57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H="1" flipV="1">
                      <a:off x="1061703" y="4400984"/>
                      <a:ext cx="9516" cy="10300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986830" y="5444764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07995" y="4569796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15289" y="3910911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θ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 flipH="1" flipV="1">
                    <a:off x="7869835" y="1798820"/>
                    <a:ext cx="444788" cy="3458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817022" y="2736205"/>
                    <a:ext cx="2254417" cy="153696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870752" y="3031579"/>
                    <a:ext cx="3465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</a:t>
                    </a:r>
                    <a:r>
                      <a:rPr lang="en-US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 rot="2077540">
                  <a:off x="2003916" y="1862261"/>
                  <a:ext cx="611405" cy="5504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47598" y="2944135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96712" y="1939796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2310983" y="1576465"/>
                  <a:ext cx="444788" cy="3458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549899" y="149259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r>
                    <a:rPr lang="en-US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>
                  <a:endCxn id="17" idx="2"/>
                </p:cNvCxnSpPr>
                <p:nvPr/>
              </p:nvCxnSpPr>
              <p:spPr>
                <a:xfrm flipH="1" flipV="1">
                  <a:off x="2153238" y="2363948"/>
                  <a:ext cx="3271250" cy="22413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6" idx="1"/>
                  <a:endCxn id="17" idx="3"/>
                </p:cNvCxnSpPr>
                <p:nvPr/>
              </p:nvCxnSpPr>
              <p:spPr>
                <a:xfrm flipH="1" flipV="1">
                  <a:off x="2561176" y="2311181"/>
                  <a:ext cx="513718" cy="3546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 flipH="1">
                <a:off x="2788295" y="20539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063873" y="264372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9211" y="191344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74203" y="1381594"/>
            <a:ext cx="6758289" cy="3137884"/>
            <a:chOff x="874203" y="1381594"/>
            <a:chExt cx="6758289" cy="3137884"/>
          </a:xfrm>
        </p:grpSpPr>
        <p:grpSp>
          <p:nvGrpSpPr>
            <p:cNvPr id="5" name="Group 36"/>
            <p:cNvGrpSpPr/>
            <p:nvPr/>
          </p:nvGrpSpPr>
          <p:grpSpPr>
            <a:xfrm>
              <a:off x="1142710" y="1409076"/>
              <a:ext cx="3159467" cy="3110402"/>
              <a:chOff x="767956" y="2718684"/>
              <a:chExt cx="3159467" cy="311040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138316" y="5469067"/>
                <a:ext cx="2789107" cy="64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139253" y="2718684"/>
                <a:ext cx="497" cy="27480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500836" y="54597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7956" y="32206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543986" y="3402767"/>
              <a:ext cx="914400" cy="734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89392" y="305240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1869" y="4131929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(1,0)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4203" y="30725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(0,1)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3065" y="412848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59848" y="3312826"/>
              <a:ext cx="173490" cy="185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356972" y="4043196"/>
              <a:ext cx="173490" cy="185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22443" y="4048947"/>
              <a:ext cx="173490" cy="185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419567" y="3312827"/>
              <a:ext cx="173490" cy="185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270377" y="1381594"/>
              <a:ext cx="3362115" cy="3113348"/>
              <a:chOff x="4270377" y="1381594"/>
              <a:chExt cx="3362115" cy="3113348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4873925" y="3062377"/>
                <a:ext cx="1423358" cy="1078302"/>
              </a:xfrm>
              <a:custGeom>
                <a:avLst/>
                <a:gdLst>
                  <a:gd name="connsiteX0" fmla="*/ 0 w 1423358"/>
                  <a:gd name="connsiteY0" fmla="*/ 1052423 h 1078302"/>
                  <a:gd name="connsiteX1" fmla="*/ 836762 w 1423358"/>
                  <a:gd name="connsiteY1" fmla="*/ 0 h 1078302"/>
                  <a:gd name="connsiteX2" fmla="*/ 1423358 w 1423358"/>
                  <a:gd name="connsiteY2" fmla="*/ 465827 h 1078302"/>
                  <a:gd name="connsiteX3" fmla="*/ 845388 w 1423358"/>
                  <a:gd name="connsiteY3" fmla="*/ 1078302 h 1078302"/>
                  <a:gd name="connsiteX4" fmla="*/ 0 w 1423358"/>
                  <a:gd name="connsiteY4" fmla="*/ 1052423 h 107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358" h="1078302">
                    <a:moveTo>
                      <a:pt x="0" y="1052423"/>
                    </a:moveTo>
                    <a:lnTo>
                      <a:pt x="836762" y="0"/>
                    </a:lnTo>
                    <a:lnTo>
                      <a:pt x="1423358" y="465827"/>
                    </a:lnTo>
                    <a:lnTo>
                      <a:pt x="845388" y="1078302"/>
                    </a:lnTo>
                    <a:lnTo>
                      <a:pt x="0" y="10524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36"/>
              <p:cNvGrpSpPr/>
              <p:nvPr/>
            </p:nvGrpSpPr>
            <p:grpSpPr>
              <a:xfrm>
                <a:off x="4843385" y="1381594"/>
                <a:ext cx="2789107" cy="3110402"/>
                <a:chOff x="1138316" y="2718684"/>
                <a:chExt cx="2789107" cy="3110402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138316" y="5469067"/>
                  <a:ext cx="2789107" cy="64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1139253" y="2718684"/>
                  <a:ext cx="497" cy="274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500836" y="5459754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373467" y="208211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757990" y="4028818"/>
                <a:ext cx="173490" cy="1856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632134" y="4031694"/>
                <a:ext cx="173490" cy="1856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614882" y="2953392"/>
                <a:ext cx="173490" cy="1856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181350" y="3416343"/>
                <a:ext cx="173490" cy="1856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33567" y="2756226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(1,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/2)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22064" y="4090448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(1,0)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348917" y="3276689"/>
                <a:ext cx="1106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(√2,0.78)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70377" y="412561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(0,0)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92611" y="2218544"/>
            <a:ext cx="8016281" cy="3658011"/>
            <a:chOff x="1292611" y="2218544"/>
            <a:chExt cx="8016281" cy="3658011"/>
          </a:xfrm>
        </p:grpSpPr>
        <p:grpSp>
          <p:nvGrpSpPr>
            <p:cNvPr id="4" name="Group 3"/>
            <p:cNvGrpSpPr/>
            <p:nvPr/>
          </p:nvGrpSpPr>
          <p:grpSpPr>
            <a:xfrm>
              <a:off x="1292611" y="2218544"/>
              <a:ext cx="3639152" cy="3625532"/>
              <a:chOff x="955895" y="4417652"/>
              <a:chExt cx="1504563" cy="139644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25232" y="5441656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55895" y="459866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642256" y="2251023"/>
              <a:ext cx="3639152" cy="3625532"/>
              <a:chOff x="955895" y="4417652"/>
              <a:chExt cx="1504563" cy="139644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125232" y="5441656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5895" y="4598665"/>
                <a:ext cx="161179" cy="142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963711" y="4242216"/>
              <a:ext cx="179883" cy="194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53652" y="3690078"/>
              <a:ext cx="2473378" cy="672060"/>
            </a:xfrm>
            <a:custGeom>
              <a:avLst/>
              <a:gdLst>
                <a:gd name="connsiteX0" fmla="*/ 0 w 2473378"/>
                <a:gd name="connsiteY0" fmla="*/ 597109 h 672060"/>
                <a:gd name="connsiteX1" fmla="*/ 1229194 w 2473378"/>
                <a:gd name="connsiteY1" fmla="*/ 12492 h 672060"/>
                <a:gd name="connsiteX2" fmla="*/ 2473378 w 2473378"/>
                <a:gd name="connsiteY2" fmla="*/ 672060 h 67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3378" h="672060">
                  <a:moveTo>
                    <a:pt x="0" y="597109"/>
                  </a:moveTo>
                  <a:cubicBezTo>
                    <a:pt x="408482" y="298554"/>
                    <a:pt x="816964" y="0"/>
                    <a:pt x="1229194" y="12492"/>
                  </a:cubicBezTo>
                  <a:cubicBezTo>
                    <a:pt x="1641424" y="24984"/>
                    <a:pt x="2057401" y="348522"/>
                    <a:pt x="2473378" y="67206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71140" y="2848131"/>
              <a:ext cx="1946224" cy="1576465"/>
            </a:xfrm>
            <a:custGeom>
              <a:avLst/>
              <a:gdLst>
                <a:gd name="connsiteX0" fmla="*/ 0 w 2473378"/>
                <a:gd name="connsiteY0" fmla="*/ 597109 h 672060"/>
                <a:gd name="connsiteX1" fmla="*/ 1229194 w 2473378"/>
                <a:gd name="connsiteY1" fmla="*/ 12492 h 672060"/>
                <a:gd name="connsiteX2" fmla="*/ 2473378 w 2473378"/>
                <a:gd name="connsiteY2" fmla="*/ 672060 h 67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3378" h="672060">
                  <a:moveTo>
                    <a:pt x="0" y="597109"/>
                  </a:moveTo>
                  <a:cubicBezTo>
                    <a:pt x="408482" y="298554"/>
                    <a:pt x="816964" y="0"/>
                    <a:pt x="1229194" y="12492"/>
                  </a:cubicBezTo>
                  <a:cubicBezTo>
                    <a:pt x="1641424" y="24984"/>
                    <a:pt x="2057401" y="348522"/>
                    <a:pt x="2473378" y="672060"/>
                  </a:cubicBezTo>
                </a:path>
              </a:pathLst>
            </a:cu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82983" y="4274695"/>
              <a:ext cx="179883" cy="194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45836" y="3722557"/>
              <a:ext cx="179883" cy="194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63258" y="3227881"/>
              <a:ext cx="2473378" cy="672060"/>
            </a:xfrm>
            <a:custGeom>
              <a:avLst/>
              <a:gdLst>
                <a:gd name="connsiteX0" fmla="*/ 0 w 2473378"/>
                <a:gd name="connsiteY0" fmla="*/ 597109 h 672060"/>
                <a:gd name="connsiteX1" fmla="*/ 1229194 w 2473378"/>
                <a:gd name="connsiteY1" fmla="*/ 12492 h 672060"/>
                <a:gd name="connsiteX2" fmla="*/ 2473378 w 2473378"/>
                <a:gd name="connsiteY2" fmla="*/ 672060 h 67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3378" h="672060">
                  <a:moveTo>
                    <a:pt x="0" y="597109"/>
                  </a:moveTo>
                  <a:cubicBezTo>
                    <a:pt x="408482" y="298554"/>
                    <a:pt x="816964" y="0"/>
                    <a:pt x="1229194" y="12492"/>
                  </a:cubicBezTo>
                  <a:cubicBezTo>
                    <a:pt x="1641424" y="24984"/>
                    <a:pt x="2057401" y="348522"/>
                    <a:pt x="2473378" y="67206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60432" y="3755035"/>
              <a:ext cx="2348460" cy="742013"/>
            </a:xfrm>
            <a:custGeom>
              <a:avLst/>
              <a:gdLst>
                <a:gd name="connsiteX0" fmla="*/ 0 w 2473378"/>
                <a:gd name="connsiteY0" fmla="*/ 597109 h 672060"/>
                <a:gd name="connsiteX1" fmla="*/ 1229194 w 2473378"/>
                <a:gd name="connsiteY1" fmla="*/ 12492 h 672060"/>
                <a:gd name="connsiteX2" fmla="*/ 2473378 w 2473378"/>
                <a:gd name="connsiteY2" fmla="*/ 672060 h 67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3378" h="672060">
                  <a:moveTo>
                    <a:pt x="0" y="597109"/>
                  </a:moveTo>
                  <a:cubicBezTo>
                    <a:pt x="408482" y="298554"/>
                    <a:pt x="816964" y="0"/>
                    <a:pt x="1229194" y="12492"/>
                  </a:cubicBezTo>
                  <a:cubicBezTo>
                    <a:pt x="1641424" y="24984"/>
                    <a:pt x="2057401" y="348522"/>
                    <a:pt x="2473378" y="67206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884420"/>
            <a:ext cx="5291529" cy="3762532"/>
            <a:chOff x="3702570" y="1004341"/>
            <a:chExt cx="5291529" cy="3762532"/>
          </a:xfrm>
        </p:grpSpPr>
        <p:grpSp>
          <p:nvGrpSpPr>
            <p:cNvPr id="14" name="Group 13"/>
            <p:cNvGrpSpPr/>
            <p:nvPr/>
          </p:nvGrpSpPr>
          <p:grpSpPr>
            <a:xfrm>
              <a:off x="3702570" y="1004341"/>
              <a:ext cx="5291529" cy="3762532"/>
              <a:chOff x="3702570" y="1004341"/>
              <a:chExt cx="5291529" cy="376253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702570" y="1004341"/>
                <a:ext cx="5291529" cy="3762532"/>
                <a:chOff x="22734" y="4417652"/>
                <a:chExt cx="2437724" cy="1702644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2734" y="5435168"/>
                  <a:ext cx="2437724" cy="88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1120709" y="4417652"/>
                  <a:ext cx="13848" cy="17026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986830" y="544476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01355" y="4603713"/>
                  <a:ext cx="144151" cy="167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4242218" y="2128601"/>
                <a:ext cx="3732551" cy="22635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784364" y="2473378"/>
                <a:ext cx="2650759" cy="15764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306518" y="26532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9548" y="202617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6182194" y="1618938"/>
            <a:ext cx="877498" cy="438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3" imgW="457200" imgH="228600" progId="Equation.3">
                    <p:embed/>
                  </p:oleObj>
                </mc:Choice>
                <mc:Fallback>
                  <p:oleObj name="Equation" r:id="rId3" imgW="4572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2194" y="1618938"/>
                          <a:ext cx="877498" cy="4387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7922144" y="2392652"/>
            <a:ext cx="717446" cy="862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5" imgW="368140" imgH="444307" progId="Equation.3">
                    <p:embed/>
                  </p:oleObj>
                </mc:Choice>
                <mc:Fallback>
                  <p:oleObj name="Equation" r:id="rId5" imgW="368140" imgH="444307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2144" y="2392652"/>
                          <a:ext cx="717446" cy="862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6071016" y="1918740"/>
            <a:ext cx="5501391" cy="1720221"/>
            <a:chOff x="6071016" y="1903750"/>
            <a:chExt cx="5501391" cy="1720221"/>
          </a:xfrm>
        </p:grpSpPr>
        <p:sp>
          <p:nvSpPr>
            <p:cNvPr id="17" name="Oval 16"/>
            <p:cNvSpPr/>
            <p:nvPr/>
          </p:nvSpPr>
          <p:spPr>
            <a:xfrm>
              <a:off x="9233940" y="1903750"/>
              <a:ext cx="1648918" cy="151400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086007" y="3417757"/>
              <a:ext cx="5486400" cy="14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9713778">
              <a:off x="6910466" y="2233535"/>
              <a:ext cx="4467069" cy="749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54298" y="215251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>
              <a:endCxn id="17" idx="0"/>
            </p:cNvCxnSpPr>
            <p:nvPr/>
          </p:nvCxnSpPr>
          <p:spPr>
            <a:xfrm flipH="1" flipV="1">
              <a:off x="10058399" y="1903750"/>
              <a:ext cx="1" cy="76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42003" y="278460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30495" y="209755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6176" y="3056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71016" y="3444089"/>
              <a:ext cx="5486400" cy="179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/>
          <p:nvPr/>
        </p:nvGrpSpPr>
        <p:grpSpPr>
          <a:xfrm>
            <a:off x="479686" y="1169232"/>
            <a:ext cx="5291529" cy="3762532"/>
            <a:chOff x="3702570" y="1004341"/>
            <a:chExt cx="5291529" cy="3762532"/>
          </a:xfrm>
        </p:grpSpPr>
        <p:grpSp>
          <p:nvGrpSpPr>
            <p:cNvPr id="10" name="Group 3"/>
            <p:cNvGrpSpPr/>
            <p:nvPr/>
          </p:nvGrpSpPr>
          <p:grpSpPr>
            <a:xfrm>
              <a:off x="3702570" y="1004341"/>
              <a:ext cx="5291529" cy="3762532"/>
              <a:chOff x="22734" y="4417652"/>
              <a:chExt cx="2437724" cy="170264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2734" y="5435168"/>
                <a:ext cx="2437724" cy="88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1120709" y="4417652"/>
                <a:ext cx="13848" cy="17026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180191" y="5471898"/>
                <a:ext cx="144151" cy="167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7"/>
              <p:cNvSpPr txBox="1"/>
              <p:nvPr/>
            </p:nvSpPr>
            <p:spPr>
              <a:xfrm>
                <a:off x="901355" y="4603713"/>
                <a:ext cx="144151" cy="167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4242218" y="2128601"/>
              <a:ext cx="3732551" cy="22635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3"/>
          <p:cNvGrpSpPr/>
          <p:nvPr/>
        </p:nvGrpSpPr>
        <p:grpSpPr>
          <a:xfrm>
            <a:off x="6013561" y="1186722"/>
            <a:ext cx="5291529" cy="3762532"/>
            <a:chOff x="22734" y="4417652"/>
            <a:chExt cx="2437724" cy="170264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2734" y="5435168"/>
              <a:ext cx="2437724" cy="88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1120709" y="4417652"/>
              <a:ext cx="13848" cy="170264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80191" y="5471898"/>
              <a:ext cx="144151" cy="16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901355" y="4603713"/>
              <a:ext cx="144151" cy="16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6220917" y="2348459"/>
            <a:ext cx="5021705" cy="2046157"/>
          </a:xfrm>
          <a:custGeom>
            <a:avLst/>
            <a:gdLst>
              <a:gd name="connsiteX0" fmla="*/ 0 w 5021705"/>
              <a:gd name="connsiteY0" fmla="*/ 1099279 h 2046157"/>
              <a:gd name="connsiteX1" fmla="*/ 464696 w 5021705"/>
              <a:gd name="connsiteY1" fmla="*/ 154898 h 2046157"/>
              <a:gd name="connsiteX2" fmla="*/ 1394086 w 5021705"/>
              <a:gd name="connsiteY2" fmla="*/ 2028669 h 2046157"/>
              <a:gd name="connsiteX3" fmla="*/ 2323476 w 5021705"/>
              <a:gd name="connsiteY3" fmla="*/ 169889 h 2046157"/>
              <a:gd name="connsiteX4" fmla="*/ 3207896 w 5021705"/>
              <a:gd name="connsiteY4" fmla="*/ 2043659 h 2046157"/>
              <a:gd name="connsiteX5" fmla="*/ 4122296 w 5021705"/>
              <a:gd name="connsiteY5" fmla="*/ 184879 h 2046157"/>
              <a:gd name="connsiteX6" fmla="*/ 5021705 w 5021705"/>
              <a:gd name="connsiteY6" fmla="*/ 2013679 h 20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1705" h="2046157">
                <a:moveTo>
                  <a:pt x="0" y="1099279"/>
                </a:moveTo>
                <a:cubicBezTo>
                  <a:pt x="116174" y="549639"/>
                  <a:pt x="232348" y="0"/>
                  <a:pt x="464696" y="154898"/>
                </a:cubicBezTo>
                <a:cubicBezTo>
                  <a:pt x="697044" y="309796"/>
                  <a:pt x="1084289" y="2026171"/>
                  <a:pt x="1394086" y="2028669"/>
                </a:cubicBezTo>
                <a:cubicBezTo>
                  <a:pt x="1703883" y="2031168"/>
                  <a:pt x="2021174" y="167391"/>
                  <a:pt x="2323476" y="169889"/>
                </a:cubicBezTo>
                <a:cubicBezTo>
                  <a:pt x="2625778" y="172387"/>
                  <a:pt x="2908093" y="2041161"/>
                  <a:pt x="3207896" y="2043659"/>
                </a:cubicBezTo>
                <a:cubicBezTo>
                  <a:pt x="3507699" y="2046157"/>
                  <a:pt x="3819995" y="189876"/>
                  <a:pt x="4122296" y="184879"/>
                </a:cubicBezTo>
                <a:cubicBezTo>
                  <a:pt x="4424598" y="179882"/>
                  <a:pt x="4723151" y="1096780"/>
                  <a:pt x="5021705" y="2013679"/>
                </a:cubicBezTo>
              </a:path>
            </a:pathLst>
          </a:cu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5295" y="2212263"/>
            <a:ext cx="2126511" cy="2529304"/>
            <a:chOff x="2705986" y="1920422"/>
            <a:chExt cx="2126511" cy="2529304"/>
          </a:xfrm>
        </p:grpSpPr>
        <p:sp>
          <p:nvSpPr>
            <p:cNvPr id="5" name="Chord 4"/>
            <p:cNvSpPr/>
            <p:nvPr/>
          </p:nvSpPr>
          <p:spPr>
            <a:xfrm rot="6980006">
              <a:off x="2679405" y="2296633"/>
              <a:ext cx="2179674" cy="2126511"/>
            </a:xfrm>
            <a:prstGeom prst="chord">
              <a:avLst>
                <a:gd name="adj1" fmla="val 3642127"/>
                <a:gd name="adj2" fmla="val 1479597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2077540">
              <a:off x="4352225" y="2267723"/>
              <a:ext cx="182836" cy="1926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773338" y="2264735"/>
              <a:ext cx="1220" cy="1144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  <a:endCxn id="6" idx="2"/>
            </p:cNvCxnSpPr>
            <p:nvPr/>
          </p:nvCxnSpPr>
          <p:spPr>
            <a:xfrm flipV="1">
              <a:off x="3768197" y="2443294"/>
              <a:ext cx="620719" cy="9715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54739" y="2654114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89323" y="19204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91034" y="261435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504358" y="2782714"/>
              <a:ext cx="1014481" cy="862338"/>
              <a:chOff x="651103" y="4396010"/>
              <a:chExt cx="1809355" cy="1367502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1125232" y="5396195"/>
                <a:ext cx="1335226" cy="57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1120709" y="4396010"/>
                <a:ext cx="9515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35121" y="5394181"/>
                <a:ext cx="30008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1103" y="4620382"/>
                <a:ext cx="30008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2618757" y="2282775"/>
            <a:ext cx="2126511" cy="2583896"/>
            <a:chOff x="2618757" y="2282775"/>
            <a:chExt cx="2126511" cy="2583896"/>
          </a:xfrm>
        </p:grpSpPr>
        <p:grpSp>
          <p:nvGrpSpPr>
            <p:cNvPr id="21" name="Group 20"/>
            <p:cNvGrpSpPr/>
            <p:nvPr/>
          </p:nvGrpSpPr>
          <p:grpSpPr>
            <a:xfrm>
              <a:off x="2618757" y="2282775"/>
              <a:ext cx="2126511" cy="2583896"/>
              <a:chOff x="2705986" y="1865830"/>
              <a:chExt cx="2126511" cy="2583896"/>
            </a:xfrm>
          </p:grpSpPr>
          <p:sp>
            <p:nvSpPr>
              <p:cNvPr id="22" name="Chord 21"/>
              <p:cNvSpPr/>
              <p:nvPr/>
            </p:nvSpPr>
            <p:spPr>
              <a:xfrm rot="6980006">
                <a:off x="2679405" y="2296633"/>
                <a:ext cx="2179674" cy="2126511"/>
              </a:xfrm>
              <a:prstGeom prst="chord">
                <a:avLst>
                  <a:gd name="adj1" fmla="val 3642127"/>
                  <a:gd name="adj2" fmla="val 1479597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3773338" y="2264735"/>
                <a:ext cx="1220" cy="11446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2"/>
              </p:cNvCxnSpPr>
              <p:nvPr/>
            </p:nvCxnSpPr>
            <p:spPr>
              <a:xfrm flipV="1">
                <a:off x="3768197" y="2443294"/>
                <a:ext cx="620719" cy="9715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3754739" y="2654114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89323" y="18658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391034" y="261435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" name="Group 14"/>
              <p:cNvGrpSpPr/>
              <p:nvPr/>
            </p:nvGrpSpPr>
            <p:grpSpPr>
              <a:xfrm>
                <a:off x="3504358" y="2782714"/>
                <a:ext cx="1014481" cy="862338"/>
                <a:chOff x="651103" y="4396010"/>
                <a:chExt cx="1809355" cy="1367502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1125232" y="5396195"/>
                  <a:ext cx="1335226" cy="57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1120709" y="4396010"/>
                  <a:ext cx="9515" cy="10300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835121" y="5394181"/>
                  <a:ext cx="30008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51103" y="4620382"/>
                  <a:ext cx="30008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4" name="Oval 33"/>
            <p:cNvSpPr/>
            <p:nvPr/>
          </p:nvSpPr>
          <p:spPr>
            <a:xfrm>
              <a:off x="4237630" y="2599898"/>
              <a:ext cx="266132" cy="2866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43490" y="254383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02022" y="2488367"/>
            <a:ext cx="3816535" cy="3110402"/>
            <a:chOff x="6002022" y="2488367"/>
            <a:chExt cx="3816535" cy="3110402"/>
          </a:xfrm>
        </p:grpSpPr>
        <p:grpSp>
          <p:nvGrpSpPr>
            <p:cNvPr id="37" name="Group 36"/>
            <p:cNvGrpSpPr/>
            <p:nvPr/>
          </p:nvGrpSpPr>
          <p:grpSpPr>
            <a:xfrm>
              <a:off x="6659090" y="2488367"/>
              <a:ext cx="3159467" cy="3110402"/>
              <a:chOff x="767956" y="2718684"/>
              <a:chExt cx="3159467" cy="31104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138316" y="5469067"/>
                <a:ext cx="2789107" cy="64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1139253" y="2718684"/>
                <a:ext cx="497" cy="27480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500836" y="54597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67956" y="32206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endCxn id="72" idx="0"/>
            </p:cNvCxnSpPr>
            <p:nvPr/>
          </p:nvCxnSpPr>
          <p:spPr>
            <a:xfrm flipV="1">
              <a:off x="7048500" y="4434415"/>
              <a:ext cx="2519486" cy="7893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013721" y="486941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05928" y="2848131"/>
              <a:ext cx="815091" cy="236314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6697085" y="401747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2022" y="30078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y’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392297" y="44344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x’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06705" y="1264367"/>
            <a:ext cx="4251366" cy="3314413"/>
            <a:chOff x="1852551" y="1389413"/>
            <a:chExt cx="4251366" cy="3314413"/>
          </a:xfrm>
        </p:grpSpPr>
        <p:grpSp>
          <p:nvGrpSpPr>
            <p:cNvPr id="30" name="Group 29"/>
            <p:cNvGrpSpPr/>
            <p:nvPr/>
          </p:nvGrpSpPr>
          <p:grpSpPr>
            <a:xfrm>
              <a:off x="1852551" y="1389413"/>
              <a:ext cx="4251366" cy="3314413"/>
              <a:chOff x="1852551" y="1389413"/>
              <a:chExt cx="4251366" cy="331441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2434442" y="4346369"/>
                <a:ext cx="3669475" cy="118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434441" y="1389413"/>
                <a:ext cx="1" cy="29450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852551" y="224443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y(x)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06291" y="43344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434441" y="1983179"/>
                <a:ext cx="3550722" cy="2375065"/>
              </a:xfrm>
              <a:custGeom>
                <a:avLst/>
                <a:gdLst>
                  <a:gd name="connsiteX0" fmla="*/ 0 w 3550722"/>
                  <a:gd name="connsiteY0" fmla="*/ 2375065 h 2375065"/>
                  <a:gd name="connsiteX1" fmla="*/ 1294410 w 3550722"/>
                  <a:gd name="connsiteY1" fmla="*/ 950026 h 2375065"/>
                  <a:gd name="connsiteX2" fmla="*/ 2921330 w 3550722"/>
                  <a:gd name="connsiteY2" fmla="*/ 950026 h 2375065"/>
                  <a:gd name="connsiteX3" fmla="*/ 3550722 w 3550722"/>
                  <a:gd name="connsiteY3" fmla="*/ 0 h 237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722" h="2375065">
                    <a:moveTo>
                      <a:pt x="0" y="2375065"/>
                    </a:moveTo>
                    <a:cubicBezTo>
                      <a:pt x="403761" y="1781298"/>
                      <a:pt x="807522" y="1187532"/>
                      <a:pt x="1294410" y="950026"/>
                    </a:cubicBezTo>
                    <a:cubicBezTo>
                      <a:pt x="1781298" y="712519"/>
                      <a:pt x="2545278" y="1108364"/>
                      <a:pt x="2921330" y="950026"/>
                    </a:cubicBezTo>
                    <a:cubicBezTo>
                      <a:pt x="3297382" y="791688"/>
                      <a:pt x="3449782" y="160317"/>
                      <a:pt x="3550722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896985" y="3728259"/>
                <a:ext cx="777240" cy="4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674225" y="2993771"/>
                <a:ext cx="0" cy="734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883130" y="3123354"/>
                <a:ext cx="13855" cy="6049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665420" y="319801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97092" y="372825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dx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64859" y="300913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436125" y="1983179"/>
                <a:ext cx="3549038" cy="2349985"/>
              </a:xfrm>
              <a:custGeom>
                <a:avLst/>
                <a:gdLst>
                  <a:gd name="connsiteX0" fmla="*/ 0 w 3275463"/>
                  <a:gd name="connsiteY0" fmla="*/ 2470245 h 2470245"/>
                  <a:gd name="connsiteX1" fmla="*/ 443553 w 3275463"/>
                  <a:gd name="connsiteY1" fmla="*/ 1146412 h 2470245"/>
                  <a:gd name="connsiteX2" fmla="*/ 2518012 w 3275463"/>
                  <a:gd name="connsiteY2" fmla="*/ 696036 h 2470245"/>
                  <a:gd name="connsiteX3" fmla="*/ 3275463 w 3275463"/>
                  <a:gd name="connsiteY3" fmla="*/ 0 h 247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5463" h="2470245">
                    <a:moveTo>
                      <a:pt x="0" y="2470245"/>
                    </a:moveTo>
                    <a:cubicBezTo>
                      <a:pt x="11942" y="1956179"/>
                      <a:pt x="23884" y="1442113"/>
                      <a:pt x="443553" y="1146412"/>
                    </a:cubicBezTo>
                    <a:cubicBezTo>
                      <a:pt x="863222" y="850711"/>
                      <a:pt x="2046027" y="887105"/>
                      <a:pt x="2518012" y="696036"/>
                    </a:cubicBezTo>
                    <a:cubicBezTo>
                      <a:pt x="2989997" y="504967"/>
                      <a:pt x="3123063" y="116006"/>
                      <a:pt x="3275463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748151" y="212701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f(x)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5108" y="27591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f(x)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835473" y="2188356"/>
              <a:ext cx="1049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878648" y="147184"/>
            <a:ext cx="3180861" cy="3094101"/>
            <a:chOff x="4693074" y="1537042"/>
            <a:chExt cx="3180861" cy="3094101"/>
          </a:xfrm>
        </p:grpSpPr>
        <p:grpSp>
          <p:nvGrpSpPr>
            <p:cNvPr id="27" name="Group 26"/>
            <p:cNvGrpSpPr/>
            <p:nvPr/>
          </p:nvGrpSpPr>
          <p:grpSpPr>
            <a:xfrm>
              <a:off x="4693074" y="1537042"/>
              <a:ext cx="3180861" cy="3094101"/>
              <a:chOff x="4693074" y="1537042"/>
              <a:chExt cx="3180861" cy="309410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693074" y="2513835"/>
                <a:ext cx="3180861" cy="12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6524813" y="4144255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5544832" y="252640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545302" y="2532142"/>
                <a:ext cx="1226560" cy="18911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094965" y="3006490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80058" y="390298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540309" y="153704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406430" y="25641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7595" y="16891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5546659" y="2477726"/>
              <a:ext cx="6332" cy="89284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75856" y="2977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2177" y="3253416"/>
            <a:ext cx="3180861" cy="3116322"/>
            <a:chOff x="6172177" y="3253416"/>
            <a:chExt cx="3180861" cy="3116322"/>
          </a:xfrm>
        </p:grpSpPr>
        <p:sp>
          <p:nvSpPr>
            <p:cNvPr id="3" name="Rectangle 2"/>
            <p:cNvSpPr/>
            <p:nvPr/>
          </p:nvSpPr>
          <p:spPr>
            <a:xfrm rot="3681104">
              <a:off x="6420518" y="5077995"/>
              <a:ext cx="2257240" cy="1945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172177" y="3253416"/>
              <a:ext cx="3180861" cy="3116322"/>
              <a:chOff x="6096000" y="3253416"/>
              <a:chExt cx="3180861" cy="311632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096000" y="3253416"/>
                <a:ext cx="3180861" cy="3116322"/>
                <a:chOff x="4693074" y="1537042"/>
                <a:chExt cx="3180861" cy="3116322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693074" y="1537042"/>
                  <a:ext cx="3180861" cy="3116322"/>
                  <a:chOff x="4693074" y="1537042"/>
                  <a:chExt cx="3180861" cy="3116322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693074" y="2513835"/>
                    <a:ext cx="3180861" cy="1256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/>
                  <p:cNvSpPr/>
                  <p:nvPr/>
                </p:nvSpPr>
                <p:spPr>
                  <a:xfrm>
                    <a:off x="6351246" y="4166476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5544832" y="2526404"/>
                    <a:ext cx="1335226" cy="57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838134" y="3976072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2" name="Straight Arrow Connector 51"/>
                  <p:cNvCxnSpPr/>
                  <p:nvPr/>
                </p:nvCxnSpPr>
                <p:spPr>
                  <a:xfrm flipH="1" flipV="1">
                    <a:off x="5540309" y="1537042"/>
                    <a:ext cx="9516" cy="103002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406430" y="25641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127595" y="16891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546659" y="2477726"/>
                  <a:ext cx="6332" cy="8928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5508124" y="297714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7531074" y="4803032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M, 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0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89351" y="662066"/>
            <a:ext cx="10013430" cy="2083101"/>
            <a:chOff x="0" y="1186722"/>
            <a:chExt cx="10013430" cy="2083101"/>
          </a:xfrm>
        </p:grpSpPr>
        <p:grpSp>
          <p:nvGrpSpPr>
            <p:cNvPr id="161" name="Group 160"/>
            <p:cNvGrpSpPr/>
            <p:nvPr/>
          </p:nvGrpSpPr>
          <p:grpSpPr>
            <a:xfrm>
              <a:off x="0" y="1186722"/>
              <a:ext cx="10013430" cy="2083101"/>
              <a:chOff x="0" y="1186722"/>
              <a:chExt cx="10013430" cy="208310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0" y="1186722"/>
                <a:ext cx="10013430" cy="1608943"/>
                <a:chOff x="0" y="1186722"/>
                <a:chExt cx="10013430" cy="1608943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79882" y="1186722"/>
                  <a:ext cx="9833548" cy="1587191"/>
                  <a:chOff x="179882" y="1186722"/>
                  <a:chExt cx="9833548" cy="1587191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734785" y="2239556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251290" y="2287025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5266812" y="2244552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6228681" y="2232060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8179900" y="2219568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9882" y="2503357"/>
                    <a:ext cx="98335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514007" y="1573967"/>
                    <a:ext cx="0" cy="5996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360296" y="1591456"/>
                    <a:ext cx="0" cy="5996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5176604" y="1608944"/>
                    <a:ext cx="0" cy="5996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992912" y="1596452"/>
                    <a:ext cx="0" cy="5996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8839201" y="1583960"/>
                    <a:ext cx="0" cy="5996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 flipV="1">
                    <a:off x="959371" y="1667967"/>
                    <a:ext cx="569626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2503357" y="1663909"/>
                    <a:ext cx="871928" cy="249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H="1">
                    <a:off x="5144124" y="1669218"/>
                    <a:ext cx="447207" cy="249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6366760" y="1640643"/>
                    <a:ext cx="647076" cy="174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flipH="1">
                    <a:off x="8384497" y="1658131"/>
                    <a:ext cx="447207" cy="249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189095" y="1196248"/>
                    <a:ext cx="4010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η</a:t>
                    </a:r>
                    <a:r>
                      <a:rPr lang="en-US" sz="2400" baseline="-25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endParaRPr lang="en-US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678868" y="1189221"/>
                    <a:ext cx="5838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η</a:t>
                    </a:r>
                    <a:r>
                      <a:rPr lang="en-US" sz="24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i-1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38915" y="1216702"/>
                    <a:ext cx="5838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η</a:t>
                    </a:r>
                    <a:r>
                      <a:rPr lang="en-US" sz="24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i-2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404860" y="1186723"/>
                    <a:ext cx="6351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η</a:t>
                    </a:r>
                    <a:r>
                      <a:rPr lang="en-US" sz="24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i+1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305801" y="1186722"/>
                    <a:ext cx="6351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η</a:t>
                    </a:r>
                    <a:r>
                      <a:rPr lang="en-US" sz="24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i+2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822485" y="2233534"/>
                  <a:ext cx="2409082" cy="527154"/>
                  <a:chOff x="3122288" y="3822492"/>
                  <a:chExt cx="2230473" cy="527154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6775554" y="2236032"/>
                  <a:ext cx="1396584" cy="527154"/>
                  <a:chOff x="3122288" y="3822492"/>
                  <a:chExt cx="2230473" cy="527154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788701" y="2268511"/>
                  <a:ext cx="462197" cy="527154"/>
                  <a:chOff x="3122288" y="3822492"/>
                  <a:chExt cx="2230473" cy="52715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249179" y="2256019"/>
                  <a:ext cx="984355" cy="527154"/>
                  <a:chOff x="3122288" y="3822492"/>
                  <a:chExt cx="2230473" cy="527154"/>
                </a:xfrm>
              </p:grpSpPr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0" y="2258518"/>
                  <a:ext cx="689547" cy="527154"/>
                  <a:chOff x="3122288" y="3822492"/>
                  <a:chExt cx="2230473" cy="527154"/>
                </a:xfrm>
              </p:grpSpPr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8696793" y="2261017"/>
                  <a:ext cx="1211705" cy="527154"/>
                  <a:chOff x="3122288" y="3822492"/>
                  <a:chExt cx="2230473" cy="527154"/>
                </a:xfrm>
              </p:grpSpPr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3243415" y="3829578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3511066" y="3829578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H="1">
                    <a:off x="4005333" y="3830994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4495265" y="382390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H="1">
                    <a:off x="4981168" y="3833829"/>
                    <a:ext cx="234194" cy="5101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3741712" y="3830994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4228223" y="3823909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4717852" y="3825326"/>
                    <a:ext cx="267650" cy="5186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5206391" y="3825326"/>
                    <a:ext cx="146370" cy="2933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3122288" y="3822492"/>
                    <a:ext cx="126855" cy="2706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5" name="TextBox 154"/>
              <p:cNvSpPr txBox="1"/>
              <p:nvPr/>
            </p:nvSpPr>
            <p:spPr>
              <a:xfrm>
                <a:off x="179882" y="280815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6465" y="278067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765029" y="276568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866151" y="27981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322695" y="275569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9153993" y="27881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2193560" y="17488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084819" y="172137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871147" y="17088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672465" y="172636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280994" y="4248487"/>
            <a:ext cx="2027526" cy="550865"/>
            <a:chOff x="7883470" y="5051388"/>
            <a:chExt cx="1211705" cy="52867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7949272" y="5061413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8094674" y="5061413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8363184" y="5062829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8629340" y="505574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8893307" y="506566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484269" y="5055744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8750261" y="5057161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9015659" y="5057161"/>
              <a:ext cx="79516" cy="293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7883470" y="5054327"/>
              <a:ext cx="68914" cy="270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8218660" y="5051388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127720" y="1120614"/>
            <a:ext cx="8783276" cy="5233128"/>
            <a:chOff x="1127720" y="1120614"/>
            <a:chExt cx="8783276" cy="5233128"/>
          </a:xfrm>
        </p:grpSpPr>
        <p:sp>
          <p:nvSpPr>
            <p:cNvPr id="15" name="Oval 14"/>
            <p:cNvSpPr/>
            <p:nvPr/>
          </p:nvSpPr>
          <p:spPr>
            <a:xfrm>
              <a:off x="4259704" y="2955561"/>
              <a:ext cx="1124261" cy="104931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02570" y="1753849"/>
              <a:ext cx="1124261" cy="104931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99016" y="1120614"/>
              <a:ext cx="8394492" cy="198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6504" y="5979925"/>
              <a:ext cx="8394492" cy="198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4257207" y="1349115"/>
              <a:ext cx="0" cy="8994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17561" y="2310985"/>
              <a:ext cx="2498" cy="6420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52669" y="2953063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829330" y="2313483"/>
              <a:ext cx="2499" cy="12117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139784" y="4454577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4262204" y="3437747"/>
              <a:ext cx="24983" cy="10593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388965" y="3485216"/>
              <a:ext cx="7494" cy="15065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36564" y="4981731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5400000">
              <a:off x="3590602" y="4519993"/>
              <a:ext cx="2458388" cy="403818"/>
              <a:chOff x="5880478" y="2293494"/>
              <a:chExt cx="2409082" cy="52715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011304" y="2300580"/>
                <a:ext cx="289083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00388" y="2300580"/>
                <a:ext cx="252947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834234" y="2301996"/>
                <a:ext cx="252947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363399" y="2294911"/>
                <a:ext cx="252947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888211" y="2304831"/>
                <a:ext cx="252947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549503" y="2301996"/>
                <a:ext cx="289083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074973" y="2294911"/>
                <a:ext cx="289083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603810" y="2296328"/>
                <a:ext cx="289083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131469" y="2296328"/>
                <a:ext cx="158091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880478" y="2293494"/>
                <a:ext cx="137013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3024114" y="2543667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7317" y="3970454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05853" y="4864307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01316" y="233097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8431" y="360763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3971" y="1494019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M,R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41027" y="2785672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M,R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94150" y="50017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127720" y="4957298"/>
              <a:ext cx="1752463" cy="1396444"/>
              <a:chOff x="707995" y="4417652"/>
              <a:chExt cx="1752463" cy="139644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1125232" y="540701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7995" y="456979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 flipH="1" flipV="1">
              <a:off x="6580682" y="4377128"/>
              <a:ext cx="8462" cy="15827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750103" y="4614471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006715" y="4407108"/>
              <a:ext cx="15889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585147" y="3195406"/>
              <a:ext cx="16355" cy="27790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14" idx="2"/>
            </p:cNvCxnSpPr>
            <p:nvPr/>
          </p:nvCxnSpPr>
          <p:spPr>
            <a:xfrm flipH="1" flipV="1">
              <a:off x="4297181" y="4694420"/>
              <a:ext cx="4996" cy="127166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0" idx="2"/>
            </p:cNvCxnSpPr>
            <p:nvPr/>
          </p:nvCxnSpPr>
          <p:spPr>
            <a:xfrm flipH="1" flipV="1">
              <a:off x="5393961" y="5221574"/>
              <a:ext cx="2682" cy="7584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026389" y="425191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6070" y="4955367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04314" y="5339778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127720" y="1120614"/>
            <a:ext cx="8783276" cy="5233128"/>
            <a:chOff x="1127720" y="1120614"/>
            <a:chExt cx="8783276" cy="5233128"/>
          </a:xfrm>
        </p:grpSpPr>
        <p:sp>
          <p:nvSpPr>
            <p:cNvPr id="15" name="Oval 14"/>
            <p:cNvSpPr/>
            <p:nvPr/>
          </p:nvSpPr>
          <p:spPr>
            <a:xfrm>
              <a:off x="4259704" y="2955561"/>
              <a:ext cx="1124261" cy="104931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02570" y="1753849"/>
              <a:ext cx="1124261" cy="104931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99016" y="1120614"/>
              <a:ext cx="8394492" cy="198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6504" y="5979925"/>
              <a:ext cx="8394492" cy="198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4257207" y="1349115"/>
              <a:ext cx="0" cy="8994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17561" y="2310985"/>
              <a:ext cx="2498" cy="6420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52669" y="2953063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829330" y="2313483"/>
              <a:ext cx="2499" cy="12117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139784" y="4454577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4262204" y="3437747"/>
              <a:ext cx="24983" cy="10593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388965" y="3485216"/>
              <a:ext cx="7494" cy="15065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36564" y="4981731"/>
              <a:ext cx="314793" cy="239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24114" y="2543667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7317" y="3970454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05853" y="4864307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01316" y="233097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8431" y="360763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3971" y="1494019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M,R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41027" y="2785672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M,R</a:t>
              </a:r>
              <a:endPara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127720" y="4957298"/>
              <a:ext cx="1752463" cy="1396444"/>
              <a:chOff x="707995" y="4417652"/>
              <a:chExt cx="1752463" cy="139644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1125232" y="540701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7995" y="456979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 flipV="1">
              <a:off x="3585147" y="3195406"/>
              <a:ext cx="16355" cy="27790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14" idx="2"/>
            </p:cNvCxnSpPr>
            <p:nvPr/>
          </p:nvCxnSpPr>
          <p:spPr>
            <a:xfrm flipH="1" flipV="1">
              <a:off x="4297181" y="4694420"/>
              <a:ext cx="4996" cy="127166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0" idx="2"/>
            </p:cNvCxnSpPr>
            <p:nvPr/>
          </p:nvCxnSpPr>
          <p:spPr>
            <a:xfrm flipH="1" flipV="1">
              <a:off x="5393961" y="5221574"/>
              <a:ext cx="2682" cy="7584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026389" y="425191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6070" y="4955367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04314" y="5339778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3801" y="5869567"/>
            <a:ext cx="8032397" cy="1857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713778">
            <a:off x="1370807" y="4990637"/>
            <a:ext cx="3088787" cy="12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96736">
            <a:off x="3886816" y="4964509"/>
            <a:ext cx="3088787" cy="12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532848" y="5532065"/>
            <a:ext cx="545774" cy="12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922603" y="5332221"/>
            <a:ext cx="2027526" cy="550865"/>
            <a:chOff x="7883470" y="5051388"/>
            <a:chExt cx="1211705" cy="52867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949272" y="5061413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094674" y="5061413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363184" y="5062829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629340" y="505574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893307" y="506566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84269" y="5055744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50261" y="5057161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15659" y="5057161"/>
              <a:ext cx="79516" cy="293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883470" y="5054327"/>
              <a:ext cx="68914" cy="270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18660" y="5051388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 rot="5400000" flipV="1">
            <a:off x="7734455" y="4006577"/>
            <a:ext cx="3101981" cy="6215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39006" y="3603534"/>
            <a:ext cx="545774" cy="826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1320" y="328749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9387" y="52454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1320" y="438720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6257" y="44879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19557" y="48689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4110" y="47490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7814" y="47490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2357" y="5521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45343" y="1651854"/>
            <a:ext cx="2237090" cy="4101122"/>
            <a:chOff x="1750292" y="750517"/>
            <a:chExt cx="2237090" cy="4101122"/>
          </a:xfrm>
        </p:grpSpPr>
        <p:grpSp>
          <p:nvGrpSpPr>
            <p:cNvPr id="5" name="Group 4"/>
            <p:cNvGrpSpPr/>
            <p:nvPr/>
          </p:nvGrpSpPr>
          <p:grpSpPr>
            <a:xfrm>
              <a:off x="1750292" y="750517"/>
              <a:ext cx="2237090" cy="4101122"/>
              <a:chOff x="1750292" y="750517"/>
              <a:chExt cx="2237090" cy="4101122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2594795" y="750517"/>
                <a:ext cx="374754" cy="4013568"/>
              </a:xfrm>
              <a:prstGeom prst="parallelogram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34027" y="1749257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758189" y="1876267"/>
                <a:ext cx="2499" cy="26207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6735376">
                <a:off x="2412204" y="2073492"/>
                <a:ext cx="881317" cy="932474"/>
              </a:xfrm>
              <a:prstGeom prst="arc">
                <a:avLst>
                  <a:gd name="adj1" fmla="val 16200000"/>
                  <a:gd name="adj2" fmla="val 2093897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59402" y="2444497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" name="Straight Arrow Connector 5"/>
              <p:cNvCxnSpPr/>
              <p:nvPr/>
            </p:nvCxnSpPr>
            <p:spPr>
              <a:xfrm flipV="1">
                <a:off x="2755526" y="3879996"/>
                <a:ext cx="2790" cy="9139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750632" y="4775686"/>
                <a:ext cx="1114118" cy="70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774259" y="40311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8"/>
              <p:cNvSpPr txBox="1"/>
              <p:nvPr/>
            </p:nvSpPr>
            <p:spPr>
              <a:xfrm>
                <a:off x="3415773" y="448230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599" y="3387777"/>
                <a:ext cx="329783" cy="3597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2758191" y="1888761"/>
                <a:ext cx="1049311" cy="167889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5"/>
              <p:cNvCxnSpPr/>
              <p:nvPr/>
            </p:nvCxnSpPr>
            <p:spPr>
              <a:xfrm flipV="1">
                <a:off x="2096124" y="958717"/>
                <a:ext cx="4910" cy="8675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750292" y="120784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91881" y="378112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61047" y="1005840"/>
            <a:ext cx="3877067" cy="4045949"/>
            <a:chOff x="7161047" y="1005840"/>
            <a:chExt cx="3877067" cy="4045949"/>
          </a:xfrm>
        </p:grpSpPr>
        <p:grpSp>
          <p:nvGrpSpPr>
            <p:cNvPr id="24" name="Group 23"/>
            <p:cNvGrpSpPr/>
            <p:nvPr/>
          </p:nvGrpSpPr>
          <p:grpSpPr>
            <a:xfrm>
              <a:off x="7161047" y="1005840"/>
              <a:ext cx="3877067" cy="4045949"/>
              <a:chOff x="986163" y="4417652"/>
              <a:chExt cx="1474295" cy="1396444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125232" y="5443086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1120709" y="441765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86830" y="54447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86163" y="4604750"/>
                <a:ext cx="94074" cy="127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078519" y="3239589"/>
              <a:ext cx="85767" cy="8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495960" y="1933789"/>
              <a:ext cx="85767" cy="856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8121403" y="1977650"/>
              <a:ext cx="2417441" cy="13058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8116047" y="1978212"/>
              <a:ext cx="2426447" cy="1272988"/>
            </a:xfrm>
            <a:custGeom>
              <a:avLst/>
              <a:gdLst>
                <a:gd name="connsiteX0" fmla="*/ 0 w 2426447"/>
                <a:gd name="connsiteY0" fmla="*/ 1272988 h 1272988"/>
                <a:gd name="connsiteX1" fmla="*/ 770965 w 2426447"/>
                <a:gd name="connsiteY1" fmla="*/ 346635 h 1272988"/>
                <a:gd name="connsiteX2" fmla="*/ 2426447 w 2426447"/>
                <a:gd name="connsiteY2" fmla="*/ 0 h 127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6447" h="1272988">
                  <a:moveTo>
                    <a:pt x="0" y="1272988"/>
                  </a:moveTo>
                  <a:cubicBezTo>
                    <a:pt x="183278" y="915894"/>
                    <a:pt x="366557" y="558800"/>
                    <a:pt x="770965" y="346635"/>
                  </a:cubicBezTo>
                  <a:cubicBezTo>
                    <a:pt x="1175373" y="134470"/>
                    <a:pt x="1800910" y="67235"/>
                    <a:pt x="242644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98118" y="1990165"/>
              <a:ext cx="2456329" cy="1290917"/>
            </a:xfrm>
            <a:custGeom>
              <a:avLst/>
              <a:gdLst>
                <a:gd name="connsiteX0" fmla="*/ 0 w 2456329"/>
                <a:gd name="connsiteY0" fmla="*/ 1290917 h 1290917"/>
                <a:gd name="connsiteX1" fmla="*/ 926353 w 2456329"/>
                <a:gd name="connsiteY1" fmla="*/ 573741 h 1290917"/>
                <a:gd name="connsiteX2" fmla="*/ 2456329 w 2456329"/>
                <a:gd name="connsiteY2" fmla="*/ 0 h 129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6329" h="1290917">
                  <a:moveTo>
                    <a:pt x="0" y="1290917"/>
                  </a:moveTo>
                  <a:cubicBezTo>
                    <a:pt x="258482" y="1039905"/>
                    <a:pt x="516965" y="788894"/>
                    <a:pt x="926353" y="573741"/>
                  </a:cubicBezTo>
                  <a:cubicBezTo>
                    <a:pt x="1335741" y="358588"/>
                    <a:pt x="1896035" y="179294"/>
                    <a:pt x="245632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41146" y="2605431"/>
              <a:ext cx="119769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y(x)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22603" y="5332221"/>
            <a:ext cx="2027526" cy="550865"/>
            <a:chOff x="7883470" y="5051388"/>
            <a:chExt cx="1211705" cy="5286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949272" y="5061413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094674" y="5061413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363184" y="5062829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8629340" y="505574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8893307" y="5065664"/>
              <a:ext cx="127226" cy="510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484269" y="5055744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750261" y="5057161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015659" y="5057161"/>
              <a:ext cx="79516" cy="293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883470" y="5054327"/>
              <a:ext cx="68914" cy="270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218660" y="5051388"/>
              <a:ext cx="145401" cy="518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050660" y="2081048"/>
            <a:ext cx="2116524" cy="3459839"/>
            <a:chOff x="2050660" y="2081048"/>
            <a:chExt cx="2116524" cy="3459839"/>
          </a:xfrm>
        </p:grpSpPr>
        <p:grpSp>
          <p:nvGrpSpPr>
            <p:cNvPr id="4" name="Group 3"/>
            <p:cNvGrpSpPr/>
            <p:nvPr/>
          </p:nvGrpSpPr>
          <p:grpSpPr>
            <a:xfrm>
              <a:off x="2050660" y="2081048"/>
              <a:ext cx="2116524" cy="3459839"/>
              <a:chOff x="2413079" y="690613"/>
              <a:chExt cx="2116524" cy="345983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13079" y="690613"/>
                <a:ext cx="2116524" cy="3224599"/>
                <a:chOff x="2413079" y="690613"/>
                <a:chExt cx="2116524" cy="322459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634027" y="1749257"/>
                  <a:ext cx="265813" cy="2551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H="1" flipV="1">
                  <a:off x="2760688" y="1876268"/>
                  <a:ext cx="4689" cy="2038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Arc 9"/>
                <p:cNvSpPr/>
                <p:nvPr/>
              </p:nvSpPr>
              <p:spPr>
                <a:xfrm rot="6735376">
                  <a:off x="2438657" y="2073492"/>
                  <a:ext cx="881317" cy="932474"/>
                </a:xfrm>
                <a:prstGeom prst="arc">
                  <a:avLst>
                    <a:gd name="adj1" fmla="val 16200000"/>
                    <a:gd name="adj2" fmla="val 2093897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559402" y="2444497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" name="Straight Arrow Connector 5"/>
                <p:cNvCxnSpPr/>
                <p:nvPr/>
              </p:nvCxnSpPr>
              <p:spPr>
                <a:xfrm flipH="1" flipV="1">
                  <a:off x="2758778" y="690613"/>
                  <a:ext cx="11614" cy="11537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743200" y="1841496"/>
                  <a:ext cx="1749785" cy="262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954141" y="124300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8"/>
                <p:cNvSpPr txBox="1"/>
                <p:nvPr/>
              </p:nvSpPr>
              <p:spPr>
                <a:xfrm>
                  <a:off x="4229521" y="187801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657599" y="3387777"/>
                  <a:ext cx="329783" cy="3597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2758191" y="1888761"/>
                  <a:ext cx="1049311" cy="16788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3591881" y="378112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073809" y="22198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421609" y="2506717"/>
              <a:ext cx="1220225" cy="7130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44666" y="3880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413591" y="2966484"/>
              <a:ext cx="1020725" cy="29771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23460" y="2913320"/>
              <a:ext cx="3065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3455581" y="2955851"/>
              <a:ext cx="14178" cy="210879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1521813">
              <a:off x="2356230" y="2670036"/>
              <a:ext cx="881317" cy="932474"/>
            </a:xfrm>
            <a:prstGeom prst="arc">
              <a:avLst>
                <a:gd name="adj1" fmla="val 19039942"/>
                <a:gd name="adj2" fmla="val 209389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71545" y="3037955"/>
            <a:ext cx="5833241" cy="1914272"/>
            <a:chOff x="4871545" y="3037955"/>
            <a:chExt cx="5833241" cy="1914272"/>
          </a:xfrm>
        </p:grpSpPr>
        <p:sp>
          <p:nvSpPr>
            <p:cNvPr id="43" name="Rectangle 42"/>
            <p:cNvSpPr/>
            <p:nvPr/>
          </p:nvSpPr>
          <p:spPr>
            <a:xfrm>
              <a:off x="4871545" y="4198421"/>
              <a:ext cx="5833241" cy="1843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6225006" y="3493176"/>
              <a:ext cx="545774" cy="8262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9095693" y="3326829"/>
              <a:ext cx="710758" cy="9939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906838" y="3661076"/>
              <a:ext cx="2027526" cy="550865"/>
              <a:chOff x="7883470" y="5051388"/>
              <a:chExt cx="1211705" cy="528677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5689898" y="4619625"/>
              <a:ext cx="1749127" cy="15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"/>
            <p:cNvSpPr txBox="1"/>
            <p:nvPr/>
          </p:nvSpPr>
          <p:spPr>
            <a:xfrm>
              <a:off x="5553027" y="45828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6987" y="317130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230212" y="303795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15737" y="32094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k,l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01209" y="1561458"/>
            <a:ext cx="2844318" cy="3229326"/>
            <a:chOff x="3973752" y="1387553"/>
            <a:chExt cx="2844318" cy="3229326"/>
          </a:xfrm>
        </p:grpSpPr>
        <p:grpSp>
          <p:nvGrpSpPr>
            <p:cNvPr id="4" name="Group 3"/>
            <p:cNvGrpSpPr/>
            <p:nvPr/>
          </p:nvGrpSpPr>
          <p:grpSpPr>
            <a:xfrm>
              <a:off x="4861825" y="2299689"/>
              <a:ext cx="1250313" cy="835474"/>
              <a:chOff x="799276" y="3357780"/>
              <a:chExt cx="1250313" cy="83547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107465" y="4172874"/>
                <a:ext cx="865994" cy="203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117475" y="3357780"/>
                <a:ext cx="6375" cy="833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749507" y="378961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9276" y="365449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973752" y="2149395"/>
              <a:ext cx="2436511" cy="2213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86399" y="2809365"/>
              <a:ext cx="515075" cy="30523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58021" y="262451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235231" y="3500305"/>
              <a:ext cx="222430" cy="202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5192774" y="3133278"/>
              <a:ext cx="1042459" cy="4227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166596" y="1953430"/>
              <a:ext cx="37920" cy="266344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6735376">
              <a:off x="4924739" y="2816731"/>
              <a:ext cx="672722" cy="683011"/>
            </a:xfrm>
            <a:prstGeom prst="arc">
              <a:avLst>
                <a:gd name="adj1" fmla="val 16200000"/>
                <a:gd name="adj2" fmla="val 209389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86399" y="31582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urved Connector 27"/>
            <p:cNvCxnSpPr/>
            <p:nvPr/>
          </p:nvCxnSpPr>
          <p:spPr>
            <a:xfrm rot="10800000">
              <a:off x="4505268" y="1806952"/>
              <a:ext cx="810039" cy="229402"/>
            </a:xfrm>
            <a:prstGeom prst="curvedConnector3">
              <a:avLst>
                <a:gd name="adj1" fmla="val -967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6399" y="138755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044" y="3256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0257" y="342132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1545" y="1355653"/>
            <a:ext cx="5833241" cy="3027161"/>
            <a:chOff x="4871545" y="1355653"/>
            <a:chExt cx="5833241" cy="3027161"/>
          </a:xfrm>
        </p:grpSpPr>
        <p:sp>
          <p:nvSpPr>
            <p:cNvPr id="20" name="Rectangle 19"/>
            <p:cNvSpPr/>
            <p:nvPr/>
          </p:nvSpPr>
          <p:spPr>
            <a:xfrm rot="5400000">
              <a:off x="5315635" y="2020413"/>
              <a:ext cx="558079" cy="544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71545" y="4198421"/>
              <a:ext cx="5833241" cy="1843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7502236" y="2660073"/>
              <a:ext cx="713509" cy="152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819403" y="-92485"/>
              <a:ext cx="85504" cy="54283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889762" y="1866703"/>
              <a:ext cx="879847" cy="544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flipV="1">
              <a:off x="5866984" y="2272342"/>
              <a:ext cx="1972796" cy="203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839780" y="2263745"/>
              <a:ext cx="12175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80192" y="1660472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6361" y="135565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389" y="1829017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49645" y="1829017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6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84292" y="2984993"/>
            <a:ext cx="2566305" cy="2631954"/>
            <a:chOff x="984292" y="2984993"/>
            <a:chExt cx="2566305" cy="2631954"/>
          </a:xfrm>
        </p:grpSpPr>
        <p:grpSp>
          <p:nvGrpSpPr>
            <p:cNvPr id="4" name="Group 3"/>
            <p:cNvGrpSpPr/>
            <p:nvPr/>
          </p:nvGrpSpPr>
          <p:grpSpPr>
            <a:xfrm>
              <a:off x="1159173" y="3381139"/>
              <a:ext cx="2159923" cy="2109920"/>
              <a:chOff x="1166154" y="2494431"/>
              <a:chExt cx="2159923" cy="210992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9972" y="2494431"/>
                <a:ext cx="2096105" cy="2109920"/>
                <a:chOff x="3730831" y="2117179"/>
                <a:chExt cx="2096105" cy="210992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340048" y="2821437"/>
                  <a:ext cx="486888" cy="4868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730831" y="3740211"/>
                  <a:ext cx="486888" cy="4868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818890" y="2117179"/>
                  <a:ext cx="486888" cy="4868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endCxn id="14" idx="4"/>
                </p:cNvCxnSpPr>
                <p:nvPr/>
              </p:nvCxnSpPr>
              <p:spPr>
                <a:xfrm flipV="1">
                  <a:off x="3915255" y="2604067"/>
                  <a:ext cx="147079" cy="11817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650180" y="3828523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66154" y="3288876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713496">
              <a:off x="1701931" y="3897214"/>
              <a:ext cx="1244662" cy="283524"/>
              <a:chOff x="7883470" y="5051388"/>
              <a:chExt cx="1211705" cy="52867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V="1">
              <a:off x="1691502" y="4429339"/>
              <a:ext cx="1247142" cy="74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84292" y="5247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11050" y="29849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691" y="39195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71964" y="1823921"/>
            <a:ext cx="5565789" cy="3498149"/>
            <a:chOff x="3871964" y="1823921"/>
            <a:chExt cx="5565789" cy="3498149"/>
          </a:xfrm>
        </p:grpSpPr>
        <p:grpSp>
          <p:nvGrpSpPr>
            <p:cNvPr id="30" name="Group 29"/>
            <p:cNvGrpSpPr/>
            <p:nvPr/>
          </p:nvGrpSpPr>
          <p:grpSpPr>
            <a:xfrm>
              <a:off x="3871964" y="1998141"/>
              <a:ext cx="4002374" cy="3006030"/>
              <a:chOff x="6086006" y="1311138"/>
              <a:chExt cx="4002374" cy="3006030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6086006" y="1558977"/>
                <a:ext cx="4002374" cy="2758191"/>
              </a:xfrm>
              <a:prstGeom prst="triangle">
                <a:avLst>
                  <a:gd name="adj" fmla="val 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2077540">
                <a:off x="6164020" y="1311138"/>
                <a:ext cx="367943" cy="38928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215289" y="391091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874338" y="4561910"/>
              <a:ext cx="1563415" cy="441340"/>
            </a:xfrm>
            <a:prstGeom prst="triangle">
              <a:avLst>
                <a:gd name="adj" fmla="val 10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44089" y="4634379"/>
              <a:ext cx="3271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8"/>
            <p:cNvSpPr txBox="1"/>
            <p:nvPr/>
          </p:nvSpPr>
          <p:spPr>
            <a:xfrm>
              <a:off x="5514111" y="495273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8"/>
            <p:cNvSpPr txBox="1"/>
            <p:nvPr/>
          </p:nvSpPr>
          <p:spPr>
            <a:xfrm>
              <a:off x="8656045" y="495273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TextBox 8"/>
            <p:cNvSpPr txBox="1"/>
            <p:nvPr/>
          </p:nvSpPr>
          <p:spPr>
            <a:xfrm>
              <a:off x="4395936" y="182392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27785" y="4494204"/>
              <a:ext cx="748167" cy="661873"/>
              <a:chOff x="497989" y="4421560"/>
              <a:chExt cx="1962469" cy="1325045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1125232" y="5430778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1130479" y="4421560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986830" y="5377273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7989" y="4510741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0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5310"/>
            <a:ext cx="10515600" cy="1325563"/>
          </a:xfrm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34569" y="2409897"/>
            <a:ext cx="3067338" cy="2953379"/>
            <a:chOff x="1440784" y="2363005"/>
            <a:chExt cx="3067338" cy="2953379"/>
          </a:xfrm>
        </p:grpSpPr>
        <p:grpSp>
          <p:nvGrpSpPr>
            <p:cNvPr id="4" name="Group 3"/>
            <p:cNvGrpSpPr/>
            <p:nvPr/>
          </p:nvGrpSpPr>
          <p:grpSpPr>
            <a:xfrm>
              <a:off x="1440784" y="2363005"/>
              <a:ext cx="3067338" cy="2953379"/>
              <a:chOff x="6763061" y="1573651"/>
              <a:chExt cx="3067338" cy="295337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763061" y="1573651"/>
                <a:ext cx="3067338" cy="2953379"/>
                <a:chOff x="6763061" y="1573651"/>
                <a:chExt cx="3067338" cy="295337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6990414" y="1573651"/>
                  <a:ext cx="0" cy="27585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7000407" y="4313607"/>
                  <a:ext cx="2829992" cy="10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7974767" y="3132944"/>
                  <a:ext cx="284813" cy="32978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6999755" y="2490863"/>
                  <a:ext cx="2348458" cy="180881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 16"/>
                <p:cNvSpPr/>
                <p:nvPr/>
              </p:nvSpPr>
              <p:spPr>
                <a:xfrm>
                  <a:off x="6764343" y="4332157"/>
                  <a:ext cx="3066056" cy="1948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5400000">
                  <a:off x="5493894" y="2858127"/>
                  <a:ext cx="2745698" cy="20736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494610" y="388001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515702" y="385330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95977" y="350853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6992585" y="4312545"/>
                  <a:ext cx="697369" cy="48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6985416" y="3474065"/>
                  <a:ext cx="9996" cy="8194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7276595" y="242570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M,L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49310" y="35695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330411" y="2905760"/>
            <a:ext cx="3291318" cy="3763400"/>
            <a:chOff x="6330411" y="2905760"/>
            <a:chExt cx="3291318" cy="3763400"/>
          </a:xfrm>
        </p:grpSpPr>
        <p:sp>
          <p:nvSpPr>
            <p:cNvPr id="38" name="Rectangle 37"/>
            <p:cNvSpPr/>
            <p:nvPr/>
          </p:nvSpPr>
          <p:spPr>
            <a:xfrm rot="5400000">
              <a:off x="5637868" y="3598303"/>
              <a:ext cx="1608022" cy="222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55673" y="4324341"/>
              <a:ext cx="3066056" cy="1948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57446" y="3305912"/>
              <a:ext cx="1335226" cy="1460428"/>
              <a:chOff x="1125232" y="4421560"/>
              <a:chExt cx="1335226" cy="146042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1125232" y="5435316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986993" y="55126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45983" y="44610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1128525" y="4421560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7576172" y="4842186"/>
              <a:ext cx="1470691" cy="406941"/>
              <a:chOff x="7883470" y="5051388"/>
              <a:chExt cx="1211705" cy="5286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 rot="5400000">
              <a:off x="8071925" y="3781535"/>
              <a:ext cx="530362" cy="5459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7172226" y="5432882"/>
              <a:ext cx="2341406" cy="1311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8158622" y="5738841"/>
              <a:ext cx="332420" cy="5213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580032" y="3827824"/>
              <a:ext cx="1484121" cy="466050"/>
              <a:chOff x="7883470" y="5051388"/>
              <a:chExt cx="1211705" cy="52867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8132068" y="332993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04789" y="577776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67595" y="3389685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,k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06906" y="4902438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,k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4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7465" y="568466"/>
            <a:ext cx="1729192" cy="4625869"/>
            <a:chOff x="2194503" y="1525830"/>
            <a:chExt cx="1729192" cy="4625869"/>
          </a:xfrm>
        </p:grpSpPr>
        <p:grpSp>
          <p:nvGrpSpPr>
            <p:cNvPr id="5" name="Group 4"/>
            <p:cNvGrpSpPr/>
            <p:nvPr/>
          </p:nvGrpSpPr>
          <p:grpSpPr>
            <a:xfrm>
              <a:off x="2194503" y="1525830"/>
              <a:ext cx="1729192" cy="4625869"/>
              <a:chOff x="2452411" y="924046"/>
              <a:chExt cx="1729192" cy="46258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52411" y="924046"/>
                <a:ext cx="1484997" cy="4625869"/>
                <a:chOff x="6110012" y="594264"/>
                <a:chExt cx="1484997" cy="4625869"/>
              </a:xfrm>
            </p:grpSpPr>
            <p:grpSp>
              <p:nvGrpSpPr>
                <p:cNvPr id="11" name="Group 37"/>
                <p:cNvGrpSpPr/>
                <p:nvPr/>
              </p:nvGrpSpPr>
              <p:grpSpPr>
                <a:xfrm>
                  <a:off x="6110012" y="1302494"/>
                  <a:ext cx="1484997" cy="3917639"/>
                  <a:chOff x="6110012" y="1302494"/>
                  <a:chExt cx="1484997" cy="3917639"/>
                </a:xfrm>
              </p:grpSpPr>
              <p:sp>
                <p:nvSpPr>
                  <p:cNvPr id="16" name="Parallelogram 15"/>
                  <p:cNvSpPr/>
                  <p:nvPr/>
                </p:nvSpPr>
                <p:spPr>
                  <a:xfrm rot="19840063">
                    <a:off x="7274015" y="1302494"/>
                    <a:ext cx="169989" cy="3917639"/>
                  </a:xfrm>
                  <a:prstGeom prst="parallelogram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291628" y="1419475"/>
                    <a:ext cx="265813" cy="25518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6415790" y="1546485"/>
                    <a:ext cx="2499" cy="262078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412130" y="227698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θ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6846887">
                    <a:off x="6163679" y="2028117"/>
                    <a:ext cx="646066" cy="753400"/>
                  </a:xfrm>
                  <a:prstGeom prst="arc">
                    <a:avLst>
                      <a:gd name="adj1" fmla="val 15504962"/>
                      <a:gd name="adj2" fmla="val 2093897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179511" y="2238862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k,l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6410794" y="594264"/>
                  <a:ext cx="1336" cy="9597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17" idx="5"/>
                </p:cNvCxnSpPr>
                <p:nvPr/>
              </p:nvCxnSpPr>
              <p:spPr>
                <a:xfrm>
                  <a:off x="6518514" y="1637286"/>
                  <a:ext cx="1054595" cy="207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6115708" y="769119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25987" y="127413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3593460" y="3647499"/>
                <a:ext cx="588143" cy="540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3803637">
              <a:off x="2071887" y="3283790"/>
              <a:ext cx="1938009" cy="318821"/>
              <a:chOff x="7883470" y="5051388"/>
              <a:chExt cx="1211705" cy="52867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6558689" y="1338001"/>
            <a:ext cx="5309171" cy="2570042"/>
            <a:chOff x="6558689" y="1338001"/>
            <a:chExt cx="5309171" cy="2570042"/>
          </a:xfrm>
        </p:grpSpPr>
        <p:grpSp>
          <p:nvGrpSpPr>
            <p:cNvPr id="4" name="Group 3"/>
            <p:cNvGrpSpPr/>
            <p:nvPr/>
          </p:nvGrpSpPr>
          <p:grpSpPr>
            <a:xfrm>
              <a:off x="6558689" y="1338001"/>
              <a:ext cx="5309171" cy="2570042"/>
              <a:chOff x="6558689" y="1353631"/>
              <a:chExt cx="5309171" cy="257004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558689" y="3727381"/>
                <a:ext cx="5309171" cy="1962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6882432" y="1353631"/>
                <a:ext cx="4253677" cy="2385005"/>
                <a:chOff x="4084466" y="1219895"/>
                <a:chExt cx="6003914" cy="3114126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6086006" y="1562488"/>
                  <a:ext cx="4002374" cy="2758191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2200961">
                  <a:off x="6206074" y="1219895"/>
                  <a:ext cx="611405" cy="5504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 flipH="1">
                  <a:off x="4084466" y="3303993"/>
                  <a:ext cx="1806674" cy="1030028"/>
                  <a:chOff x="5401068" y="4413265"/>
                  <a:chExt cx="1865341" cy="1030028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H="1">
                    <a:off x="5401068" y="5424625"/>
                    <a:ext cx="1387323" cy="573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 flipV="1">
                    <a:off x="6798873" y="4413265"/>
                    <a:ext cx="9516" cy="103002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805022" y="4971219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966327" y="462295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 flipH="1">
              <a:off x="8413629" y="135669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9078591" y="28446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7950741" y="2512069"/>
              <a:ext cx="37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flipH="1">
              <a:off x="9637681" y="3393217"/>
              <a:ext cx="377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25954" y="443465"/>
            <a:ext cx="2938581" cy="4625869"/>
            <a:chOff x="2825954" y="443465"/>
            <a:chExt cx="2938581" cy="4625869"/>
          </a:xfrm>
        </p:grpSpPr>
        <p:grpSp>
          <p:nvGrpSpPr>
            <p:cNvPr id="43" name="Group 42"/>
            <p:cNvGrpSpPr/>
            <p:nvPr/>
          </p:nvGrpSpPr>
          <p:grpSpPr>
            <a:xfrm>
              <a:off x="2825954" y="443465"/>
              <a:ext cx="1729192" cy="4625869"/>
              <a:chOff x="2194503" y="1525830"/>
              <a:chExt cx="1729192" cy="462586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194503" y="1525830"/>
                <a:ext cx="1729192" cy="4625869"/>
                <a:chOff x="2452411" y="924046"/>
                <a:chExt cx="1729192" cy="462586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452411" y="924046"/>
                  <a:ext cx="1561942" cy="4625869"/>
                  <a:chOff x="6110012" y="594264"/>
                  <a:chExt cx="1561942" cy="4625869"/>
                </a:xfrm>
              </p:grpSpPr>
              <p:grpSp>
                <p:nvGrpSpPr>
                  <p:cNvPr id="67" name="Group 37"/>
                  <p:cNvGrpSpPr/>
                  <p:nvPr/>
                </p:nvGrpSpPr>
                <p:grpSpPr>
                  <a:xfrm>
                    <a:off x="6110012" y="1302494"/>
                    <a:ext cx="1561942" cy="3917639"/>
                    <a:chOff x="6110012" y="1302494"/>
                    <a:chExt cx="1561942" cy="3917639"/>
                  </a:xfrm>
                </p:grpSpPr>
                <p:sp>
                  <p:nvSpPr>
                    <p:cNvPr id="72" name="Parallelogram 71"/>
                    <p:cNvSpPr/>
                    <p:nvPr/>
                  </p:nvSpPr>
                  <p:spPr>
                    <a:xfrm rot="19840063">
                      <a:off x="7274015" y="1302494"/>
                      <a:ext cx="169989" cy="3917639"/>
                    </a:xfrm>
                    <a:prstGeom prst="parallelogram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291628" y="1419475"/>
                      <a:ext cx="265813" cy="2551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V="1">
                      <a:off x="6415790" y="1546485"/>
                      <a:ext cx="2499" cy="262078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6412130" y="2276985"/>
                      <a:ext cx="3129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Arc 75"/>
                    <p:cNvSpPr/>
                    <p:nvPr/>
                  </p:nvSpPr>
                  <p:spPr>
                    <a:xfrm rot="6846887">
                      <a:off x="6163679" y="2028117"/>
                      <a:ext cx="646066" cy="753400"/>
                    </a:xfrm>
                    <a:prstGeom prst="arc">
                      <a:avLst>
                        <a:gd name="adj1" fmla="val 15504962"/>
                        <a:gd name="adj2" fmla="val 20938972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179511" y="2238862"/>
                      <a:ext cx="492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k,d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6410794" y="594264"/>
                    <a:ext cx="1336" cy="9597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>
                    <a:stCxn id="73" idx="5"/>
                  </p:cNvCxnSpPr>
                  <p:nvPr/>
                </p:nvCxnSpPr>
                <p:spPr>
                  <a:xfrm>
                    <a:off x="6518514" y="1637286"/>
                    <a:ext cx="1054595" cy="207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115708" y="769119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125987" y="1274137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6" name="Oval 65"/>
                <p:cNvSpPr/>
                <p:nvPr/>
              </p:nvSpPr>
              <p:spPr>
                <a:xfrm>
                  <a:off x="3593460" y="3647499"/>
                  <a:ext cx="588143" cy="540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rot="3803637">
                <a:off x="2071887" y="3283790"/>
                <a:ext cx="1938009" cy="318821"/>
                <a:chOff x="7883470" y="5051388"/>
                <a:chExt cx="1211705" cy="528677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949272" y="5061413"/>
                  <a:ext cx="145401" cy="518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8094674" y="5061413"/>
                  <a:ext cx="127226" cy="510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8363184" y="5062829"/>
                  <a:ext cx="127226" cy="510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8629340" y="5055744"/>
                  <a:ext cx="127226" cy="510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893307" y="5065664"/>
                  <a:ext cx="127226" cy="5101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484269" y="5055744"/>
                  <a:ext cx="145401" cy="518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8750261" y="5057161"/>
                  <a:ext cx="145401" cy="518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9015659" y="5057161"/>
                  <a:ext cx="79516" cy="2933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7883470" y="5054327"/>
                  <a:ext cx="68914" cy="27066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8218660" y="5051388"/>
                  <a:ext cx="145401" cy="5186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Oval 77"/>
            <p:cNvSpPr/>
            <p:nvPr/>
          </p:nvSpPr>
          <p:spPr>
            <a:xfrm>
              <a:off x="4621911" y="4245577"/>
              <a:ext cx="683257" cy="731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855" y="3564324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87648" y="299212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02549" y="41414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5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8200" y="2073642"/>
            <a:ext cx="2905205" cy="2185541"/>
            <a:chOff x="3730831" y="2041558"/>
            <a:chExt cx="2905205" cy="21855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132613" y="2980706"/>
              <a:ext cx="1805049" cy="902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852556" y="2636838"/>
              <a:ext cx="486888" cy="486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30831" y="3740211"/>
              <a:ext cx="486888" cy="4868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30311" y="3123070"/>
              <a:ext cx="13855" cy="6049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97146" y="3232905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094391" y="2041558"/>
              <a:ext cx="13855" cy="6049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61226" y="2159344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34551" y="3740211"/>
              <a:ext cx="570109" cy="2710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06166" y="385004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361674" y="3154058"/>
              <a:ext cx="570109" cy="2710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33289" y="326389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85944" y="1377968"/>
            <a:ext cx="6257467" cy="3797690"/>
            <a:chOff x="3167270" y="1537042"/>
            <a:chExt cx="6257467" cy="3797690"/>
          </a:xfrm>
        </p:grpSpPr>
        <p:grpSp>
          <p:nvGrpSpPr>
            <p:cNvPr id="20" name="Group 19"/>
            <p:cNvGrpSpPr/>
            <p:nvPr/>
          </p:nvGrpSpPr>
          <p:grpSpPr>
            <a:xfrm>
              <a:off x="3167270" y="1537042"/>
              <a:ext cx="6257467" cy="3797690"/>
              <a:chOff x="3167270" y="1537042"/>
              <a:chExt cx="6257467" cy="379769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167270" y="2521054"/>
                <a:ext cx="5969210" cy="276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524813" y="4144255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649592" y="4847844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544832" y="252640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45302" y="2532142"/>
                <a:ext cx="1226560" cy="18911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72332" y="4400378"/>
                <a:ext cx="2120704" cy="6782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094965" y="300649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832684" y="426866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80058" y="390298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62751" y="4554827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5540309" y="153704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406430" y="25641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27595" y="16891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5546659" y="2477726"/>
              <a:ext cx="6332" cy="89284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9616" y="4368366"/>
              <a:ext cx="6332" cy="89284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75856" y="2977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41120" y="4554827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9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58074" y="2070293"/>
            <a:ext cx="5309171" cy="2994426"/>
            <a:chOff x="658074" y="2070293"/>
            <a:chExt cx="5309171" cy="2994426"/>
          </a:xfrm>
        </p:grpSpPr>
        <p:grpSp>
          <p:nvGrpSpPr>
            <p:cNvPr id="4" name="Group 3"/>
            <p:cNvGrpSpPr/>
            <p:nvPr/>
          </p:nvGrpSpPr>
          <p:grpSpPr>
            <a:xfrm>
              <a:off x="658074" y="2070293"/>
              <a:ext cx="5309171" cy="2994426"/>
              <a:chOff x="6558689" y="913617"/>
              <a:chExt cx="5309171" cy="299442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558689" y="1600381"/>
                <a:ext cx="5309171" cy="2307662"/>
                <a:chOff x="6558689" y="1616011"/>
                <a:chExt cx="5309171" cy="2307662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558689" y="3727381"/>
                  <a:ext cx="5309171" cy="19629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6882432" y="1616011"/>
                  <a:ext cx="4253677" cy="2122624"/>
                  <a:chOff x="4084466" y="1562488"/>
                  <a:chExt cx="6003914" cy="2771533"/>
                </a:xfrm>
              </p:grpSpPr>
              <p:sp>
                <p:nvSpPr>
                  <p:cNvPr id="12" name="Isosceles Triangle 11"/>
                  <p:cNvSpPr/>
                  <p:nvPr/>
                </p:nvSpPr>
                <p:spPr>
                  <a:xfrm>
                    <a:off x="6086006" y="1562488"/>
                    <a:ext cx="4002374" cy="275819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 flipH="1">
                    <a:off x="4084466" y="3303993"/>
                    <a:ext cx="1806674" cy="1030028"/>
                    <a:chOff x="5401068" y="4413265"/>
                    <a:chExt cx="1865341" cy="1030028"/>
                  </a:xfrm>
                </p:grpSpPr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H="1">
                      <a:off x="5401068" y="5424625"/>
                      <a:ext cx="1387323" cy="573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H="1" flipV="1">
                      <a:off x="6798873" y="4413265"/>
                      <a:ext cx="9516" cy="10300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805022" y="4971219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966327" y="4622951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6" name="TextBox 5"/>
              <p:cNvSpPr txBox="1"/>
              <p:nvPr/>
            </p:nvSpPr>
            <p:spPr>
              <a:xfrm flipH="1">
                <a:off x="8592559" y="913617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,r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flipH="1">
                <a:off x="9078591" y="284463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7950741" y="2512069"/>
                <a:ext cx="37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flipH="1">
                <a:off x="9637681" y="3393217"/>
                <a:ext cx="37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2392061" y="2398276"/>
              <a:ext cx="488396" cy="4550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8689" y="990666"/>
            <a:ext cx="5309171" cy="2917377"/>
            <a:chOff x="6558689" y="990666"/>
            <a:chExt cx="5309171" cy="2917377"/>
          </a:xfrm>
        </p:grpSpPr>
        <p:grpSp>
          <p:nvGrpSpPr>
            <p:cNvPr id="21" name="Group 20"/>
            <p:cNvGrpSpPr/>
            <p:nvPr/>
          </p:nvGrpSpPr>
          <p:grpSpPr>
            <a:xfrm>
              <a:off x="6558689" y="1600381"/>
              <a:ext cx="5309171" cy="2307662"/>
              <a:chOff x="6558689" y="1600381"/>
              <a:chExt cx="5309171" cy="230766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558689" y="1600381"/>
                <a:ext cx="5309171" cy="2307662"/>
                <a:chOff x="6558689" y="1616011"/>
                <a:chExt cx="5309171" cy="2307662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558689" y="3727381"/>
                  <a:ext cx="5309171" cy="19629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6882432" y="1616011"/>
                  <a:ext cx="4253677" cy="2122624"/>
                  <a:chOff x="4084466" y="1562488"/>
                  <a:chExt cx="6003914" cy="2771533"/>
                </a:xfrm>
              </p:grpSpPr>
              <p:sp>
                <p:nvSpPr>
                  <p:cNvPr id="29" name="Isosceles Triangle 28"/>
                  <p:cNvSpPr/>
                  <p:nvPr/>
                </p:nvSpPr>
                <p:spPr>
                  <a:xfrm>
                    <a:off x="6086006" y="1562488"/>
                    <a:ext cx="4002374" cy="275819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2200961">
                    <a:off x="7166337" y="1895009"/>
                    <a:ext cx="611405" cy="5504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4084466" y="3303993"/>
                    <a:ext cx="1806674" cy="1030028"/>
                    <a:chOff x="5401068" y="4413265"/>
                    <a:chExt cx="1865341" cy="1030028"/>
                  </a:xfrm>
                </p:grpSpPr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>
                      <a:off x="5401068" y="5424625"/>
                      <a:ext cx="1387323" cy="573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H="1" flipV="1">
                      <a:off x="6798873" y="4413265"/>
                      <a:ext cx="9516" cy="10300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5805022" y="4971219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6966327" y="4622951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3" name="TextBox 22"/>
              <p:cNvSpPr txBox="1"/>
              <p:nvPr/>
            </p:nvSpPr>
            <p:spPr>
              <a:xfrm flipH="1">
                <a:off x="9066325" y="187501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flipH="1">
                <a:off x="9078591" y="284463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flipH="1">
                <a:off x="7950741" y="2512069"/>
                <a:ext cx="37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9637681" y="3393217"/>
                <a:ext cx="37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2185251">
              <a:off x="8335643" y="1484656"/>
              <a:ext cx="838074" cy="394125"/>
              <a:chOff x="7883470" y="5051388"/>
              <a:chExt cx="1211705" cy="52867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 flipH="1">
              <a:off x="8798282" y="123750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k,d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306382" y="990666"/>
              <a:ext cx="361681" cy="60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6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167270" y="1537042"/>
            <a:ext cx="6385707" cy="4574684"/>
            <a:chOff x="3167270" y="1537042"/>
            <a:chExt cx="6385707" cy="4574684"/>
          </a:xfrm>
        </p:grpSpPr>
        <p:grpSp>
          <p:nvGrpSpPr>
            <p:cNvPr id="51" name="Group 50"/>
            <p:cNvGrpSpPr/>
            <p:nvPr/>
          </p:nvGrpSpPr>
          <p:grpSpPr>
            <a:xfrm>
              <a:off x="3167270" y="1537042"/>
              <a:ext cx="6385707" cy="4574684"/>
              <a:chOff x="3167270" y="1537042"/>
              <a:chExt cx="6385707" cy="457468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167270" y="2521054"/>
                <a:ext cx="5969210" cy="276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6524813" y="4144255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649592" y="4847844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5544832" y="2526404"/>
                <a:ext cx="1335226" cy="5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6751401" y="4423326"/>
                <a:ext cx="20461" cy="967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45302" y="2532142"/>
                <a:ext cx="1226560" cy="18911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772332" y="4400378"/>
                <a:ext cx="2120704" cy="6782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094965" y="300649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32684" y="426866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880058" y="390298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62751" y="4554827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8894413" y="5143772"/>
                <a:ext cx="20461" cy="967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4965" y="3432080"/>
                <a:ext cx="622930" cy="906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076654" y="4800299"/>
                <a:ext cx="812307" cy="290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756294" y="4368366"/>
                <a:ext cx="812307" cy="290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946922" y="4774440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962751" y="5443083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433883" y="356212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171888" y="495493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19897" y="417102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5540309" y="1537042"/>
                <a:ext cx="9516" cy="10300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406430" y="25641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27595" y="16891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5546659" y="2477726"/>
              <a:ext cx="6332" cy="89284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10246" y="4368366"/>
              <a:ext cx="6332" cy="89284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575856" y="2977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41120" y="4554827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φ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7995" y="4423514"/>
            <a:ext cx="1752463" cy="1392536"/>
            <a:chOff x="707995" y="4421560"/>
            <a:chExt cx="1752463" cy="139253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125232" y="5435316"/>
              <a:ext cx="1335226" cy="57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28525" y="4421560"/>
              <a:ext cx="9516" cy="10300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6830" y="5444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995" y="4569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7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33661" y="5602410"/>
            <a:ext cx="1752463" cy="1392536"/>
            <a:chOff x="707995" y="4421560"/>
            <a:chExt cx="1752463" cy="139253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125232" y="5435316"/>
              <a:ext cx="1335226" cy="57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28525" y="4421560"/>
              <a:ext cx="9516" cy="10300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6830" y="5444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995" y="4569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65296" y="866449"/>
            <a:ext cx="4986075" cy="3830212"/>
            <a:chOff x="4572000" y="1584367"/>
            <a:chExt cx="4986075" cy="3830212"/>
          </a:xfrm>
        </p:grpSpPr>
        <p:grpSp>
          <p:nvGrpSpPr>
            <p:cNvPr id="60" name="Group 59"/>
            <p:cNvGrpSpPr/>
            <p:nvPr/>
          </p:nvGrpSpPr>
          <p:grpSpPr>
            <a:xfrm>
              <a:off x="4572000" y="1616889"/>
              <a:ext cx="4525682" cy="3797690"/>
              <a:chOff x="4610798" y="1537042"/>
              <a:chExt cx="4525682" cy="379769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10798" y="1537042"/>
                <a:ext cx="4525682" cy="3797690"/>
                <a:chOff x="4610798" y="1537042"/>
                <a:chExt cx="4525682" cy="379769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610798" y="2547468"/>
                  <a:ext cx="4525682" cy="122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6524813" y="4144255"/>
                  <a:ext cx="486888" cy="4868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8649592" y="4847844"/>
                  <a:ext cx="486888" cy="4868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5544832" y="2526404"/>
                  <a:ext cx="1335226" cy="5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545302" y="2532142"/>
                  <a:ext cx="1226560" cy="18911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772332" y="4400378"/>
                  <a:ext cx="2120704" cy="67823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094965" y="3006490"/>
                  <a:ext cx="23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880058" y="390298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5540309" y="1537042"/>
                  <a:ext cx="9516" cy="10300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406430" y="256415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127595" y="168918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>
                <a:off x="5546659" y="2477726"/>
                <a:ext cx="6332" cy="89284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5528290" y="1937915"/>
              <a:ext cx="822588" cy="6609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017735" y="1584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 (into the page)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96089" y="456919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93886" y="440535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66686" y="685673"/>
            <a:ext cx="2954128" cy="4497876"/>
            <a:chOff x="1766686" y="685673"/>
            <a:chExt cx="2954128" cy="449787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6686" y="685673"/>
              <a:ext cx="2954128" cy="4497876"/>
              <a:chOff x="1766686" y="685673"/>
              <a:chExt cx="2954128" cy="449787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766686" y="1700407"/>
                <a:ext cx="1415059" cy="135551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805023" y="685673"/>
                <a:ext cx="2727002" cy="2307963"/>
                <a:chOff x="707995" y="4421560"/>
                <a:chExt cx="1752463" cy="1392536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1125232" y="5439876"/>
                  <a:ext cx="1335226" cy="5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128525" y="4421560"/>
                  <a:ext cx="9516" cy="10300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986830" y="544476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7995" y="456979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080367" y="2694980"/>
                <a:ext cx="1007881" cy="21092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675671" y="3493261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009542" y="4696661"/>
                <a:ext cx="486888" cy="486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343788" y="434040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52700" y="19260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471049" y="2370451"/>
                <a:ext cx="6332" cy="89284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081083" y="2705189"/>
                <a:ext cx="6332" cy="89284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479576" y="2382921"/>
                <a:ext cx="600791" cy="3222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079897" y="31833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91081" y="2469309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64773" y="2547833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2384936" y="2284517"/>
              <a:ext cx="182930" cy="167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7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07995" y="4423514"/>
            <a:ext cx="1752463" cy="1392536"/>
            <a:chOff x="707995" y="4421560"/>
            <a:chExt cx="1752463" cy="1392536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125232" y="5435316"/>
              <a:ext cx="1335226" cy="57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28525" y="4421560"/>
              <a:ext cx="9516" cy="10300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6830" y="5444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995" y="4569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0" y="1584367"/>
            <a:ext cx="4525682" cy="3615060"/>
            <a:chOff x="4572000" y="1584367"/>
            <a:chExt cx="4525682" cy="3615060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0" y="1584367"/>
              <a:ext cx="4525682" cy="3615060"/>
              <a:chOff x="4572000" y="1584367"/>
              <a:chExt cx="4525682" cy="361506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572000" y="1616889"/>
                <a:ext cx="4525682" cy="3582538"/>
                <a:chOff x="4610798" y="1537042"/>
                <a:chExt cx="4525682" cy="35825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610798" y="1537042"/>
                  <a:ext cx="4525682" cy="3582538"/>
                  <a:chOff x="4610798" y="1537042"/>
                  <a:chExt cx="4525682" cy="3582538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4610798" y="2547468"/>
                    <a:ext cx="4525682" cy="122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Oval 5"/>
                  <p:cNvSpPr/>
                  <p:nvPr/>
                </p:nvSpPr>
                <p:spPr>
                  <a:xfrm>
                    <a:off x="6524813" y="4144255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8044477" y="4632692"/>
                    <a:ext cx="486888" cy="486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5544832" y="2526404"/>
                    <a:ext cx="1335226" cy="57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545302" y="2532142"/>
                    <a:ext cx="1226560" cy="18911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6772332" y="4400378"/>
                    <a:ext cx="2120704" cy="6782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094965" y="3006490"/>
                    <a:ext cx="2359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880058" y="3902985"/>
                    <a:ext cx="461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</a:t>
                    </a:r>
                    <a:r>
                      <a: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 flipV="1">
                    <a:off x="5540309" y="1537042"/>
                    <a:ext cx="9516" cy="103002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406430" y="25641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27595" y="16891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  <a:endPara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546659" y="2477726"/>
                  <a:ext cx="6332" cy="8928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Arrow Connector 43"/>
              <p:cNvCxnSpPr/>
              <p:nvPr/>
            </p:nvCxnSpPr>
            <p:spPr>
              <a:xfrm flipV="1">
                <a:off x="5528290" y="1937915"/>
                <a:ext cx="822588" cy="6609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017735" y="1584367"/>
                <a:ext cx="1851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 (into the page)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54352" y="439343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937488">
              <a:off x="6951317" y="4481075"/>
              <a:ext cx="1076927" cy="493581"/>
              <a:chOff x="7883470" y="5051388"/>
              <a:chExt cx="1211705" cy="52867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7949272" y="5061413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8094674" y="5061413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8363184" y="5062829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8629340" y="505574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8893307" y="5065664"/>
                <a:ext cx="127226" cy="510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484269" y="5055744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750261" y="5057161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9015659" y="5057161"/>
                <a:ext cx="79516" cy="293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7883470" y="5054327"/>
                <a:ext cx="68914" cy="27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18660" y="5051388"/>
                <a:ext cx="145401" cy="518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25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047421" y="1389413"/>
            <a:ext cx="4056496" cy="3314413"/>
            <a:chOff x="2047421" y="1389413"/>
            <a:chExt cx="4056496" cy="331441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34442" y="4346369"/>
              <a:ext cx="3669475" cy="11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434441" y="1389413"/>
              <a:ext cx="1" cy="2945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47421" y="22444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6291" y="43344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034405" y="2353455"/>
              <a:ext cx="113529" cy="110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30375" y="3615115"/>
              <a:ext cx="113529" cy="110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102964" y="2443397"/>
              <a:ext cx="2308485" cy="1244183"/>
            </a:xfrm>
            <a:custGeom>
              <a:avLst/>
              <a:gdLst>
                <a:gd name="connsiteX0" fmla="*/ 0 w 2308485"/>
                <a:gd name="connsiteY0" fmla="*/ 0 h 1244183"/>
                <a:gd name="connsiteX1" fmla="*/ 599606 w 2308485"/>
                <a:gd name="connsiteY1" fmla="*/ 884419 h 1244183"/>
                <a:gd name="connsiteX2" fmla="*/ 2308485 w 2308485"/>
                <a:gd name="connsiteY2" fmla="*/ 1244183 h 124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8485" h="1244183">
                  <a:moveTo>
                    <a:pt x="0" y="0"/>
                  </a:moveTo>
                  <a:cubicBezTo>
                    <a:pt x="107429" y="338527"/>
                    <a:pt x="214859" y="677055"/>
                    <a:pt x="599606" y="884419"/>
                  </a:cubicBezTo>
                  <a:cubicBezTo>
                    <a:pt x="984353" y="1091783"/>
                    <a:pt x="1646419" y="1167983"/>
                    <a:pt x="2308485" y="1244183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19351" y="19621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95226" y="3238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8826" y="1408281"/>
            <a:ext cx="4056496" cy="5115615"/>
            <a:chOff x="6588826" y="1408281"/>
            <a:chExt cx="4056496" cy="5115615"/>
          </a:xfrm>
        </p:grpSpPr>
        <p:sp>
          <p:nvSpPr>
            <p:cNvPr id="2" name="Oval 1"/>
            <p:cNvSpPr/>
            <p:nvPr/>
          </p:nvSpPr>
          <p:spPr>
            <a:xfrm>
              <a:off x="7337118" y="2408806"/>
              <a:ext cx="590912" cy="4023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588826" y="1408281"/>
              <a:ext cx="4056496" cy="3314413"/>
              <a:chOff x="2047421" y="1389413"/>
              <a:chExt cx="4056496" cy="331441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2434442" y="4346369"/>
                <a:ext cx="3669475" cy="118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434441" y="1389413"/>
                <a:ext cx="1" cy="29450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047421" y="224443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06291" y="43344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34405" y="2353455"/>
                <a:ext cx="113529" cy="110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30375" y="3615115"/>
                <a:ext cx="113529" cy="110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102964" y="2443397"/>
                <a:ext cx="2308485" cy="1244183"/>
              </a:xfrm>
              <a:custGeom>
                <a:avLst/>
                <a:gdLst>
                  <a:gd name="connsiteX0" fmla="*/ 0 w 2308485"/>
                  <a:gd name="connsiteY0" fmla="*/ 0 h 1244183"/>
                  <a:gd name="connsiteX1" fmla="*/ 599606 w 2308485"/>
                  <a:gd name="connsiteY1" fmla="*/ 884419 h 1244183"/>
                  <a:gd name="connsiteX2" fmla="*/ 2308485 w 2308485"/>
                  <a:gd name="connsiteY2" fmla="*/ 1244183 h 1244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8485" h="1244183">
                    <a:moveTo>
                      <a:pt x="0" y="0"/>
                    </a:moveTo>
                    <a:cubicBezTo>
                      <a:pt x="107429" y="338527"/>
                      <a:pt x="214859" y="677055"/>
                      <a:pt x="599606" y="884419"/>
                    </a:cubicBezTo>
                    <a:cubicBezTo>
                      <a:pt x="984353" y="1091783"/>
                      <a:pt x="1646419" y="1167983"/>
                      <a:pt x="2308485" y="1244183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19351" y="19621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95226" y="32387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9739351" y="3687579"/>
              <a:ext cx="426446" cy="1351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7656341" y="5035901"/>
              <a:ext cx="2308485" cy="1382745"/>
            </a:xfrm>
            <a:custGeom>
              <a:avLst/>
              <a:gdLst>
                <a:gd name="connsiteX0" fmla="*/ 0 w 2308485"/>
                <a:gd name="connsiteY0" fmla="*/ 0 h 1244183"/>
                <a:gd name="connsiteX1" fmla="*/ 599606 w 2308485"/>
                <a:gd name="connsiteY1" fmla="*/ 884419 h 1244183"/>
                <a:gd name="connsiteX2" fmla="*/ 2308485 w 2308485"/>
                <a:gd name="connsiteY2" fmla="*/ 1244183 h 124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8485" h="1244183">
                  <a:moveTo>
                    <a:pt x="0" y="0"/>
                  </a:moveTo>
                  <a:cubicBezTo>
                    <a:pt x="107429" y="338527"/>
                    <a:pt x="214859" y="677055"/>
                    <a:pt x="599606" y="884419"/>
                  </a:cubicBezTo>
                  <a:cubicBezTo>
                    <a:pt x="984353" y="1091783"/>
                    <a:pt x="1646419" y="1167983"/>
                    <a:pt x="2308485" y="1244183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575809" y="6413193"/>
              <a:ext cx="113529" cy="110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26170" y="4970000"/>
              <a:ext cx="113529" cy="110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69856" y="306470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(x)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93893" y="2103273"/>
            <a:ext cx="3413412" cy="2123953"/>
            <a:chOff x="1518352" y="2238185"/>
            <a:chExt cx="3413412" cy="2123953"/>
          </a:xfrm>
        </p:grpSpPr>
        <p:grpSp>
          <p:nvGrpSpPr>
            <p:cNvPr id="17" name="Group 16"/>
            <p:cNvGrpSpPr/>
            <p:nvPr/>
          </p:nvGrpSpPr>
          <p:grpSpPr>
            <a:xfrm>
              <a:off x="1518352" y="2238185"/>
              <a:ext cx="3413412" cy="2123953"/>
              <a:chOff x="1518352" y="2238185"/>
              <a:chExt cx="3413412" cy="2123953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518352" y="4349854"/>
                <a:ext cx="3413412" cy="122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2218549" y="2713219"/>
                <a:ext cx="1843790" cy="16339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3123990" y="3551890"/>
                <a:ext cx="563590" cy="630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endCxn id="6" idx="4"/>
              </p:cNvCxnSpPr>
              <p:nvPr/>
            </p:nvCxnSpPr>
            <p:spPr>
              <a:xfrm>
                <a:off x="3120125" y="3552127"/>
                <a:ext cx="20319" cy="79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109596" y="3805318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51777" y="3681673"/>
                <a:ext cx="261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3167687" y="2579298"/>
                <a:ext cx="1128268" cy="7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3578299" y="223818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3113053" y="3536830"/>
              <a:ext cx="579053" cy="4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172859" y="3161214"/>
              <a:ext cx="538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CM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26439" y="1993692"/>
            <a:ext cx="4781862" cy="2280231"/>
            <a:chOff x="5426439" y="1993692"/>
            <a:chExt cx="4781862" cy="2280231"/>
          </a:xfrm>
        </p:grpSpPr>
        <p:grpSp>
          <p:nvGrpSpPr>
            <p:cNvPr id="54" name="Group 53"/>
            <p:cNvGrpSpPr/>
            <p:nvPr/>
          </p:nvGrpSpPr>
          <p:grpSpPr>
            <a:xfrm>
              <a:off x="5426439" y="1993692"/>
              <a:ext cx="4781862" cy="2280231"/>
              <a:chOff x="5426439" y="1993692"/>
              <a:chExt cx="4781862" cy="2280231"/>
            </a:xfrm>
          </p:grpSpPr>
          <p:sp>
            <p:nvSpPr>
              <p:cNvPr id="25" name="Parallelogram 24"/>
              <p:cNvSpPr/>
              <p:nvPr/>
            </p:nvSpPr>
            <p:spPr>
              <a:xfrm>
                <a:off x="5426439" y="2233534"/>
                <a:ext cx="4781862" cy="1693890"/>
              </a:xfrm>
              <a:prstGeom prst="parallelogram">
                <a:avLst>
                  <a:gd name="adj" fmla="val 80555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85613" y="1993692"/>
                <a:ext cx="1214203" cy="14540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79870" y="2523507"/>
                <a:ext cx="1199408" cy="3918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440552" y="2908092"/>
                <a:ext cx="780366" cy="1000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471410" y="3927423"/>
                <a:ext cx="1199213" cy="149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934253" y="390459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27085" y="318756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7296676" y="2582883"/>
                <a:ext cx="837921" cy="2307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897259" y="2159371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CM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/>
              <p:cNvCxnSpPr>
                <a:endCxn id="26" idx="4"/>
              </p:cNvCxnSpPr>
              <p:nvPr/>
            </p:nvCxnSpPr>
            <p:spPr>
              <a:xfrm flipH="1">
                <a:off x="7292715" y="2809037"/>
                <a:ext cx="7855" cy="638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296150" y="2790825"/>
                <a:ext cx="176213" cy="5429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7200037" y="3013181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 rot="6315315">
                <a:off x="7218736" y="3182499"/>
                <a:ext cx="235792" cy="276307"/>
              </a:xfrm>
              <a:prstGeom prst="arc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 rot="2247446">
                <a:off x="7692924" y="3347023"/>
                <a:ext cx="235792" cy="276307"/>
              </a:xfrm>
              <a:prstGeom prst="arc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956117" y="325134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7324254" y="3308350"/>
              <a:ext cx="778346" cy="222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7710745" y="30132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ds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319260" y="3533723"/>
              <a:ext cx="764290" cy="22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21753" y="3447391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4695" y="749508"/>
            <a:ext cx="3394621" cy="1627111"/>
            <a:chOff x="869430" y="3237875"/>
            <a:chExt cx="3394621" cy="1627111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869430" y="4322371"/>
              <a:ext cx="3394621" cy="9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828800" y="3237875"/>
              <a:ext cx="1409075" cy="10643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V="1">
              <a:off x="2533338" y="3372787"/>
              <a:ext cx="0" cy="929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60321" y="36986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7534" y="449565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580807" y="4467068"/>
              <a:ext cx="492177" cy="24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355829" y="572237"/>
            <a:ext cx="3912434" cy="3053228"/>
            <a:chOff x="5411449" y="1246795"/>
            <a:chExt cx="3912434" cy="3053228"/>
          </a:xfrm>
        </p:grpSpPr>
        <p:grpSp>
          <p:nvGrpSpPr>
            <p:cNvPr id="38" name="Group 37"/>
            <p:cNvGrpSpPr/>
            <p:nvPr/>
          </p:nvGrpSpPr>
          <p:grpSpPr>
            <a:xfrm>
              <a:off x="6092762" y="1246795"/>
              <a:ext cx="3231121" cy="3053228"/>
              <a:chOff x="6092762" y="1246795"/>
              <a:chExt cx="3231121" cy="3053228"/>
            </a:xfrm>
          </p:grpSpPr>
          <p:sp>
            <p:nvSpPr>
              <p:cNvPr id="16" name="Parallelogram 15"/>
              <p:cNvSpPr/>
              <p:nvPr/>
            </p:nvSpPr>
            <p:spPr>
              <a:xfrm rot="19840063">
                <a:off x="6886604" y="1246795"/>
                <a:ext cx="374754" cy="3053228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291628" y="1419475"/>
                <a:ext cx="265813" cy="2551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6415790" y="1546485"/>
                <a:ext cx="2499" cy="26207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412130" y="22769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6735376">
                <a:off x="6146429" y="2028117"/>
                <a:ext cx="646066" cy="753400"/>
              </a:xfrm>
              <a:prstGeom prst="arc">
                <a:avLst>
                  <a:gd name="adj1" fmla="val 16200000"/>
                  <a:gd name="adj2" fmla="val 2093897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69903" y="4077324"/>
                <a:ext cx="1553980" cy="49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8338766" y="371616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7097844" y="2885605"/>
                <a:ext cx="37474" cy="936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617396" y="319400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078556" y="214483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7084266" y="2613428"/>
                <a:ext cx="394740" cy="2948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759486" y="3800147"/>
                <a:ext cx="394740" cy="2948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262537" y="2822366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60014" y="3428571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9" name="Straight Arrow Connector 38"/>
            <p:cNvCxnSpPr>
              <a:endCxn id="22" idx="1"/>
            </p:cNvCxnSpPr>
            <p:nvPr/>
          </p:nvCxnSpPr>
          <p:spPr>
            <a:xfrm>
              <a:off x="6410794" y="1553979"/>
              <a:ext cx="1336" cy="9076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5"/>
            </p:cNvCxnSpPr>
            <p:nvPr/>
          </p:nvCxnSpPr>
          <p:spPr>
            <a:xfrm flipH="1" flipV="1">
              <a:off x="5411449" y="1618938"/>
              <a:ext cx="1107065" cy="183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86965" y="18240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06823" y="12600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22540</TotalTime>
  <Words>437</Words>
  <Application>Microsoft Office PowerPoint</Application>
  <PresentationFormat>Widescreen</PresentationFormat>
  <Paragraphs>378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 Martin</cp:lastModifiedBy>
  <cp:revision>84</cp:revision>
  <dcterms:created xsi:type="dcterms:W3CDTF">2014-06-12T19:20:42Z</dcterms:created>
  <dcterms:modified xsi:type="dcterms:W3CDTF">2015-05-14T19:20:23Z</dcterms:modified>
</cp:coreProperties>
</file>