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7962-9D34-4E03-AE1D-2ABE08D8DE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EF1E-4E52-40FC-941D-94656C9C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5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7962-9D34-4E03-AE1D-2ABE08D8DE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EF1E-4E52-40FC-941D-94656C9C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2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7962-9D34-4E03-AE1D-2ABE08D8DE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EF1E-4E52-40FC-941D-94656C9C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7962-9D34-4E03-AE1D-2ABE08D8DE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EF1E-4E52-40FC-941D-94656C9C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0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7962-9D34-4E03-AE1D-2ABE08D8DE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EF1E-4E52-40FC-941D-94656C9C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0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7962-9D34-4E03-AE1D-2ABE08D8DE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EF1E-4E52-40FC-941D-94656C9C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3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7962-9D34-4E03-AE1D-2ABE08D8DE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EF1E-4E52-40FC-941D-94656C9C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1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7962-9D34-4E03-AE1D-2ABE08D8DE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EF1E-4E52-40FC-941D-94656C9C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5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7962-9D34-4E03-AE1D-2ABE08D8DE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EF1E-4E52-40FC-941D-94656C9C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4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7962-9D34-4E03-AE1D-2ABE08D8DE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EF1E-4E52-40FC-941D-94656C9C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6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7962-9D34-4E03-AE1D-2ABE08D8DE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EF1E-4E52-40FC-941D-94656C9C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5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7962-9D34-4E03-AE1D-2ABE08D8DE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2EF1E-4E52-40FC-941D-94656C9C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4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le:Klein_bottle_time_evolution_in_xyzt-space.gi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Klein Bottle in </a:t>
            </a:r>
            <a:r>
              <a:rPr lang="en-US" dirty="0" err="1"/>
              <a:t>Spacetime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Wikipedia:</a:t>
            </a:r>
          </a:p>
          <a:p>
            <a:r>
              <a:rPr lang="en-US" dirty="0">
                <a:hlinkClick r:id="rId2"/>
              </a:rPr>
              <a:t>https://en.wikipedia.org/wiki/File:Klein_bottle_time_evolution_in_xyzt-space.gif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790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68" y="1921828"/>
            <a:ext cx="8317864" cy="4158932"/>
          </a:xfrm>
        </p:spPr>
      </p:pic>
    </p:spTree>
    <p:extLst>
      <p:ext uri="{BB962C8B-B14F-4D97-AF65-F5344CB8AC3E}">
        <p14:creationId xmlns:p14="http://schemas.microsoft.com/office/powerpoint/2010/main" val="86513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Klein Bottle in Spacetime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Klein Bottle in Spacetime</dc:title>
  <dc:creator>陈鸿翔</dc:creator>
  <cp:lastModifiedBy>陈鸿翔</cp:lastModifiedBy>
  <cp:revision>1</cp:revision>
  <dcterms:created xsi:type="dcterms:W3CDTF">2016-11-19T05:52:07Z</dcterms:created>
  <dcterms:modified xsi:type="dcterms:W3CDTF">2016-11-19T05:54:48Z</dcterms:modified>
</cp:coreProperties>
</file>