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25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23/04/2020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23/04/2020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23/04/2020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23/04/2020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23/04/2020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23/04/2020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23/04/2020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23/04/2020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23/04/2020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23/04/2020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23/04/2020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23/04/2020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781616"/>
            <a:ext cx="7632848" cy="3799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2" t="21586" r="28992" b="19999"/>
          <a:stretch/>
        </p:blipFill>
        <p:spPr bwMode="auto">
          <a:xfrm>
            <a:off x="1100820" y="2575413"/>
            <a:ext cx="2084656" cy="1876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C:\Users\JH218595\Documents\RFPPC2019\paper\figures\capacitor_equivalent_circu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938846"/>
            <a:ext cx="4639574" cy="129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H218595\Documents\RFPPC2019\paper\figures\RL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836" y="980728"/>
            <a:ext cx="3176588" cy="144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6" t="12298" r="22610" b="50000"/>
          <a:stretch/>
        </p:blipFill>
        <p:spPr bwMode="auto">
          <a:xfrm>
            <a:off x="1223628" y="875779"/>
            <a:ext cx="3348372" cy="140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ouble flèche horizontale 1"/>
          <p:cNvSpPr/>
          <p:nvPr/>
        </p:nvSpPr>
        <p:spPr>
          <a:xfrm>
            <a:off x="4572000" y="1476370"/>
            <a:ext cx="495820" cy="288677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uble flèche horizontale 8"/>
          <p:cNvSpPr/>
          <p:nvPr/>
        </p:nvSpPr>
        <p:spPr>
          <a:xfrm>
            <a:off x="3275856" y="3295439"/>
            <a:ext cx="495820" cy="288677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Connecteur droit 5"/>
          <p:cNvCxnSpPr/>
          <p:nvPr/>
        </p:nvCxnSpPr>
        <p:spPr>
          <a:xfrm>
            <a:off x="1100820" y="2523778"/>
            <a:ext cx="739067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10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H218595\Documents\RFPPC2019\paper\figures\RL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519" y="2730850"/>
            <a:ext cx="3176588" cy="144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6" t="12298" r="22610" b="50000"/>
          <a:stretch/>
        </p:blipFill>
        <p:spPr bwMode="auto">
          <a:xfrm>
            <a:off x="1223628" y="875779"/>
            <a:ext cx="3348372" cy="140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ouble flèche horizontale 1"/>
          <p:cNvSpPr/>
          <p:nvPr/>
        </p:nvSpPr>
        <p:spPr>
          <a:xfrm rot="5400000">
            <a:off x="2649903" y="2283818"/>
            <a:ext cx="495820" cy="288677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53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2" t="21586" r="28992" b="19999"/>
          <a:stretch/>
        </p:blipFill>
        <p:spPr bwMode="auto">
          <a:xfrm>
            <a:off x="2843808" y="116632"/>
            <a:ext cx="4248472" cy="3824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C:\Users\JH218595\Documents\RFPPC2019\paper\figures\capacitor_equivalent_circu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653136"/>
            <a:ext cx="5356581" cy="1489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ouble flèche horizontale 8"/>
          <p:cNvSpPr/>
          <p:nvPr/>
        </p:nvSpPr>
        <p:spPr>
          <a:xfrm rot="5400000">
            <a:off x="4575993" y="3890953"/>
            <a:ext cx="727952" cy="423829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15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0</Words>
  <Application>Microsoft Office PowerPoint</Application>
  <PresentationFormat>Affichage à l'écran (4:3)</PresentationFormat>
  <Paragraphs>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6" baseType="lpstr">
      <vt:lpstr>Arial</vt:lpstr>
      <vt:lpstr>Calibri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HILLAIRET Julien 218595</dc:creator>
  <cp:lastModifiedBy>HILLAIRET Julien 218595</cp:lastModifiedBy>
  <cp:revision>7</cp:revision>
  <dcterms:created xsi:type="dcterms:W3CDTF">2019-05-02T09:54:04Z</dcterms:created>
  <dcterms:modified xsi:type="dcterms:W3CDTF">2020-04-23T08:58:49Z</dcterms:modified>
</cp:coreProperties>
</file>