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0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3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9B6-92C4-4EB7-B9FE-E7ACDB54A178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7CAB-64DE-4AB2-8930-8594085734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0107" r="22229" b="9980"/>
          <a:stretch/>
        </p:blipFill>
        <p:spPr>
          <a:xfrm>
            <a:off x="4398922" y="836308"/>
            <a:ext cx="4196220" cy="347264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4032251" y="3317863"/>
            <a:ext cx="1065529" cy="33616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 de texte 50"/>
          <p:cNvSpPr txBox="1"/>
          <p:nvPr/>
        </p:nvSpPr>
        <p:spPr>
          <a:xfrm>
            <a:off x="3868064" y="2425405"/>
            <a:ext cx="901873" cy="93819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4400" baseline="-2500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fr-FR" sz="10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661852" y="2894501"/>
            <a:ext cx="205374" cy="552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 de texte 50"/>
          <p:cNvSpPr txBox="1"/>
          <p:nvPr/>
        </p:nvSpPr>
        <p:spPr>
          <a:xfrm>
            <a:off x="4867226" y="2480652"/>
            <a:ext cx="901873" cy="93819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4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endParaRPr lang="fr-FR" sz="10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24" y="760219"/>
            <a:ext cx="5049233" cy="55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3" b="1225"/>
          <a:stretch/>
        </p:blipFill>
        <p:spPr>
          <a:xfrm>
            <a:off x="3131676" y="2220022"/>
            <a:ext cx="2818187" cy="2289349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8" r="52664"/>
          <a:stretch/>
        </p:blipFill>
        <p:spPr>
          <a:xfrm>
            <a:off x="3131676" y="4759890"/>
            <a:ext cx="2716987" cy="20981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8" t="27892" r="943" b="3934"/>
          <a:stretch/>
        </p:blipFill>
        <p:spPr>
          <a:xfrm>
            <a:off x="3131676" y="0"/>
            <a:ext cx="2843409" cy="21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5</cp:revision>
  <dcterms:created xsi:type="dcterms:W3CDTF">2020-05-08T07:38:13Z</dcterms:created>
  <dcterms:modified xsi:type="dcterms:W3CDTF">2020-05-08T12:32:24Z</dcterms:modified>
</cp:coreProperties>
</file>