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6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1988-9E19-4EAA-974F-E379E4F6281A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2141-467B-4EDF-A9F9-FA1CA8D06E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94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1988-9E19-4EAA-974F-E379E4F6281A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2141-467B-4EDF-A9F9-FA1CA8D06E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00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1988-9E19-4EAA-974F-E379E4F6281A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2141-467B-4EDF-A9F9-FA1CA8D06E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11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1988-9E19-4EAA-974F-E379E4F6281A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2141-467B-4EDF-A9F9-FA1CA8D06E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08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1988-9E19-4EAA-974F-E379E4F6281A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2141-467B-4EDF-A9F9-FA1CA8D06E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02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1988-9E19-4EAA-974F-E379E4F6281A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2141-467B-4EDF-A9F9-FA1CA8D06E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6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1988-9E19-4EAA-974F-E379E4F6281A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2141-467B-4EDF-A9F9-FA1CA8D06E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55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1988-9E19-4EAA-974F-E379E4F6281A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2141-467B-4EDF-A9F9-FA1CA8D06E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96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1988-9E19-4EAA-974F-E379E4F6281A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2141-467B-4EDF-A9F9-FA1CA8D06E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9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1988-9E19-4EAA-974F-E379E4F6281A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2141-467B-4EDF-A9F9-FA1CA8D06E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8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1988-9E19-4EAA-974F-E379E4F6281A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2141-467B-4EDF-A9F9-FA1CA8D06E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06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81988-9E19-4EAA-974F-E379E4F6281A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42141-467B-4EDF-A9F9-FA1CA8D06E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23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28" y="2824352"/>
            <a:ext cx="9972266" cy="498613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3160"/>
          <a:stretch/>
        </p:blipFill>
        <p:spPr>
          <a:xfrm>
            <a:off x="1007155" y="450850"/>
            <a:ext cx="11077575" cy="3845379"/>
          </a:xfrm>
          <a:prstGeom prst="rect">
            <a:avLst/>
          </a:prstGeom>
        </p:spPr>
      </p:pic>
      <p:grpSp>
        <p:nvGrpSpPr>
          <p:cNvPr id="10" name="Groupe 9"/>
          <p:cNvGrpSpPr/>
          <p:nvPr/>
        </p:nvGrpSpPr>
        <p:grpSpPr>
          <a:xfrm>
            <a:off x="1744249" y="223261"/>
            <a:ext cx="10159944" cy="1529847"/>
            <a:chOff x="1409941" y="-23845"/>
            <a:chExt cx="10159944" cy="1529847"/>
          </a:xfrm>
        </p:grpSpPr>
        <p:sp>
          <p:nvSpPr>
            <p:cNvPr id="7" name="Flèche droite 6"/>
            <p:cNvSpPr/>
            <p:nvPr/>
          </p:nvSpPr>
          <p:spPr>
            <a:xfrm rot="10311698">
              <a:off x="10385297" y="202582"/>
              <a:ext cx="502276" cy="5537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409941" y="-23845"/>
              <a:ext cx="9334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400" dirty="0" smtClean="0"/>
                <a:t>P</a:t>
              </a:r>
              <a:r>
                <a:rPr lang="en-GB" sz="4400" baseline="-25000" dirty="0" smtClean="0"/>
                <a:t>i</a:t>
              </a:r>
              <a:endParaRPr lang="en-GB" sz="4400" baseline="-25000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0636435" y="736561"/>
              <a:ext cx="9334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400" dirty="0" smtClean="0"/>
                <a:t>P</a:t>
              </a:r>
              <a:r>
                <a:rPr lang="en-GB" sz="4400" baseline="-25000" dirty="0" smtClean="0"/>
                <a:t>r</a:t>
              </a:r>
              <a:endParaRPr lang="en-GB" sz="4400" baseline="-25000" dirty="0"/>
            </a:p>
          </p:txBody>
        </p:sp>
      </p:grpSp>
      <p:sp>
        <p:nvSpPr>
          <p:cNvPr id="15" name="Flèche droite 14"/>
          <p:cNvSpPr/>
          <p:nvPr/>
        </p:nvSpPr>
        <p:spPr>
          <a:xfrm rot="21383674">
            <a:off x="2484617" y="449687"/>
            <a:ext cx="502276" cy="55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25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8</cp:revision>
  <dcterms:created xsi:type="dcterms:W3CDTF">2020-04-20T14:34:54Z</dcterms:created>
  <dcterms:modified xsi:type="dcterms:W3CDTF">2020-04-21T14:00:10Z</dcterms:modified>
</cp:coreProperties>
</file>