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F7"/>
    <a:srgbClr val="F5FFFD"/>
    <a:srgbClr val="FFF6ED"/>
    <a:srgbClr val="E6FFFF"/>
    <a:srgbClr val="DEFEFF"/>
    <a:srgbClr val="61DEFF"/>
    <a:srgbClr val="439AB1"/>
    <a:srgbClr val="860000"/>
    <a:srgbClr val="FFCACF"/>
    <a:srgbClr val="D4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F517-E296-0045-94D8-912ED5FE3FB1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B7A7-4114-3E40-8AA8-36ECB16B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B7A7-4114-3E40-8AA8-36ECB16B8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0B3C-5726-471D-9033-34A7A6B82DF2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DBDA-71B2-4058-972E-EBC3950F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2"/>
          <p:cNvSpPr txBox="1"/>
          <p:nvPr/>
        </p:nvSpPr>
        <p:spPr>
          <a:xfrm>
            <a:off x="5811705" y="1158031"/>
            <a:ext cx="1095400" cy="3835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Dumps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ZoneTexte 3"/>
          <p:cNvSpPr txBox="1"/>
          <p:nvPr/>
        </p:nvSpPr>
        <p:spPr>
          <a:xfrm>
            <a:off x="467544" y="2405306"/>
            <a:ext cx="3312368" cy="4048030"/>
          </a:xfrm>
          <a:prstGeom prst="rect">
            <a:avLst/>
          </a:prstGeom>
          <a:ln>
            <a:solidFill>
              <a:srgbClr val="439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Unified REST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ZoneTexte 4"/>
          <p:cNvSpPr txBox="1"/>
          <p:nvPr/>
        </p:nvSpPr>
        <p:spPr>
          <a:xfrm>
            <a:off x="4772744" y="2409056"/>
            <a:ext cx="3312000" cy="4044280"/>
          </a:xfrm>
          <a:prstGeom prst="rect">
            <a:avLst/>
          </a:prstGeom>
          <a:ln>
            <a:solidFill>
              <a:srgbClr val="86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Scraping Processor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ZoneTexte 5"/>
          <p:cNvSpPr txBox="1"/>
          <p:nvPr/>
        </p:nvSpPr>
        <p:spPr>
          <a:xfrm>
            <a:off x="755576" y="3088392"/>
            <a:ext cx="2808312" cy="844664"/>
          </a:xfrm>
          <a:prstGeom prst="rect">
            <a:avLst/>
          </a:prstGeom>
          <a:solidFill>
            <a:srgbClr val="F5FFFD"/>
          </a:solidFill>
          <a:ln>
            <a:solidFill>
              <a:srgbClr val="439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Type of the Object (event, photo,...)</a:t>
            </a:r>
            <a:endParaRPr lang="en-US" sz="2400" dirty="0"/>
          </a:p>
        </p:txBody>
      </p:sp>
      <p:sp>
        <p:nvSpPr>
          <p:cNvPr id="8" name="ZoneTexte 6"/>
          <p:cNvSpPr txBox="1"/>
          <p:nvPr/>
        </p:nvSpPr>
        <p:spPr>
          <a:xfrm>
            <a:off x="755576" y="4149080"/>
            <a:ext cx="2795028" cy="936104"/>
          </a:xfrm>
          <a:prstGeom prst="rect">
            <a:avLst/>
          </a:prstGeom>
          <a:solidFill>
            <a:srgbClr val="F5FFFD"/>
          </a:solidFill>
          <a:ln>
            <a:solidFill>
              <a:srgbClr val="439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Input parameters</a:t>
            </a:r>
          </a:p>
          <a:p>
            <a:pPr algn="ctr"/>
            <a:r>
              <a:rPr lang="en-US" sz="2400" dirty="0" smtClean="0"/>
              <a:t>(date, location,...)</a:t>
            </a:r>
            <a:endParaRPr lang="en-US" sz="2400" dirty="0"/>
          </a:p>
        </p:txBody>
      </p:sp>
      <p:sp>
        <p:nvSpPr>
          <p:cNvPr id="9" name="ZoneTexte 7"/>
          <p:cNvSpPr txBox="1"/>
          <p:nvPr/>
        </p:nvSpPr>
        <p:spPr>
          <a:xfrm>
            <a:off x="755576" y="5270336"/>
            <a:ext cx="2808312" cy="966976"/>
          </a:xfrm>
          <a:prstGeom prst="rect">
            <a:avLst/>
          </a:prstGeom>
          <a:solidFill>
            <a:srgbClr val="F5FFFD"/>
          </a:solidFill>
          <a:ln>
            <a:solidFill>
              <a:srgbClr val="439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Methods </a:t>
            </a:r>
          </a:p>
          <a:p>
            <a:pPr algn="ctr"/>
            <a:r>
              <a:rPr lang="en-US" sz="2400" dirty="0" smtClean="0"/>
              <a:t>(e.g.  event.search)</a:t>
            </a:r>
            <a:endParaRPr lang="en-US" sz="2400" dirty="0"/>
          </a:p>
        </p:txBody>
      </p:sp>
      <p:sp>
        <p:nvSpPr>
          <p:cNvPr id="10" name="ZoneTexte 8"/>
          <p:cNvSpPr txBox="1"/>
          <p:nvPr/>
        </p:nvSpPr>
        <p:spPr>
          <a:xfrm>
            <a:off x="548390" y="474752"/>
            <a:ext cx="3231522" cy="1082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0" rIns="91440" bIns="0" rtlCol="0" anchor="ctr" anchorCtr="0">
            <a:no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tx1"/>
                </a:solidFill>
              </a:rPr>
              <a:t>Web Services </a:t>
            </a:r>
          </a:p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</a:rPr>
              <a:t>Eventful, Last.fm, Upcoming, Flickr, Twitter</a:t>
            </a:r>
            <a:endParaRPr lang="en-US" sz="22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ZoneTexte 9"/>
          <p:cNvSpPr txBox="1"/>
          <p:nvPr/>
        </p:nvSpPr>
        <p:spPr>
          <a:xfrm>
            <a:off x="5004048" y="3135944"/>
            <a:ext cx="2880320" cy="640080"/>
          </a:xfrm>
          <a:prstGeom prst="rect">
            <a:avLst/>
          </a:prstGeom>
          <a:solidFill>
            <a:srgbClr val="FFF5F7"/>
          </a:solidFill>
          <a:ln>
            <a:solidFill>
              <a:srgbClr val="86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Multi-Threading</a:t>
            </a:r>
            <a:endParaRPr lang="en-US" sz="2400" dirty="0"/>
          </a:p>
        </p:txBody>
      </p:sp>
      <p:sp>
        <p:nvSpPr>
          <p:cNvPr id="12" name="ZoneTexte 10"/>
          <p:cNvSpPr txBox="1"/>
          <p:nvPr/>
        </p:nvSpPr>
        <p:spPr>
          <a:xfrm>
            <a:off x="5004048" y="3921616"/>
            <a:ext cx="2880320" cy="791999"/>
          </a:xfrm>
          <a:prstGeom prst="rect">
            <a:avLst/>
          </a:prstGeom>
          <a:solidFill>
            <a:srgbClr val="FFF5F7"/>
          </a:solidFill>
          <a:ln>
            <a:solidFill>
              <a:srgbClr val="86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Deserialization and Output Merging</a:t>
            </a:r>
            <a:endParaRPr lang="en-US" sz="2400" dirty="0"/>
          </a:p>
        </p:txBody>
      </p:sp>
      <p:sp>
        <p:nvSpPr>
          <p:cNvPr id="13" name="ZoneTexte 11"/>
          <p:cNvSpPr txBox="1"/>
          <p:nvPr/>
        </p:nvSpPr>
        <p:spPr>
          <a:xfrm>
            <a:off x="5004048" y="4843622"/>
            <a:ext cx="2880320" cy="640080"/>
          </a:xfrm>
          <a:prstGeom prst="rect">
            <a:avLst/>
          </a:prstGeom>
          <a:solidFill>
            <a:srgbClr val="FFF5F7"/>
          </a:solidFill>
          <a:ln>
            <a:solidFill>
              <a:srgbClr val="86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Tag-based mapping</a:t>
            </a:r>
            <a:endParaRPr lang="en-US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004048" y="5628212"/>
            <a:ext cx="2880320" cy="640080"/>
          </a:xfrm>
          <a:prstGeom prst="rect">
            <a:avLst/>
          </a:prstGeom>
          <a:solidFill>
            <a:srgbClr val="FFF5F7"/>
          </a:solidFill>
          <a:ln>
            <a:solidFill>
              <a:srgbClr val="86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/>
              <a:t>RDFization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64088" y="720384"/>
            <a:ext cx="1964036" cy="5178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Triple Store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1828800" y="1772816"/>
            <a:ext cx="36576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 droite 16"/>
          <p:cNvSpPr/>
          <p:nvPr/>
        </p:nvSpPr>
        <p:spPr>
          <a:xfrm>
            <a:off x="3912488" y="3949424"/>
            <a:ext cx="731520" cy="36576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haut 17"/>
          <p:cNvSpPr/>
          <p:nvPr/>
        </p:nvSpPr>
        <p:spPr>
          <a:xfrm>
            <a:off x="6222464" y="1700808"/>
            <a:ext cx="365760" cy="4572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Houda Khrouf</dc:creator>
  <cp:lastModifiedBy>Laure Payet</cp:lastModifiedBy>
  <cp:revision>5</cp:revision>
  <dcterms:created xsi:type="dcterms:W3CDTF">2014-03-26T09:45:28Z</dcterms:created>
  <dcterms:modified xsi:type="dcterms:W3CDTF">2014-05-08T04:18:05Z</dcterms:modified>
</cp:coreProperties>
</file>