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602096" y="642258"/>
            <a:ext cx="1777604" cy="645892"/>
            <a:chOff x="2481146" y="806691"/>
            <a:chExt cx="1777604" cy="64589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Identification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67" y="80669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33443" y="1608161"/>
            <a:ext cx="4696250" cy="1303414"/>
            <a:chOff x="1243306" y="2304372"/>
            <a:chExt cx="4696250" cy="1303414"/>
          </a:xfrm>
        </p:grpSpPr>
        <p:sp>
          <p:nvSpPr>
            <p:cNvPr id="54" name="TextBox 53"/>
            <p:cNvSpPr txBox="1"/>
            <p:nvPr/>
          </p:nvSpPr>
          <p:spPr>
            <a:xfrm>
              <a:off x="5555617" y="2304372"/>
              <a:ext cx="383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(iii)</a:t>
              </a:r>
              <a:endParaRPr lang="en-US" sz="12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243306" y="2378887"/>
              <a:ext cx="4290319" cy="1228899"/>
              <a:chOff x="1243306" y="2692120"/>
              <a:chExt cx="4290319" cy="12288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20"/>
                <a:ext cx="4290319" cy="1169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Instance and Resource Extraction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4" y="2980508"/>
                <a:ext cx="1475242" cy="926709"/>
                <a:chOff x="1379234" y="2714418"/>
                <a:chExt cx="1475242" cy="92670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4" y="2714418"/>
                  <a:ext cx="1475242" cy="696884"/>
                  <a:chOff x="4996774" y="307464"/>
                  <a:chExt cx="1437893" cy="82822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4" y="307464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226579" y="652364"/>
                    <a:ext cx="907320" cy="2000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226579" y="935631"/>
                    <a:ext cx="907320" cy="2000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67816" y="3271795"/>
                  <a:ext cx="34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85607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950541" y="3269980"/>
                <a:ext cx="930887" cy="200055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50541" y="3522407"/>
                <a:ext cx="930887" cy="200055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84789" y="3551687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233443" y="1288150"/>
            <a:ext cx="4664157" cy="284513"/>
            <a:chOff x="1247066" y="1612920"/>
            <a:chExt cx="4664157" cy="284513"/>
          </a:xfrm>
        </p:grpSpPr>
        <p:sp>
          <p:nvSpPr>
            <p:cNvPr id="51" name="TextBox 50"/>
            <p:cNvSpPr txBox="1"/>
            <p:nvPr/>
          </p:nvSpPr>
          <p:spPr>
            <a:xfrm>
              <a:off x="5562600" y="1612920"/>
              <a:ext cx="34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(ii)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7066" y="1651212"/>
              <a:ext cx="429031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7066" y="4797431"/>
            <a:ext cx="4711478" cy="276999"/>
            <a:chOff x="1247066" y="5287076"/>
            <a:chExt cx="4711478" cy="276999"/>
          </a:xfrm>
        </p:grpSpPr>
        <p:sp>
          <p:nvSpPr>
            <p:cNvPr id="90" name="TextBox 89"/>
            <p:cNvSpPr txBox="1"/>
            <p:nvPr/>
          </p:nvSpPr>
          <p:spPr>
            <a:xfrm>
              <a:off x="5611048" y="5287076"/>
              <a:ext cx="347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(v)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7066" y="5310029"/>
              <a:ext cx="429031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4621" y="2892300"/>
            <a:ext cx="4698623" cy="1835904"/>
            <a:chOff x="1247066" y="3665905"/>
            <a:chExt cx="4698623" cy="1531908"/>
          </a:xfrm>
        </p:grpSpPr>
        <p:sp>
          <p:nvSpPr>
            <p:cNvPr id="66" name="TextBox 65"/>
            <p:cNvSpPr txBox="1"/>
            <p:nvPr/>
          </p:nvSpPr>
          <p:spPr>
            <a:xfrm>
              <a:off x="1247066" y="3720485"/>
              <a:ext cx="4290319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Profile Validator</a:t>
              </a:r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713" y="3977564"/>
              <a:ext cx="1165025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Statistical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2877" y="3665905"/>
              <a:ext cx="382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(iv)</a:t>
              </a:r>
              <a:endParaRPr lang="en-US" sz="1200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343826" y="3966411"/>
              <a:ext cx="1440366" cy="1153747"/>
              <a:chOff x="2007940" y="4434046"/>
              <a:chExt cx="1440366" cy="115374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007940" y="4434046"/>
                <a:ext cx="1440366" cy="1153747"/>
                <a:chOff x="3124200" y="1905279"/>
                <a:chExt cx="1440366" cy="81488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124200" y="1905279"/>
                  <a:ext cx="1440366" cy="81488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24200" y="1915582"/>
                  <a:ext cx="1440366" cy="179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Metadata Profiler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211855" y="4650226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General Profiler</a:t>
                </a:r>
                <a:endParaRPr lang="en-US" sz="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210483" y="4883500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Ownership Profiler</a:t>
                </a:r>
                <a:endParaRPr lang="en-US" sz="8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213298" y="5126277"/>
                <a:ext cx="1082599" cy="1797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Access Profiler</a:t>
                </a:r>
                <a:endParaRPr lang="en-US" sz="800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238593" y="3982008"/>
              <a:ext cx="1004295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Topical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50541" y="453602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51574" y="4356503"/>
            <a:ext cx="1082599" cy="2154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Provenance Profiler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16</cp:revision>
  <dcterms:created xsi:type="dcterms:W3CDTF">2014-12-09T15:11:47Z</dcterms:created>
  <dcterms:modified xsi:type="dcterms:W3CDTF">2015-01-14T12:28:26Z</dcterms:modified>
</cp:coreProperties>
</file>