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69"/>
  </p:normalViewPr>
  <p:slideViewPr>
    <p:cSldViewPr snapToGrid="0" snapToObjects="1">
      <p:cViewPr varScale="1">
        <p:scale>
          <a:sx n="122" d="100"/>
          <a:sy n="122" d="100"/>
        </p:scale>
        <p:origin x="19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11AE-B127-F14A-8E19-9C8C58404781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8FBAF-B644-D847-969C-C00B39669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8FBAF-B644-D847-969C-C00B39669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CF9B-4D64-E146-AC3C-205DEAA733C4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3913" y="453950"/>
            <a:ext cx="6036886" cy="2890713"/>
            <a:chOff x="963943" y="485661"/>
            <a:chExt cx="6882043" cy="2904441"/>
          </a:xfrm>
        </p:grpSpPr>
        <p:grpSp>
          <p:nvGrpSpPr>
            <p:cNvPr id="68" name="Group 67"/>
            <p:cNvGrpSpPr/>
            <p:nvPr/>
          </p:nvGrpSpPr>
          <p:grpSpPr>
            <a:xfrm>
              <a:off x="4228265" y="487123"/>
              <a:ext cx="3599269" cy="1287662"/>
              <a:chOff x="1243306" y="2692119"/>
              <a:chExt cx="4290319" cy="1234638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243306" y="2692119"/>
                <a:ext cx="4290319" cy="11786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Instance and Resource Extractor</a:t>
                </a:r>
              </a:p>
              <a:p>
                <a:pPr algn="ctr"/>
                <a:endParaRPr lang="en-US" sz="1050" dirty="0"/>
              </a:p>
              <a:p>
                <a:pPr algn="ctr"/>
                <a:endParaRPr lang="en-US" sz="1050" dirty="0" smtClean="0"/>
              </a:p>
              <a:p>
                <a:pPr algn="ctr"/>
                <a:endParaRPr lang="en-US" sz="1050" dirty="0"/>
              </a:p>
              <a:p>
                <a:pPr algn="ctr"/>
                <a:endParaRPr lang="en-US" sz="1050" dirty="0" smtClean="0"/>
              </a:p>
              <a:p>
                <a:pPr algn="ctr"/>
                <a:endParaRPr lang="en-US" sz="1050" dirty="0" smtClean="0"/>
              </a:p>
              <a:p>
                <a:pPr algn="ctr"/>
                <a:endParaRPr lang="en-US" sz="1050" dirty="0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379232" y="2951163"/>
                <a:ext cx="1475242" cy="975594"/>
                <a:chOff x="1379232" y="2685073"/>
                <a:chExt cx="1475242" cy="975594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1379232" y="2685073"/>
                  <a:ext cx="1475242" cy="781758"/>
                  <a:chOff x="4996772" y="272587"/>
                  <a:chExt cx="1437893" cy="929093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996772" y="272587"/>
                    <a:ext cx="1437893" cy="2926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Sampler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010437" y="626207"/>
                    <a:ext cx="1415339" cy="266050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sz="700" dirty="0" smtClean="0"/>
                      <a:t>Random Sampling</a:t>
                    </a:r>
                    <a:endParaRPr lang="en-US" sz="700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010437" y="935630"/>
                    <a:ext cx="1415339" cy="266050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sz="700" dirty="0" smtClean="0"/>
                      <a:t>Weighted Sampling</a:t>
                    </a:r>
                    <a:endParaRPr lang="en-US" sz="700" dirty="0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815404" y="3304862"/>
                  <a:ext cx="466589" cy="355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3702554" y="2963599"/>
                <a:ext cx="1475242" cy="2462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Validator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02554" y="3255307"/>
                <a:ext cx="1475241" cy="223860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700" dirty="0" smtClean="0"/>
                  <a:t>CSV Validator</a:t>
                </a:r>
                <a:endParaRPr lang="en-US" sz="7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702554" y="3515071"/>
                <a:ext cx="1475241" cy="223860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700" dirty="0" smtClean="0"/>
                  <a:t>RDF Validator</a:t>
                </a:r>
                <a:endParaRPr lang="en-US" sz="7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172261" y="3570083"/>
                <a:ext cx="466589" cy="355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3188438" y="848658"/>
              <a:ext cx="818528" cy="40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/>
                <a:t>Metadata Extractor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177375" y="2140048"/>
              <a:ext cx="994454" cy="994435"/>
              <a:chOff x="2200325" y="2140048"/>
              <a:chExt cx="994454" cy="99443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200325" y="2140048"/>
                <a:ext cx="994454" cy="99443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202577" y="2380532"/>
                <a:ext cx="898576" cy="432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</a:rPr>
                  <a:t>Statistical Profiler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145138" y="3019016"/>
              <a:ext cx="391435" cy="371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172243" y="641414"/>
              <a:ext cx="1825000" cy="742579"/>
              <a:chOff x="2481146" y="852419"/>
              <a:chExt cx="1825000" cy="46141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481146" y="852419"/>
                <a:ext cx="1447800" cy="1434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Data Portal Identifier</a:t>
                </a:r>
                <a:endParaRPr lang="en-US" sz="9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488580" y="1185764"/>
                <a:ext cx="402182" cy="105682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CKAN</a:t>
                </a:r>
                <a:endParaRPr lang="en-US" sz="5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986285" y="1185872"/>
                <a:ext cx="402182" cy="105682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DKAN</a:t>
                </a:r>
                <a:endParaRPr lang="en-US" sz="5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469341" y="1185764"/>
                <a:ext cx="459605" cy="105682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Socrata</a:t>
                </a:r>
                <a:endParaRPr lang="en-US" sz="5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914711" y="1083251"/>
                <a:ext cx="391435" cy="230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66063" y="485661"/>
              <a:ext cx="994454" cy="1219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63943" y="485661"/>
              <a:ext cx="2008854" cy="1219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63946" y="2259234"/>
              <a:ext cx="1004369" cy="553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/>
                <a:t>Profile and Report Generator</a:t>
              </a:r>
              <a:endParaRPr lang="en-US" sz="1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65729" y="1831605"/>
              <a:ext cx="994454" cy="152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79563" y="1831604"/>
              <a:ext cx="5766423" cy="1521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05738" y="1882529"/>
              <a:ext cx="5560595" cy="231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 smtClean="0"/>
                <a:t>Profile Validator</a:t>
              </a:r>
              <a:endParaRPr lang="en-US" sz="9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334647" y="2146383"/>
              <a:ext cx="3485237" cy="994435"/>
              <a:chOff x="4209815" y="2291752"/>
              <a:chExt cx="3617720" cy="99443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228266" y="2291752"/>
                <a:ext cx="3538068" cy="994435"/>
                <a:chOff x="4228266" y="2024553"/>
                <a:chExt cx="3538068" cy="994435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4228266" y="2051449"/>
                  <a:ext cx="451839" cy="278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(iv)</a:t>
                  </a:r>
                  <a:endParaRPr lang="en-US" sz="12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228266" y="2024553"/>
                  <a:ext cx="3538068" cy="99443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337511" y="2372802"/>
                  <a:ext cx="683953" cy="338554"/>
                </a:xfrm>
                <a:prstGeom prst="rect">
                  <a:avLst/>
                </a:prstGeom>
                <a:solidFill>
                  <a:srgbClr val="FFF1C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rgbClr val="000000"/>
                      </a:solidFill>
                    </a:rPr>
                    <a:t>General Profiler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5198091" y="2383416"/>
                  <a:ext cx="683953" cy="338554"/>
                </a:xfrm>
                <a:prstGeom prst="rect">
                  <a:avLst/>
                </a:prstGeom>
                <a:solidFill>
                  <a:srgbClr val="FFF1C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000000"/>
                      </a:solidFill>
                    </a:rPr>
                    <a:t>Ownership</a:t>
                  </a:r>
                  <a:r>
                    <a:rPr lang="en-US" sz="800" dirty="0" smtClean="0">
                      <a:solidFill>
                        <a:srgbClr val="000000"/>
                      </a:solidFill>
                    </a:rPr>
                    <a:t> Profiler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093507" y="2391067"/>
                  <a:ext cx="683953" cy="338554"/>
                </a:xfrm>
                <a:prstGeom prst="rect">
                  <a:avLst/>
                </a:prstGeom>
                <a:solidFill>
                  <a:srgbClr val="FFF1C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rgbClr val="000000"/>
                      </a:solidFill>
                    </a:rPr>
                    <a:t>Access Profiler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975281" y="2387565"/>
                  <a:ext cx="683954" cy="340162"/>
                </a:xfrm>
                <a:prstGeom prst="rect">
                  <a:avLst/>
                </a:prstGeom>
                <a:solidFill>
                  <a:srgbClr val="FFF1C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 smtClean="0"/>
                    <a:t>Provenance</a:t>
                  </a:r>
                  <a:r>
                    <a:rPr lang="en-US" sz="800" dirty="0" smtClean="0"/>
                    <a:t> Profiler</a:t>
                  </a:r>
                  <a:endParaRPr lang="en-US" sz="800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4209815" y="2291752"/>
                <a:ext cx="361772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Metadata Profiler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259106" y="2140319"/>
              <a:ext cx="994454" cy="994435"/>
              <a:chOff x="4380876" y="2156464"/>
              <a:chExt cx="994454" cy="99443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380876" y="2156464"/>
                <a:ext cx="994454" cy="9944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416360" y="2426654"/>
                <a:ext cx="898577" cy="432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Quality Profiler</a:t>
                </a:r>
                <a:endParaRPr lang="en-US" sz="1100" dirty="0"/>
              </a:p>
            </p:txBody>
          </p:sp>
        </p:grpSp>
      </p:grpSp>
      <p:sp>
        <p:nvSpPr>
          <p:cNvPr id="53" name="Rectangle 52"/>
          <p:cNvSpPr/>
          <p:nvPr/>
        </p:nvSpPr>
        <p:spPr>
          <a:xfrm>
            <a:off x="6579266" y="464802"/>
            <a:ext cx="1839520" cy="28426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664577" y="533327"/>
            <a:ext cx="16121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Semantic Enricher</a:t>
            </a:r>
            <a:endParaRPr lang="en-US" sz="1100" dirty="0"/>
          </a:p>
        </p:txBody>
      </p:sp>
      <p:grpSp>
        <p:nvGrpSpPr>
          <p:cNvPr id="6" name="Group 5"/>
          <p:cNvGrpSpPr/>
          <p:nvPr/>
        </p:nvGrpSpPr>
        <p:grpSpPr>
          <a:xfrm>
            <a:off x="6805621" y="1508193"/>
            <a:ext cx="1392448" cy="507830"/>
            <a:chOff x="6684298" y="2682333"/>
            <a:chExt cx="1639673" cy="412366"/>
          </a:xfrm>
        </p:grpSpPr>
        <p:sp>
          <p:nvSpPr>
            <p:cNvPr id="71" name="TextBox 70"/>
            <p:cNvSpPr txBox="1"/>
            <p:nvPr/>
          </p:nvSpPr>
          <p:spPr>
            <a:xfrm>
              <a:off x="6684298" y="2682333"/>
              <a:ext cx="1639673" cy="412366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SAP HANA</a:t>
              </a:r>
            </a:p>
            <a:p>
              <a:pPr algn="ctr"/>
              <a:endParaRPr lang="en-US" sz="900" dirty="0"/>
            </a:p>
            <a:p>
              <a:pPr algn="ctr"/>
              <a:endParaRPr lang="en-US" sz="9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42906" y="2904144"/>
              <a:ext cx="912239" cy="162448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DBpedia</a:t>
              </a:r>
              <a:endParaRPr lang="en-US" sz="900" dirty="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6721157" y="894915"/>
            <a:ext cx="1582017" cy="13242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715838" y="2504527"/>
            <a:ext cx="1582017" cy="6080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695276" y="977331"/>
            <a:ext cx="158149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Contextual Entity Recognizer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7052171" y="2585143"/>
            <a:ext cx="78822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Quality Profiler</a:t>
            </a:r>
            <a:endParaRPr lang="en-US" sz="11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3913" y="3514428"/>
            <a:ext cx="8054873" cy="315041"/>
            <a:chOff x="372613" y="3514428"/>
            <a:chExt cx="8046173" cy="315041"/>
          </a:xfrm>
        </p:grpSpPr>
        <p:sp>
          <p:nvSpPr>
            <p:cNvPr id="83" name="Rectangle 82"/>
            <p:cNvSpPr/>
            <p:nvPr/>
          </p:nvSpPr>
          <p:spPr>
            <a:xfrm>
              <a:off x="372613" y="3514428"/>
              <a:ext cx="8046173" cy="31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48115" y="3541960"/>
              <a:ext cx="318784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Harmonized Dataset Model</a:t>
              </a:r>
              <a:endParaRPr lang="en-US" sz="1100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363913" y="3942090"/>
            <a:ext cx="8054873" cy="237462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459331" y="3963821"/>
            <a:ext cx="318784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Semantic Social News Aggregator</a:t>
            </a:r>
            <a:endParaRPr lang="en-US" sz="1100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1276221" y="4963280"/>
            <a:ext cx="6012000" cy="324000"/>
            <a:chOff x="609599" y="3752228"/>
            <a:chExt cx="7901806" cy="606812"/>
          </a:xfrm>
        </p:grpSpPr>
        <p:sp>
          <p:nvSpPr>
            <p:cNvPr id="148" name="Rectangle 147"/>
            <p:cNvSpPr/>
            <p:nvPr/>
          </p:nvSpPr>
          <p:spPr>
            <a:xfrm>
              <a:off x="6324601" y="3845325"/>
              <a:ext cx="952500" cy="421873"/>
            </a:xfrm>
            <a:prstGeom prst="rect">
              <a:avLst/>
            </a:prstGeom>
            <a:solidFill>
              <a:srgbClr val="FFF1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248399" y="3870334"/>
              <a:ext cx="1143000" cy="345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/>
                <a:t>StackExchange</a:t>
              </a:r>
              <a:endParaRPr lang="en-US" sz="7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185390" y="3884695"/>
              <a:ext cx="952500" cy="374678"/>
            </a:xfrm>
            <a:prstGeom prst="rect">
              <a:avLst/>
            </a:prstGeom>
            <a:solidFill>
              <a:srgbClr val="FFF1C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Slideshare</a:t>
              </a:r>
              <a:endParaRPr lang="en-US" sz="7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038600" y="3863102"/>
              <a:ext cx="952500" cy="374678"/>
            </a:xfrm>
            <a:prstGeom prst="rect">
              <a:avLst/>
            </a:prstGeom>
            <a:solidFill>
              <a:srgbClr val="FFF1C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Vimeo</a:t>
              </a:r>
              <a:endParaRPr lang="en-US" sz="7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47513" y="3870965"/>
              <a:ext cx="952500" cy="374678"/>
            </a:xfrm>
            <a:prstGeom prst="rect">
              <a:avLst/>
            </a:prstGeom>
            <a:solidFill>
              <a:srgbClr val="FFF1C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YouTube</a:t>
              </a:r>
              <a:endParaRPr lang="en-US" sz="7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09599" y="3752228"/>
              <a:ext cx="7901806" cy="606812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23900" y="3865009"/>
              <a:ext cx="952500" cy="423152"/>
            </a:xfrm>
            <a:prstGeom prst="rect">
              <a:avLst/>
            </a:prstGeom>
            <a:solidFill>
              <a:srgbClr val="FFF1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813432" y="3845325"/>
              <a:ext cx="952500" cy="4231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33699" y="3845325"/>
              <a:ext cx="952500" cy="42187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038600" y="3845325"/>
              <a:ext cx="952500" cy="42187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181600" y="3845325"/>
              <a:ext cx="952500" cy="42187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23900" y="3882786"/>
              <a:ext cx="952500" cy="374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Twitter</a:t>
              </a:r>
              <a:endParaRPr lang="en-US" sz="7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467600" y="3811280"/>
              <a:ext cx="952500" cy="455916"/>
            </a:xfrm>
            <a:prstGeom prst="rect">
              <a:avLst/>
            </a:prstGeom>
            <a:solidFill>
              <a:srgbClr val="FFF1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828799" y="3860542"/>
              <a:ext cx="937133" cy="374678"/>
            </a:xfrm>
            <a:prstGeom prst="rect">
              <a:avLst/>
            </a:prstGeom>
            <a:solidFill>
              <a:srgbClr val="FFF1C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Google+</a:t>
              </a:r>
              <a:endParaRPr lang="en-US" sz="7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467600" y="3834955"/>
              <a:ext cx="952500" cy="374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Google Search</a:t>
              </a:r>
              <a:endParaRPr lang="en-US" sz="700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474012" y="4399074"/>
            <a:ext cx="7808138" cy="230832"/>
            <a:chOff x="372613" y="3511021"/>
            <a:chExt cx="8046173" cy="339767"/>
          </a:xfrm>
        </p:grpSpPr>
        <p:sp>
          <p:nvSpPr>
            <p:cNvPr id="159" name="Rectangle 158"/>
            <p:cNvSpPr/>
            <p:nvPr/>
          </p:nvSpPr>
          <p:spPr>
            <a:xfrm>
              <a:off x="372613" y="3514428"/>
              <a:ext cx="8046173" cy="31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448115" y="3511021"/>
              <a:ext cx="3187846" cy="3397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Query Builder</a:t>
              </a:r>
              <a:endParaRPr lang="en-US" sz="90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68635" y="4731099"/>
            <a:ext cx="7808138" cy="676657"/>
            <a:chOff x="372613" y="3511021"/>
            <a:chExt cx="8046173" cy="339767"/>
          </a:xfrm>
        </p:grpSpPr>
        <p:sp>
          <p:nvSpPr>
            <p:cNvPr id="162" name="Rectangle 161"/>
            <p:cNvSpPr/>
            <p:nvPr/>
          </p:nvSpPr>
          <p:spPr>
            <a:xfrm>
              <a:off x="372613" y="3514428"/>
              <a:ext cx="8046173" cy="336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448115" y="3511021"/>
              <a:ext cx="3187846" cy="1159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Query Federator</a:t>
              </a:r>
              <a:endParaRPr lang="en-US" sz="9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5436" y="5601824"/>
            <a:ext cx="4250747" cy="587763"/>
            <a:chOff x="1447800" y="1262103"/>
            <a:chExt cx="3782785" cy="1100097"/>
          </a:xfrm>
        </p:grpSpPr>
        <p:sp>
          <p:nvSpPr>
            <p:cNvPr id="166" name="Rectangle 165"/>
            <p:cNvSpPr/>
            <p:nvPr/>
          </p:nvSpPr>
          <p:spPr>
            <a:xfrm>
              <a:off x="1447800" y="1295400"/>
              <a:ext cx="1295400" cy="1066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98046" y="1622629"/>
              <a:ext cx="1332539" cy="48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Social Modeler</a:t>
              </a:r>
              <a:endParaRPr lang="en-US" sz="110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925260" y="1262103"/>
              <a:ext cx="1293479" cy="1066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447800" y="1524000"/>
              <a:ext cx="1332539" cy="48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Live Reconciliator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673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84</Words>
  <Application>Microsoft Macintosh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Assaf</dc:creator>
  <cp:lastModifiedBy>AHMAD ASSAF</cp:lastModifiedBy>
  <cp:revision>30</cp:revision>
  <dcterms:created xsi:type="dcterms:W3CDTF">2014-12-09T15:11:47Z</dcterms:created>
  <dcterms:modified xsi:type="dcterms:W3CDTF">2015-05-04T17:14:55Z</dcterms:modified>
</cp:coreProperties>
</file>