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A558-2BB8-41E0-8BD0-BAB9873548F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E8B3-3224-4F23-99E7-DF5F7AD9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81146" y="434327"/>
            <a:ext cx="1447800" cy="1234419"/>
            <a:chOff x="838200" y="457200"/>
            <a:chExt cx="1447800" cy="1234419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457200"/>
              <a:ext cx="1447800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 Hubs/Portal</a:t>
              </a:r>
              <a:endParaRPr lang="en-US" sz="1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45634" y="1162629"/>
              <a:ext cx="609600" cy="521144"/>
              <a:chOff x="845634" y="990600"/>
              <a:chExt cx="609600" cy="52114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45634" y="990600"/>
                <a:ext cx="6096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CSV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45634" y="1311689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File</a:t>
                </a:r>
                <a:endParaRPr lang="en-US" sz="7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676400" y="1162629"/>
              <a:ext cx="609600" cy="528990"/>
              <a:chOff x="1676400" y="990599"/>
              <a:chExt cx="609600" cy="52899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676400" y="990599"/>
                <a:ext cx="6096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RDF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6400" y="1319534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SPARQL</a:t>
                </a:r>
                <a:endParaRPr lang="en-US" sz="7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45634" y="790545"/>
              <a:ext cx="1440366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8200" y="2057400"/>
            <a:ext cx="1455234" cy="1524000"/>
            <a:chOff x="838200" y="2057400"/>
            <a:chExt cx="1455234" cy="1524000"/>
          </a:xfrm>
        </p:grpSpPr>
        <p:sp>
          <p:nvSpPr>
            <p:cNvPr id="16" name="TextBox 15"/>
            <p:cNvSpPr txBox="1"/>
            <p:nvPr/>
          </p:nvSpPr>
          <p:spPr>
            <a:xfrm>
              <a:off x="845634" y="2057400"/>
              <a:ext cx="144780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Metadata Enricher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5634" y="2452076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Alchemy API, </a:t>
              </a:r>
              <a:r>
                <a:rPr lang="en-US" sz="700" dirty="0" err="1" smtClean="0"/>
                <a:t>Semantria</a:t>
              </a:r>
              <a:endParaRPr lang="en-US" sz="7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53068" y="2755550"/>
              <a:ext cx="1440366" cy="537959"/>
              <a:chOff x="2979234" y="1153660"/>
              <a:chExt cx="1440366" cy="53795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9234" y="1153660"/>
                <a:ext cx="1440366" cy="537959"/>
                <a:chOff x="3124200" y="1900441"/>
                <a:chExt cx="1440366" cy="814887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124200" y="1915582"/>
                  <a:ext cx="144036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SEED</a:t>
                  </a:r>
                  <a:endParaRPr lang="en-US" sz="7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124200" y="1900441"/>
                  <a:ext cx="1440366" cy="814887"/>
                </a:xfrm>
                <a:prstGeom prst="rect">
                  <a:avLst/>
                </a:prstGeom>
                <a:solidFill>
                  <a:srgbClr val="000000">
                    <a:alpha val="23922"/>
                  </a:srgb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3040566" y="1439628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err="1" smtClean="0"/>
                  <a:t>DBpedia</a:t>
                </a:r>
                <a:endParaRPr lang="en-US" sz="7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76546" y="1439627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HANA Live</a:t>
                </a:r>
                <a:endParaRPr lang="en-US" sz="7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38200" y="3381345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Kanopy</a:t>
              </a:r>
              <a:endParaRPr lang="en-US" sz="7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1558383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514600" y="2057399"/>
            <a:ext cx="1447800" cy="1103133"/>
            <a:chOff x="2514600" y="2057399"/>
            <a:chExt cx="1447800" cy="1103133"/>
          </a:xfrm>
        </p:grpSpPr>
        <p:sp>
          <p:nvSpPr>
            <p:cNvPr id="30" name="TextBox 29"/>
            <p:cNvSpPr txBox="1"/>
            <p:nvPr/>
          </p:nvSpPr>
          <p:spPr>
            <a:xfrm>
              <a:off x="2514600" y="2057399"/>
              <a:ext cx="144780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Profiler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22034" y="2444685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LOD Stats</a:t>
              </a:r>
              <a:endParaRPr lang="en-US" sz="7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14600" y="2960477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DyLDO</a:t>
              </a:r>
              <a:endParaRPr lang="en-US" sz="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697560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Aether</a:t>
              </a:r>
              <a:endParaRPr lang="en-US" sz="7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53068" y="3937084"/>
            <a:ext cx="1447800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Entity Property Ranker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2100" y="363262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28278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36341" y="4619984"/>
            <a:ext cx="4726259" cy="600826"/>
            <a:chOff x="843774" y="4419600"/>
            <a:chExt cx="3118625" cy="600826"/>
          </a:xfrm>
        </p:grpSpPr>
        <p:sp>
          <p:nvSpPr>
            <p:cNvPr id="40" name="TextBox 39"/>
            <p:cNvSpPr txBox="1"/>
            <p:nvPr/>
          </p:nvSpPr>
          <p:spPr>
            <a:xfrm>
              <a:off x="843774" y="4419600"/>
              <a:ext cx="3118625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Dataset Description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3068" y="4800600"/>
              <a:ext cx="6096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DCAT</a:t>
              </a:r>
              <a:endParaRPr lang="en-US" sz="7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00" y="4820370"/>
              <a:ext cx="6096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VoID</a:t>
              </a:r>
              <a:endParaRPr lang="en-US" sz="7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8398" y="4820371"/>
              <a:ext cx="6096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JSON</a:t>
              </a:r>
              <a:endParaRPr lang="en-US" sz="7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92966" y="4800597"/>
              <a:ext cx="7620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CSV Metadata</a:t>
              </a:r>
              <a:endParaRPr lang="en-US" sz="7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99470" y="43053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4800" y="2057398"/>
            <a:ext cx="14478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Ontology Checker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845634" y="4307159"/>
            <a:ext cx="4709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61017" y="1744237"/>
            <a:ext cx="4290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42337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14800" y="2465909"/>
            <a:ext cx="14478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License Checker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3430" y="2895600"/>
            <a:ext cx="14478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Quality  Checker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ASSAF, Ahmad</cp:lastModifiedBy>
  <cp:revision>11</cp:revision>
  <dcterms:created xsi:type="dcterms:W3CDTF">2014-08-28T11:58:19Z</dcterms:created>
  <dcterms:modified xsi:type="dcterms:W3CDTF">2014-08-28T17:39:34Z</dcterms:modified>
</cp:coreProperties>
</file>