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0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7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2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8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6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CF9B-4D64-E146-AC3C-205DEAA733C4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602096" y="642258"/>
            <a:ext cx="1777604" cy="645892"/>
            <a:chOff x="2481146" y="806691"/>
            <a:chExt cx="1777604" cy="645892"/>
          </a:xfrm>
        </p:grpSpPr>
        <p:sp>
          <p:nvSpPr>
            <p:cNvPr id="5" name="TextBox 4"/>
            <p:cNvSpPr txBox="1"/>
            <p:nvPr/>
          </p:nvSpPr>
          <p:spPr>
            <a:xfrm>
              <a:off x="2481146" y="852419"/>
              <a:ext cx="144780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Data Portal Identification</a:t>
              </a:r>
              <a:endParaRPr lang="en-US" sz="9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88580" y="1185764"/>
              <a:ext cx="402182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CKAN</a:t>
              </a:r>
              <a:endParaRPr lang="en-US" sz="7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86284" y="1185872"/>
              <a:ext cx="402182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DKAN</a:t>
              </a:r>
              <a:endParaRPr lang="en-US" sz="7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69341" y="1185764"/>
              <a:ext cx="459605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Socrata</a:t>
              </a:r>
              <a:endParaRPr lang="en-US" sz="7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14711" y="1083251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86267" y="806691"/>
              <a:ext cx="3133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(i)</a:t>
              </a:r>
              <a:endParaRPr lang="en-US" sz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33443" y="1608161"/>
            <a:ext cx="4696250" cy="1303414"/>
            <a:chOff x="1243306" y="2304372"/>
            <a:chExt cx="4696250" cy="1303414"/>
          </a:xfrm>
        </p:grpSpPr>
        <p:sp>
          <p:nvSpPr>
            <p:cNvPr id="54" name="TextBox 53"/>
            <p:cNvSpPr txBox="1"/>
            <p:nvPr/>
          </p:nvSpPr>
          <p:spPr>
            <a:xfrm>
              <a:off x="5555617" y="2304372"/>
              <a:ext cx="3839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(iii)</a:t>
              </a:r>
              <a:endParaRPr lang="en-US" sz="1200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243306" y="2378887"/>
              <a:ext cx="4290319" cy="1228899"/>
              <a:chOff x="1243306" y="2692120"/>
              <a:chExt cx="4290319" cy="1228899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243306" y="2692120"/>
                <a:ext cx="4290319" cy="11695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Instance and Resource Extraction</a:t>
                </a:r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 smtClean="0"/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 smtClean="0"/>
              </a:p>
              <a:p>
                <a:pPr algn="ctr"/>
                <a:endParaRPr lang="en-US" sz="1000" dirty="0" smtClean="0"/>
              </a:p>
              <a:p>
                <a:pPr algn="ctr"/>
                <a:endParaRPr lang="en-US" sz="1000" dirty="0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1379234" y="2980508"/>
                <a:ext cx="1475242" cy="926709"/>
                <a:chOff x="1379234" y="2714418"/>
                <a:chExt cx="1475242" cy="926709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1379234" y="2714418"/>
                  <a:ext cx="1475242" cy="696884"/>
                  <a:chOff x="4996774" y="307464"/>
                  <a:chExt cx="1437893" cy="828222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996774" y="307464"/>
                    <a:ext cx="1437893" cy="2926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Sampler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226579" y="652364"/>
                    <a:ext cx="907320" cy="200055"/>
                  </a:xfrm>
                  <a:prstGeom prst="rect">
                    <a:avLst/>
                  </a:prstGeom>
                  <a:solidFill>
                    <a:srgbClr val="FFC000">
                      <a:alpha val="21961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/>
                      <a:t>Random Sampling</a:t>
                    </a:r>
                    <a:endParaRPr lang="en-US" sz="700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226579" y="935631"/>
                    <a:ext cx="907320" cy="200055"/>
                  </a:xfrm>
                  <a:prstGeom prst="rect">
                    <a:avLst/>
                  </a:prstGeom>
                  <a:solidFill>
                    <a:srgbClr val="FFC000">
                      <a:alpha val="21961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/>
                      <a:t>Weighted Sampling</a:t>
                    </a:r>
                    <a:endParaRPr lang="en-US" sz="700" dirty="0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867816" y="3271795"/>
                  <a:ext cx="344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3702554" y="2985607"/>
                <a:ext cx="1475242" cy="24622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Validator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950541" y="3269980"/>
                <a:ext cx="930887" cy="200055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CSV Validator</a:t>
                </a:r>
                <a:endParaRPr lang="en-US" sz="7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50541" y="3522407"/>
                <a:ext cx="930887" cy="200055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RDF Validator</a:t>
                </a:r>
                <a:endParaRPr lang="en-US" sz="7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184789" y="3551687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233443" y="1288150"/>
            <a:ext cx="4664157" cy="284513"/>
            <a:chOff x="1247066" y="1612920"/>
            <a:chExt cx="4664157" cy="284513"/>
          </a:xfrm>
        </p:grpSpPr>
        <p:sp>
          <p:nvSpPr>
            <p:cNvPr id="51" name="TextBox 50"/>
            <p:cNvSpPr txBox="1"/>
            <p:nvPr/>
          </p:nvSpPr>
          <p:spPr>
            <a:xfrm>
              <a:off x="5562600" y="1612920"/>
              <a:ext cx="348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(ii)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47066" y="1651212"/>
              <a:ext cx="429031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Metadata Extractor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47066" y="4491391"/>
            <a:ext cx="4711478" cy="276999"/>
            <a:chOff x="1247066" y="5287076"/>
            <a:chExt cx="4711478" cy="276999"/>
          </a:xfrm>
        </p:grpSpPr>
        <p:sp>
          <p:nvSpPr>
            <p:cNvPr id="90" name="TextBox 89"/>
            <p:cNvSpPr txBox="1"/>
            <p:nvPr/>
          </p:nvSpPr>
          <p:spPr>
            <a:xfrm>
              <a:off x="5611048" y="5287076"/>
              <a:ext cx="3474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(v)</a:t>
              </a:r>
              <a:endParaRPr lang="en-US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47066" y="5310029"/>
              <a:ext cx="429031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Report Generator</a:t>
              </a:r>
              <a:endParaRPr lang="en-US" sz="10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4621" y="2892300"/>
            <a:ext cx="4698623" cy="1531908"/>
            <a:chOff x="1247066" y="3665905"/>
            <a:chExt cx="4698623" cy="1531908"/>
          </a:xfrm>
        </p:grpSpPr>
        <p:sp>
          <p:nvSpPr>
            <p:cNvPr id="66" name="TextBox 65"/>
            <p:cNvSpPr txBox="1"/>
            <p:nvPr/>
          </p:nvSpPr>
          <p:spPr>
            <a:xfrm>
              <a:off x="1247066" y="3720485"/>
              <a:ext cx="4290319" cy="1477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Profile Validator and Generator</a:t>
              </a:r>
            </a:p>
            <a:p>
              <a:pPr algn="ctr"/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2713" y="3977564"/>
              <a:ext cx="1165025" cy="4308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Statistical Profiler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62877" y="3665905"/>
              <a:ext cx="3828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(iv)</a:t>
              </a:r>
              <a:endParaRPr lang="en-US" sz="1200" dirty="0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1343826" y="3966411"/>
              <a:ext cx="1440366" cy="1153747"/>
              <a:chOff x="2007940" y="4434046"/>
              <a:chExt cx="1440366" cy="1153747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007940" y="4434046"/>
                <a:ext cx="1440366" cy="1153747"/>
                <a:chOff x="3124200" y="1905279"/>
                <a:chExt cx="1440366" cy="814887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124200" y="1905279"/>
                  <a:ext cx="1440366" cy="81488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124200" y="1915582"/>
                  <a:ext cx="1440366" cy="1793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 smtClean="0">
                      <a:solidFill>
                        <a:schemeClr val="bg1"/>
                      </a:solidFill>
                    </a:rPr>
                    <a:t>Metadata Profiler</a:t>
                  </a:r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2211855" y="4720450"/>
                <a:ext cx="1082599" cy="2154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General Profiler</a:t>
                </a:r>
                <a:endParaRPr lang="en-US" sz="8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218133" y="4972877"/>
                <a:ext cx="1082599" cy="2154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Ownership Profiler</a:t>
                </a:r>
                <a:endParaRPr lang="en-US" sz="8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213298" y="5222037"/>
                <a:ext cx="1082599" cy="2154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License Profiler</a:t>
                </a:r>
                <a:endParaRPr lang="en-US" sz="800" dirty="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4238593" y="3982008"/>
              <a:ext cx="1004295" cy="4308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Topical Profiler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50541" y="4536020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673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59</Words>
  <Application>Microsoft Macintosh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Assaf</dc:creator>
  <cp:lastModifiedBy>Ahmad Assaf</cp:lastModifiedBy>
  <cp:revision>13</cp:revision>
  <dcterms:created xsi:type="dcterms:W3CDTF">2014-12-09T15:11:47Z</dcterms:created>
  <dcterms:modified xsi:type="dcterms:W3CDTF">2014-12-11T23:51:34Z</dcterms:modified>
</cp:coreProperties>
</file>