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247066" y="3720485"/>
            <a:ext cx="429031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Profile Validator and Generator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2713" y="3977564"/>
            <a:ext cx="1165025" cy="430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Statistical Profiler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70708" y="1868730"/>
            <a:ext cx="0" cy="2286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43306" y="1539855"/>
            <a:ext cx="4290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602096" y="642258"/>
            <a:ext cx="1777604" cy="645892"/>
            <a:chOff x="2481146" y="806691"/>
            <a:chExt cx="1777604" cy="645892"/>
          </a:xfrm>
        </p:grpSpPr>
        <p:sp>
          <p:nvSpPr>
            <p:cNvPr id="5" name="TextBox 4"/>
            <p:cNvSpPr txBox="1"/>
            <p:nvPr/>
          </p:nvSpPr>
          <p:spPr>
            <a:xfrm>
              <a:off x="2481146" y="852419"/>
              <a:ext cx="144780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Data Portal Identification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8580" y="1185764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6284" y="1185872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DKAN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69341" y="1185764"/>
              <a:ext cx="459605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Socrata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4711" y="108325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67" y="806691"/>
              <a:ext cx="31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(i)</a:t>
              </a:r>
              <a:endParaRPr 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243305" y="2019845"/>
            <a:ext cx="42903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Metadata Extractor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562600" y="1612920"/>
            <a:ext cx="34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(ii)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55617" y="1983030"/>
            <a:ext cx="383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(iii)</a:t>
            </a:r>
            <a:endParaRPr lang="en-US" sz="12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1243306" y="2378887"/>
            <a:ext cx="4290319" cy="1228899"/>
            <a:chOff x="1243306" y="2692120"/>
            <a:chExt cx="4290319" cy="1228899"/>
          </a:xfrm>
        </p:grpSpPr>
        <p:sp>
          <p:nvSpPr>
            <p:cNvPr id="52" name="TextBox 51"/>
            <p:cNvSpPr txBox="1"/>
            <p:nvPr/>
          </p:nvSpPr>
          <p:spPr>
            <a:xfrm>
              <a:off x="1243306" y="2692120"/>
              <a:ext cx="4290319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Instance and Resource Extraction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79234" y="2980508"/>
              <a:ext cx="1475242" cy="926709"/>
              <a:chOff x="1379234" y="2714418"/>
              <a:chExt cx="1475242" cy="92670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379234" y="2714418"/>
                <a:ext cx="1475242" cy="696884"/>
                <a:chOff x="4996774" y="307464"/>
                <a:chExt cx="1437893" cy="82822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4996774" y="307464"/>
                  <a:ext cx="1437893" cy="2926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solidFill>
                        <a:schemeClr val="bg1"/>
                      </a:solidFill>
                    </a:rPr>
                    <a:t>Sampler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226579" y="652364"/>
                  <a:ext cx="907320" cy="200055"/>
                </a:xfrm>
                <a:prstGeom prst="rect">
                  <a:avLst/>
                </a:prstGeom>
                <a:solidFill>
                  <a:srgbClr val="FFC000">
                    <a:alpha val="21961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Random Sampling</a:t>
                  </a:r>
                  <a:endParaRPr lang="en-US" sz="7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6579" y="935631"/>
                  <a:ext cx="907320" cy="200055"/>
                </a:xfrm>
                <a:prstGeom prst="rect">
                  <a:avLst/>
                </a:prstGeom>
                <a:solidFill>
                  <a:srgbClr val="FFC000">
                    <a:alpha val="21961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/>
                    <a:t>Weighted Sampling</a:t>
                  </a:r>
                  <a:endParaRPr lang="en-US" sz="700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1867816" y="3271795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702554" y="2985607"/>
              <a:ext cx="147524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Validator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50541" y="3269980"/>
              <a:ext cx="930887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CSV Validator</a:t>
              </a:r>
              <a:endParaRPr lang="en-US" sz="7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0541" y="3522407"/>
              <a:ext cx="930887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RDF Validator</a:t>
              </a:r>
              <a:endParaRPr lang="en-US" sz="7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84789" y="355168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247066" y="1651212"/>
            <a:ext cx="42903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Dataset Crawler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562877" y="2365235"/>
            <a:ext cx="38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(iv)</a:t>
            </a:r>
            <a:endParaRPr lang="en-US" sz="1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1343826" y="3966411"/>
            <a:ext cx="1440366" cy="1153747"/>
            <a:chOff x="2007940" y="4434046"/>
            <a:chExt cx="1440366" cy="1153747"/>
          </a:xfrm>
        </p:grpSpPr>
        <p:grpSp>
          <p:nvGrpSpPr>
            <p:cNvPr id="18" name="Group 17"/>
            <p:cNvGrpSpPr/>
            <p:nvPr/>
          </p:nvGrpSpPr>
          <p:grpSpPr>
            <a:xfrm>
              <a:off x="2007940" y="4434046"/>
              <a:ext cx="1440366" cy="1153747"/>
              <a:chOff x="3124200" y="1905279"/>
              <a:chExt cx="1440366" cy="8148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24200" y="1905279"/>
                <a:ext cx="1440366" cy="81488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24200" y="1915582"/>
                <a:ext cx="1440366" cy="1793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Metadata Profiler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211855" y="4720450"/>
              <a:ext cx="1082599" cy="2154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General Profiler</a:t>
              </a:r>
              <a:endParaRPr lang="en-US" sz="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18133" y="4972877"/>
              <a:ext cx="1082599" cy="2154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Ownership Profiler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3298" y="5222037"/>
              <a:ext cx="1082599" cy="2154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License Profiler</a:t>
              </a:r>
              <a:endParaRPr lang="en-US" sz="8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238593" y="3982008"/>
            <a:ext cx="1124255" cy="430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Statistical Profiler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77063" y="3696295"/>
            <a:ext cx="347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(v)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7066" y="5310029"/>
            <a:ext cx="42903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Report Generator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576463" y="5271781"/>
            <a:ext cx="38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(vi)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50541" y="453602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68298" y="2250935"/>
            <a:ext cx="0" cy="2286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70108" y="3474820"/>
            <a:ext cx="0" cy="2286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69508" y="5195675"/>
            <a:ext cx="0" cy="2286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57483" y="1288150"/>
            <a:ext cx="0" cy="2286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11</cp:revision>
  <dcterms:created xsi:type="dcterms:W3CDTF">2014-12-09T15:11:47Z</dcterms:created>
  <dcterms:modified xsi:type="dcterms:W3CDTF">2014-12-09T16:59:16Z</dcterms:modified>
</cp:coreProperties>
</file>