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 autoAdjust="0"/>
    <p:restoredTop sz="94660"/>
  </p:normalViewPr>
  <p:slideViewPr>
    <p:cSldViewPr snapToGrid="0" snapToObjects="1">
      <p:cViewPr>
        <p:scale>
          <a:sx n="109" d="100"/>
          <a:sy n="109" d="100"/>
        </p:scale>
        <p:origin x="-159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E1D22-847E-A14A-BF2C-135F2B7A67D0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0A43A-D2F0-DF49-84E3-D29383F1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Bonsoir.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m’appele</a:t>
            </a:r>
            <a:r>
              <a:rPr lang="en-US" baseline="0" dirty="0" smtClean="0"/>
              <a:t> Pavel Arapov, </a:t>
            </a:r>
            <a:r>
              <a:rPr lang="en-US" baseline="0" dirty="0" err="1" smtClean="0"/>
              <a:t>j’aimrais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presenter le </a:t>
            </a:r>
            <a:r>
              <a:rPr lang="en-US" baseline="0" dirty="0" err="1" smtClean="0"/>
              <a:t>projet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eMark</a:t>
            </a:r>
            <a:r>
              <a:rPr lang="en-US" baseline="0" dirty="0" smtClean="0"/>
              <a:t>. Au debut, je </a:t>
            </a:r>
            <a:r>
              <a:rPr lang="en-US" baseline="0" dirty="0" err="1" smtClean="0"/>
              <a:t>voudrais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equipe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Nous </a:t>
            </a:r>
            <a:r>
              <a:rPr lang="en-US" dirty="0" err="1" smtClean="0"/>
              <a:t>avoin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projet</a:t>
            </a:r>
            <a:r>
              <a:rPr lang="en-US" baseline="0" dirty="0" smtClean="0"/>
              <a:t>: Ahmad ASSAF, </a:t>
            </a:r>
            <a:r>
              <a:rPr lang="en-US" baseline="0" dirty="0" err="1" smtClean="0"/>
              <a:t>Zide</a:t>
            </a:r>
            <a:r>
              <a:rPr lang="en-US" baseline="0" dirty="0" smtClean="0"/>
              <a:t> MENG et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, Pavel Arapov.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J’imagine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 monde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recontre</a:t>
            </a:r>
            <a:r>
              <a:rPr lang="en-US" baseline="0" dirty="0" smtClean="0"/>
              <a:t> la problem du </a:t>
            </a:r>
            <a:r>
              <a:rPr lang="en-US" baseline="0" dirty="0" err="1" smtClean="0"/>
              <a:t>planification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voyage.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normalment</a:t>
            </a:r>
            <a:r>
              <a:rPr lang="en-US" baseline="0" dirty="0" smtClean="0"/>
              <a:t> la date pour </a:t>
            </a:r>
            <a:r>
              <a:rPr lang="en-US" baseline="0" dirty="0" err="1" smtClean="0"/>
              <a:t>allez</a:t>
            </a:r>
            <a:r>
              <a:rPr lang="en-US" baseline="0" dirty="0" smtClean="0"/>
              <a:t>, le </a:t>
            </a:r>
            <a:r>
              <a:rPr lang="en-US" baseline="0" dirty="0" err="1" smtClean="0"/>
              <a:t>nome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ville</a:t>
            </a:r>
            <a:r>
              <a:rPr lang="en-US" baseline="0" dirty="0" smtClean="0"/>
              <a:t> et la </a:t>
            </a:r>
            <a:r>
              <a:rPr lang="en-US" baseline="0" dirty="0" err="1" smtClean="0"/>
              <a:t>duree</a:t>
            </a:r>
            <a:r>
              <a:rPr lang="en-US" baseline="0" dirty="0" smtClean="0"/>
              <a:t> du voyage. Et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commence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gare</a:t>
            </a:r>
            <a:r>
              <a:rPr lang="en-US" baseline="0" dirty="0" smtClean="0"/>
              <a:t>, or un </a:t>
            </a:r>
            <a:r>
              <a:rPr lang="en-US" baseline="0" dirty="0" err="1" smtClean="0"/>
              <a:t>aeroport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un hotel, un restaurant pour dinner etc. Bien sure,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interesant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visite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resultat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devrais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circuite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Et la </a:t>
            </a:r>
            <a:r>
              <a:rPr lang="en-US" baseline="0" dirty="0" err="1" smtClean="0"/>
              <a:t>pire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faire ensemble avec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collegues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Les solutions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– Google Maps pour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l’adress</a:t>
            </a:r>
            <a:r>
              <a:rPr lang="en-US" baseline="0" dirty="0" smtClean="0"/>
              <a:t>, Notepad – avec le </a:t>
            </a:r>
            <a:r>
              <a:rPr lang="en-US" baseline="0" dirty="0" err="1" smtClean="0"/>
              <a:t>circuite</a:t>
            </a:r>
            <a:r>
              <a:rPr lang="en-US" baseline="0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Nous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proposons</a:t>
            </a:r>
            <a:r>
              <a:rPr lang="en-US" baseline="0" dirty="0" smtClean="0"/>
              <a:t> le solution – </a:t>
            </a:r>
            <a:r>
              <a:rPr lang="en-US" baseline="0" dirty="0" err="1" smtClean="0"/>
              <a:t>eMark</a:t>
            </a:r>
            <a:r>
              <a:rPr lang="en-US" baseline="0" dirty="0" smtClean="0"/>
              <a:t>. Les </a:t>
            </a:r>
            <a:r>
              <a:rPr lang="en-US" baseline="0" dirty="0" err="1" smtClean="0"/>
              <a:t>trajet</a:t>
            </a:r>
            <a:r>
              <a:rPr lang="en-US" baseline="0" dirty="0" smtClean="0"/>
              <a:t> “smart”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importe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donnes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ouvert</a:t>
            </a:r>
            <a:r>
              <a:rPr lang="en-US" baseline="0" dirty="0" smtClean="0"/>
              <a:t> et on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 des sources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Facebook, Foursquare, Google Places, </a:t>
            </a:r>
            <a:r>
              <a:rPr lang="en-US" baseline="0" dirty="0" err="1" smtClean="0"/>
              <a:t>DBPedia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meiux</a:t>
            </a:r>
            <a:r>
              <a:rPr lang="en-US" dirty="0" smtClean="0"/>
              <a:t> </a:t>
            </a:r>
            <a:r>
              <a:rPr lang="en-US" dirty="0" err="1" smtClean="0"/>
              <a:t>d’avoir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page de </a:t>
            </a:r>
            <a:r>
              <a:rPr lang="en-US" baseline="0" dirty="0" err="1" smtClean="0"/>
              <a:t>liue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d’information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eMark</a:t>
            </a:r>
            <a:r>
              <a:rPr lang="en-US" dirty="0" smtClean="0"/>
              <a:t> propose de fair</a:t>
            </a:r>
            <a:r>
              <a:rPr lang="en-US" baseline="0" dirty="0" smtClean="0"/>
              <a:t>e le point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carte avec </a:t>
            </a:r>
            <a:r>
              <a:rPr lang="en-US" baseline="0" dirty="0" err="1" smtClean="0"/>
              <a:t>l’information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attache</a:t>
            </a:r>
            <a:r>
              <a:rPr lang="en-US" baseline="0" dirty="0" smtClean="0"/>
              <a:t>, clone les mark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– par example des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HotSpots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d’Orange</a:t>
            </a:r>
            <a:r>
              <a:rPr lang="en-US" baseline="0" dirty="0" smtClean="0"/>
              <a:t>, faire le notes </a:t>
            </a:r>
            <a:r>
              <a:rPr lang="en-US" baseline="0" dirty="0" err="1" smtClean="0"/>
              <a:t>personelle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Explore mode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de POI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position. On </a:t>
            </a:r>
            <a:r>
              <a:rPr lang="en-US" baseline="0" dirty="0" err="1" smtClean="0"/>
              <a:t>calcule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transport et la distance entre les point </a:t>
            </a:r>
            <a:r>
              <a:rPr lang="en-US" baseline="0" dirty="0" err="1" smtClean="0"/>
              <a:t>l’esimation</a:t>
            </a:r>
            <a:r>
              <a:rPr lang="en-US" baseline="0" dirty="0" smtClean="0"/>
              <a:t> de temps de displacement.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Voila, </a:t>
            </a:r>
            <a:r>
              <a:rPr lang="en-US" dirty="0" err="1" smtClean="0"/>
              <a:t>l’example</a:t>
            </a:r>
            <a:r>
              <a:rPr lang="en-US" dirty="0" smtClean="0"/>
              <a:t> </a:t>
            </a:r>
            <a:r>
              <a:rPr lang="en-US" dirty="0" err="1" smtClean="0"/>
              <a:t>d’explore</a:t>
            </a:r>
            <a:r>
              <a:rPr lang="en-US" baseline="0" dirty="0" smtClean="0"/>
              <a:t> mode a cote de nous – Sophia </a:t>
            </a:r>
            <a:r>
              <a:rPr lang="en-US" baseline="0" dirty="0" err="1" smtClean="0"/>
              <a:t>Antipolis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0A43A-D2F0-DF49-84E3-D29383F18C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October 07,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October 07,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   </a:t>
            </a:r>
            <a:r>
              <a:rPr lang="en-US" cap="none" dirty="0" err="1" smtClean="0">
                <a:latin typeface="Arial"/>
                <a:cs typeface="Arial"/>
              </a:rPr>
              <a:t>e</a:t>
            </a:r>
            <a:r>
              <a:rPr lang="en-US" dirty="0" err="1" smtClean="0">
                <a:latin typeface="Arial"/>
                <a:cs typeface="Arial"/>
              </a:rPr>
              <a:t>M</a:t>
            </a:r>
            <a:r>
              <a:rPr lang="en-US" cap="none" dirty="0" err="1" smtClean="0">
                <a:latin typeface="Arial"/>
                <a:cs typeface="Arial"/>
              </a:rPr>
              <a:t>ark</a:t>
            </a: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TRIP PLANNING </a:t>
            </a:r>
            <a:endParaRPr lang="en-US" dirty="0"/>
          </a:p>
        </p:txBody>
      </p:sp>
      <p:pic>
        <p:nvPicPr>
          <p:cNvPr id="5" name="Picture 4" descr="pin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3" y="2577587"/>
            <a:ext cx="522989" cy="522989"/>
          </a:xfrm>
          <a:prstGeom prst="rect">
            <a:avLst/>
          </a:prstGeom>
        </p:spPr>
      </p:pic>
      <p:pic>
        <p:nvPicPr>
          <p:cNvPr id="7" name="Picture 6" descr="logo-telecom-valle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55" y="5799681"/>
            <a:ext cx="897145" cy="656710"/>
          </a:xfrm>
          <a:prstGeom prst="rect">
            <a:avLst/>
          </a:prstGeom>
        </p:spPr>
      </p:pic>
      <p:pic>
        <p:nvPicPr>
          <p:cNvPr id="8" name="Picture 7" descr="hackdatapaca-small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11" y="5799681"/>
            <a:ext cx="793341" cy="656710"/>
          </a:xfrm>
          <a:prstGeom prst="rect">
            <a:avLst/>
          </a:prstGeom>
        </p:spPr>
      </p:pic>
      <p:pic>
        <p:nvPicPr>
          <p:cNvPr id="9" name="Picture 8" descr="orange-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31" y="5799681"/>
            <a:ext cx="656710" cy="6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Pavel ARAPOV</a:t>
            </a:r>
          </a:p>
          <a:p>
            <a:pPr lvl="1"/>
            <a:r>
              <a:rPr lang="en-US" dirty="0" smtClean="0"/>
              <a:t>PhD student – I3S/CNRS – </a:t>
            </a:r>
            <a:r>
              <a:rPr lang="en-US" dirty="0" err="1" smtClean="0"/>
              <a:t>Wimmics</a:t>
            </a:r>
            <a:r>
              <a:rPr lang="en-US" dirty="0" smtClean="0"/>
              <a:t> Team (Semantic Web)</a:t>
            </a:r>
          </a:p>
          <a:p>
            <a:r>
              <a:rPr lang="en-US" dirty="0" smtClean="0"/>
              <a:t>Ahmad ASSAF</a:t>
            </a:r>
          </a:p>
          <a:p>
            <a:pPr lvl="1"/>
            <a:r>
              <a:rPr lang="en-US" dirty="0" smtClean="0"/>
              <a:t>PhD student EURECOM / Researcher at SAP</a:t>
            </a:r>
          </a:p>
          <a:p>
            <a:r>
              <a:rPr lang="en-US" dirty="0" err="1" smtClean="0"/>
              <a:t>Zide</a:t>
            </a:r>
            <a:r>
              <a:rPr lang="en-US" dirty="0" smtClean="0"/>
              <a:t> MENG</a:t>
            </a:r>
          </a:p>
          <a:p>
            <a:pPr lvl="1"/>
            <a:r>
              <a:rPr lang="en-US" dirty="0" smtClean="0"/>
              <a:t>PhD student – INRIA – </a:t>
            </a:r>
            <a:r>
              <a:rPr lang="en-US" dirty="0" err="1" smtClean="0"/>
              <a:t>Wimmics</a:t>
            </a:r>
            <a:r>
              <a:rPr lang="en-US" dirty="0" smtClean="0"/>
              <a:t> Team (Semantic Web)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and Duration </a:t>
            </a:r>
            <a:r>
              <a:rPr lang="en-US" sz="2000" dirty="0" smtClean="0"/>
              <a:t>(ex: Nice, 5 days)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to visit during the trip and how to save these locations (poi, hotel, restaurant etc.)?</a:t>
            </a:r>
          </a:p>
          <a:p>
            <a:r>
              <a:rPr lang="en-US" dirty="0" smtClean="0"/>
              <a:t>Planning your trip with your friends?</a:t>
            </a:r>
          </a:p>
          <a:p>
            <a:endParaRPr lang="en-US" dirty="0"/>
          </a:p>
          <a:p>
            <a:r>
              <a:rPr lang="en-US" dirty="0" smtClean="0"/>
              <a:t>Existing solutions – Google Maps? </a:t>
            </a:r>
            <a:r>
              <a:rPr lang="en-US" dirty="0" err="1" smtClean="0"/>
              <a:t>Mappy</a:t>
            </a:r>
            <a:r>
              <a:rPr lang="en-US" dirty="0" smtClean="0"/>
              <a:t>?... Notepad?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</a:t>
            </a:r>
            <a:r>
              <a:rPr lang="en-US" dirty="0" err="1" smtClean="0"/>
              <a:t>eMark</a:t>
            </a:r>
            <a:endParaRPr lang="en-US" dirty="0"/>
          </a:p>
        </p:txBody>
      </p:sp>
      <p:pic>
        <p:nvPicPr>
          <p:cNvPr id="4" name="Content Placeholder 3" descr="eMark_map_plan_example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7" b="-4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OpenData</a:t>
            </a:r>
            <a:endParaRPr lang="en-US" dirty="0" smtClean="0"/>
          </a:p>
          <a:p>
            <a:pPr lvl="1"/>
            <a:r>
              <a:rPr lang="en-US" b="1" dirty="0" smtClean="0"/>
              <a:t>Orange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HotSpots</a:t>
            </a:r>
            <a:r>
              <a:rPr lang="en-US" dirty="0" smtClean="0"/>
              <a:t>, Boutiques</a:t>
            </a:r>
          </a:p>
          <a:p>
            <a:pPr lvl="1"/>
            <a:r>
              <a:rPr lang="en-US" b="1" dirty="0" smtClean="0"/>
              <a:t>Nice</a:t>
            </a:r>
            <a:r>
              <a:rPr lang="en-US" dirty="0" smtClean="0"/>
              <a:t>: Hotels, Restaurants </a:t>
            </a:r>
          </a:p>
          <a:p>
            <a:pPr lvl="1"/>
            <a:r>
              <a:rPr lang="en-US" b="1" dirty="0" err="1" smtClean="0"/>
              <a:t>Biot</a:t>
            </a:r>
            <a:r>
              <a:rPr lang="en-US" dirty="0" smtClean="0"/>
              <a:t>: Business, Restaurants </a:t>
            </a:r>
          </a:p>
          <a:p>
            <a:pPr lvl="1"/>
            <a:r>
              <a:rPr lang="en-US" b="1" dirty="0" smtClean="0"/>
              <a:t>Antibes</a:t>
            </a:r>
            <a:r>
              <a:rPr lang="en-US" dirty="0" smtClean="0"/>
              <a:t>: WC</a:t>
            </a:r>
          </a:p>
          <a:p>
            <a:r>
              <a:rPr lang="en-US" dirty="0" smtClean="0"/>
              <a:t>Facebook Pages</a:t>
            </a:r>
          </a:p>
          <a:p>
            <a:r>
              <a:rPr lang="en-US" dirty="0" smtClean="0"/>
              <a:t>Foursquare Venues</a:t>
            </a:r>
          </a:p>
          <a:p>
            <a:r>
              <a:rPr lang="en-US" dirty="0" smtClean="0"/>
              <a:t>Google Places</a:t>
            </a:r>
          </a:p>
          <a:p>
            <a:r>
              <a:rPr lang="en-US" dirty="0" err="1" smtClean="0"/>
              <a:t>DBPedia</a:t>
            </a:r>
            <a:r>
              <a:rPr lang="en-US" dirty="0" smtClean="0"/>
              <a:t> (Wikipedia)</a:t>
            </a:r>
            <a:endParaRPr lang="en-US" dirty="0"/>
          </a:p>
        </p:txBody>
      </p:sp>
      <p:pic>
        <p:nvPicPr>
          <p:cNvPr id="4" name="Picture 3" descr="region_paca-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944123"/>
            <a:ext cx="1660901" cy="655676"/>
          </a:xfrm>
          <a:prstGeom prst="rect">
            <a:avLst/>
          </a:prstGeom>
        </p:spPr>
      </p:pic>
      <p:pic>
        <p:nvPicPr>
          <p:cNvPr id="5" name="Picture 4" descr="logo-fourquare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77" y="5944122"/>
            <a:ext cx="655676" cy="655676"/>
          </a:xfrm>
          <a:prstGeom prst="rect">
            <a:avLst/>
          </a:prstGeom>
        </p:spPr>
      </p:pic>
      <p:pic>
        <p:nvPicPr>
          <p:cNvPr id="6" name="Picture 5" descr="facebook_logo_detail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28" y="5944122"/>
            <a:ext cx="612961" cy="655676"/>
          </a:xfrm>
          <a:prstGeom prst="rect">
            <a:avLst/>
          </a:prstGeom>
        </p:spPr>
      </p:pic>
      <p:pic>
        <p:nvPicPr>
          <p:cNvPr id="7" name="Picture 6" descr="google_plus_logo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51" y="5896555"/>
            <a:ext cx="739574" cy="803910"/>
          </a:xfrm>
          <a:prstGeom prst="rect">
            <a:avLst/>
          </a:prstGeom>
        </p:spPr>
      </p:pic>
      <p:pic>
        <p:nvPicPr>
          <p:cNvPr id="8" name="Picture 7" descr="263px-DBpediaLog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0" y="5937361"/>
            <a:ext cx="1075438" cy="662437"/>
          </a:xfrm>
          <a:prstGeom prst="rect">
            <a:avLst/>
          </a:prstGeom>
        </p:spPr>
      </p:pic>
      <p:pic>
        <p:nvPicPr>
          <p:cNvPr id="9" name="Picture 8" descr="Google-Refine-Logo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10" y="5896555"/>
            <a:ext cx="867327" cy="7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a place</a:t>
            </a:r>
            <a:endParaRPr lang="en-US" dirty="0"/>
          </a:p>
        </p:txBody>
      </p:sp>
      <p:pic>
        <p:nvPicPr>
          <p:cNvPr id="4" name="Content Placeholder 3" descr="eMark_map_emark_example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73" r="-18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SMART - use </a:t>
            </a:r>
            <a:r>
              <a:rPr lang="en-US" dirty="0" err="1" smtClean="0"/>
              <a:t>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planning</a:t>
            </a:r>
          </a:p>
          <a:p>
            <a:pPr lvl="1"/>
            <a:r>
              <a:rPr lang="en-US" dirty="0" smtClean="0"/>
              <a:t>Place your </a:t>
            </a:r>
            <a:r>
              <a:rPr lang="en-US" dirty="0" err="1" smtClean="0"/>
              <a:t>emark</a:t>
            </a:r>
            <a:endParaRPr lang="en-US" dirty="0" smtClean="0"/>
          </a:p>
          <a:p>
            <a:pPr lvl="1"/>
            <a:r>
              <a:rPr lang="en-US" dirty="0" smtClean="0"/>
              <a:t>Clone existing </a:t>
            </a:r>
            <a:r>
              <a:rPr lang="en-US" dirty="0" err="1" smtClean="0"/>
              <a:t>emarks</a:t>
            </a:r>
            <a:endParaRPr lang="en-US" dirty="0" smtClean="0"/>
          </a:p>
          <a:p>
            <a:pPr lvl="1"/>
            <a:r>
              <a:rPr lang="en-US" dirty="0" smtClean="0"/>
              <a:t>Add notes</a:t>
            </a:r>
          </a:p>
          <a:p>
            <a:r>
              <a:rPr lang="en-US" dirty="0" smtClean="0"/>
              <a:t>Points Of Interest from different data sources</a:t>
            </a:r>
          </a:p>
          <a:p>
            <a:pPr lvl="1"/>
            <a:r>
              <a:rPr lang="en-US" dirty="0" smtClean="0"/>
              <a:t>Explore mode</a:t>
            </a:r>
          </a:p>
          <a:p>
            <a:r>
              <a:rPr lang="en-US" dirty="0" smtClean="0"/>
              <a:t>Transport, Directions, Time estimation</a:t>
            </a:r>
          </a:p>
          <a:p>
            <a:r>
              <a:rPr lang="en-US" dirty="0" smtClean="0"/>
              <a:t>Personal/Shared/Public Folders – different access rights</a:t>
            </a:r>
          </a:p>
          <a:p>
            <a:r>
              <a:rPr lang="en-US" dirty="0" smtClean="0"/>
              <a:t>Export your plan to GPS navigator</a:t>
            </a:r>
          </a:p>
          <a:p>
            <a:r>
              <a:rPr lang="en-US" dirty="0" smtClean="0"/>
              <a:t>Yours </a:t>
            </a:r>
            <a:r>
              <a:rPr lang="en-US" dirty="0"/>
              <a:t>and your friends activity from </a:t>
            </a:r>
            <a:r>
              <a:rPr lang="en-US" dirty="0" smtClean="0"/>
              <a:t>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Mode</a:t>
            </a:r>
            <a:endParaRPr lang="en-US" dirty="0"/>
          </a:p>
        </p:txBody>
      </p:sp>
      <p:pic>
        <p:nvPicPr>
          <p:cNvPr id="4" name="Content Placeholder 3" descr="eMark_map_explore_example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2" b="-2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43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4470" y="3926097"/>
            <a:ext cx="2132530" cy="931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/>
                <a:cs typeface="Arial"/>
              </a:rPr>
              <a:t>   </a:t>
            </a:r>
            <a:r>
              <a:rPr lang="en-US" sz="4800" dirty="0" err="1" smtClean="0">
                <a:latin typeface="Arial"/>
                <a:cs typeface="Arial"/>
              </a:rPr>
              <a:t>eMark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 descr="pin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03" y="4120245"/>
            <a:ext cx="522989" cy="522989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4" y="1524000"/>
            <a:ext cx="5543589" cy="31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600</TotalTime>
  <Words>470</Words>
  <Application>Microsoft Office PowerPoint</Application>
  <PresentationFormat>On-screen Show (4:3)</PresentationFormat>
  <Paragraphs>61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   eMark</vt:lpstr>
      <vt:lpstr>Team</vt:lpstr>
      <vt:lpstr>Trip</vt:lpstr>
      <vt:lpstr>Solution - eMark</vt:lpstr>
      <vt:lpstr>Data sources</vt:lpstr>
      <vt:lpstr>View of a place</vt:lpstr>
      <vt:lpstr>Be SMART - use eMark</vt:lpstr>
      <vt:lpstr>Explore Mode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eMark</dc:title>
  <dc:creator>Pavel Arapov</dc:creator>
  <cp:lastModifiedBy>ASSAF, Ahmad</cp:lastModifiedBy>
  <cp:revision>32</cp:revision>
  <dcterms:created xsi:type="dcterms:W3CDTF">2013-09-21T08:44:23Z</dcterms:created>
  <dcterms:modified xsi:type="dcterms:W3CDTF">2013-10-07T07:24:55Z</dcterms:modified>
</cp:coreProperties>
</file>