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17F1-E689-4891-8BC6-7E451E91494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5D5-B170-4962-88F7-3C8C2576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6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17F1-E689-4891-8BC6-7E451E91494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5D5-B170-4962-88F7-3C8C2576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8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17F1-E689-4891-8BC6-7E451E91494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5D5-B170-4962-88F7-3C8C2576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17F1-E689-4891-8BC6-7E451E91494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5D5-B170-4962-88F7-3C8C2576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17F1-E689-4891-8BC6-7E451E91494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5D5-B170-4962-88F7-3C8C2576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5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17F1-E689-4891-8BC6-7E451E91494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5D5-B170-4962-88F7-3C8C2576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17F1-E689-4891-8BC6-7E451E91494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5D5-B170-4962-88F7-3C8C2576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2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17F1-E689-4891-8BC6-7E451E91494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5D5-B170-4962-88F7-3C8C2576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17F1-E689-4891-8BC6-7E451E91494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5D5-B170-4962-88F7-3C8C2576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0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17F1-E689-4891-8BC6-7E451E91494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5D5-B170-4962-88F7-3C8C2576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17F1-E689-4891-8BC6-7E451E91494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5D5-B170-4962-88F7-3C8C2576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17F1-E689-4891-8BC6-7E451E91494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A5D5-B170-4962-88F7-3C8C2576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181" y="278051"/>
            <a:ext cx="2797896" cy="789749"/>
          </a:xfrm>
        </p:spPr>
        <p:txBody>
          <a:bodyPr>
            <a:noAutofit/>
          </a:bodyPr>
          <a:lstStyle/>
          <a:p>
            <a:pPr algn="r"/>
            <a:r>
              <a:rPr lang="en-US" sz="3600" b="1" dirty="0"/>
              <a:t>Series Talk on</a:t>
            </a:r>
            <a:endParaRPr lang="en-US" sz="5400" b="1" dirty="0">
              <a:latin typeface="Copperplate Gothic Light" panose="020E05070202060204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1068779"/>
            <a:ext cx="2876550" cy="426646"/>
          </a:xfrm>
        </p:spPr>
        <p:txBody>
          <a:bodyPr/>
          <a:lstStyle/>
          <a:p>
            <a:r>
              <a:rPr lang="en-US" dirty="0"/>
              <a:t>Using Vim to write latex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351" y="1437708"/>
            <a:ext cx="2200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Speaker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4720" y="1430668"/>
            <a:ext cx="1100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ucida Calligraphy" panose="03010101010101010101" pitchFamily="66" charset="0"/>
              </a:rPr>
              <a:t>Taper</a:t>
            </a:r>
            <a:endParaRPr lang="en-US" b="1" dirty="0">
              <a:latin typeface="Lucida Calligraphy" panose="03010101010101010101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839" y="1813219"/>
            <a:ext cx="201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Lucida Calligraphy" panose="03010101010101010101" pitchFamily="66" charset="0"/>
              </a:rPr>
              <a:t>4</a:t>
            </a:r>
            <a:r>
              <a:rPr lang="en-US" sz="800" baseline="30000" dirty="0">
                <a:latin typeface="Lucida Calligraphy" panose="03010101010101010101" pitchFamily="66" charset="0"/>
              </a:rPr>
              <a:t>th</a:t>
            </a:r>
            <a:r>
              <a:rPr lang="en-US" sz="800" dirty="0">
                <a:latin typeface="Lucida Calligraphy" panose="03010101010101010101" pitchFamily="66" charset="0"/>
              </a:rPr>
              <a:t> year undergraduate in Theoretical 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350" y="2085276"/>
            <a:ext cx="2109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Audience</a:t>
            </a:r>
            <a:r>
              <a:rPr lang="en-US" sz="1200" b="1" dirty="0">
                <a:latin typeface="Georgia" panose="02040502050405020303" pitchFamily="18" charset="0"/>
              </a:rPr>
              <a:t> </a:t>
            </a:r>
            <a:r>
              <a:rPr lang="en-US" sz="1200" dirty="0">
                <a:latin typeface="Script MT Bold" panose="03040602040607080904" pitchFamily="66" charset="0"/>
              </a:rPr>
              <a:t>expected</a:t>
            </a:r>
            <a:endParaRPr lang="en-US" sz="1400" b="1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502" y="2503694"/>
            <a:ext cx="1762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Lucida Calligraphy" panose="03010101010101010101" pitchFamily="66" charset="0"/>
              </a:rPr>
              <a:t>Math/</a:t>
            </a:r>
            <a:r>
              <a:rPr lang="en-US" sz="1200" b="1" dirty="0" err="1">
                <a:latin typeface="Lucida Calligraphy" panose="03010101010101010101" pitchFamily="66" charset="0"/>
              </a:rPr>
              <a:t>Phy</a:t>
            </a:r>
            <a:r>
              <a:rPr lang="en-US" sz="1200" dirty="0">
                <a:latin typeface="Lucida Calligraphy" panose="03010101010101010101" pitchFamily="66" charset="0"/>
              </a:rPr>
              <a:t> majored </a:t>
            </a:r>
            <a:r>
              <a:rPr lang="en-US" sz="1200" b="1" dirty="0">
                <a:latin typeface="Lucida Calligraphy" panose="03010101010101010101" pitchFamily="66" charset="0"/>
              </a:rPr>
              <a:t>unfamiliar </a:t>
            </a:r>
            <a:r>
              <a:rPr lang="en-US" sz="1200" dirty="0">
                <a:latin typeface="Lucida Calligraphy" panose="03010101010101010101" pitchFamily="66" charset="0"/>
              </a:rPr>
              <a:t>with Vim and/or </a:t>
            </a:r>
            <a:r>
              <a:rPr lang="en-US" sz="1200" dirty="0" err="1">
                <a:latin typeface="Lucida Calligraphy" panose="03010101010101010101" pitchFamily="66" charset="0"/>
              </a:rPr>
              <a:t>LaTeX</a:t>
            </a:r>
            <a:r>
              <a:rPr lang="en-US" sz="1200" dirty="0">
                <a:latin typeface="Lucida Calligraphy" panose="03010101010101010101" pitchFamily="66" charset="0"/>
              </a:rPr>
              <a:t>.</a:t>
            </a:r>
          </a:p>
          <a:p>
            <a:pPr algn="r"/>
            <a:r>
              <a:rPr lang="en-US" sz="800" dirty="0">
                <a:latin typeface="Lucida Calligraphy" panose="03010101010101010101" pitchFamily="66" charset="0"/>
              </a:rPr>
              <a:t>Others are welcome!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350" y="5007531"/>
            <a:ext cx="135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Contact</a:t>
            </a:r>
            <a:endParaRPr lang="en-US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545" y="5597813"/>
            <a:ext cx="197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QQ </a:t>
            </a:r>
            <a:r>
              <a:rPr lang="en-US" sz="2400" b="1" dirty="0">
                <a:latin typeface="+mj-lt"/>
              </a:rPr>
              <a:t>482906419</a:t>
            </a:r>
            <a:endParaRPr lang="en-US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3939" y="1433791"/>
            <a:ext cx="169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Times New Roman" panose="02020603050405020304" pitchFamily="18" charset="0"/>
              </a:rPr>
              <a:t>Focus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45606" y="1905316"/>
            <a:ext cx="33980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Personal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b="1" dirty="0">
                <a:latin typeface="Georgia" panose="02040502050405020303" pitchFamily="18" charset="0"/>
              </a:rPr>
              <a:t>Tips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sz="1050" dirty="0">
                <a:latin typeface="Georgia" panose="02040502050405020303" pitchFamily="18" charset="0"/>
              </a:rPr>
              <a:t>in using </a:t>
            </a:r>
            <a:r>
              <a:rPr lang="en-US" b="1" dirty="0">
                <a:latin typeface="Georgia" panose="02040502050405020303" pitchFamily="18" charset="0"/>
              </a:rPr>
              <a:t>Vim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sz="1050" dirty="0">
                <a:latin typeface="Georgia" panose="02040502050405020303" pitchFamily="18" charset="0"/>
              </a:rPr>
              <a:t>to write </a:t>
            </a:r>
            <a:r>
              <a:rPr lang="en-US" b="1" dirty="0" err="1">
                <a:latin typeface="Georgia" panose="02040502050405020303" pitchFamily="18" charset="0"/>
              </a:rPr>
              <a:t>LaTeX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Georgia" panose="02040502050405020303" pitchFamily="18" charset="0"/>
              </a:rPr>
              <a:t>at the </a:t>
            </a:r>
            <a:r>
              <a:rPr lang="en-US" b="1" dirty="0">
                <a:solidFill>
                  <a:prstClr val="black"/>
                </a:solidFill>
                <a:latin typeface="Georgia" panose="02040502050405020303" pitchFamily="18" charset="0"/>
              </a:rPr>
              <a:t>speed of light</a:t>
            </a:r>
            <a:r>
              <a:rPr lang="en-US" sz="1050" dirty="0">
                <a:solidFill>
                  <a:prstClr val="black"/>
                </a:solidFill>
                <a:latin typeface="Georgia" panose="02040502050405020303" pitchFamily="18" charset="0"/>
              </a:rPr>
              <a:t>.</a:t>
            </a:r>
            <a:endParaRPr lang="en-US" dirty="0">
              <a:latin typeface="Georgia" panose="02040502050405020303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Daily tips on Vim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Fundamentals of </a:t>
            </a:r>
            <a:r>
              <a:rPr lang="en-US" sz="1400" dirty="0" err="1">
                <a:solidFill>
                  <a:prstClr val="black"/>
                </a:solidFill>
              </a:rPr>
              <a:t>LaTeX</a:t>
            </a:r>
            <a:endParaRPr lang="en-US" sz="1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Math/</a:t>
            </a:r>
            <a:r>
              <a:rPr lang="en-US" sz="1400" dirty="0" err="1">
                <a:solidFill>
                  <a:prstClr val="black"/>
                </a:solidFill>
              </a:rPr>
              <a:t>Phy</a:t>
            </a:r>
            <a:r>
              <a:rPr lang="en-US" sz="1400" dirty="0">
                <a:solidFill>
                  <a:prstClr val="black"/>
                </a:solidFill>
              </a:rPr>
              <a:t>-oriented skills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23677" y="4628317"/>
            <a:ext cx="3115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Friday</a:t>
            </a:r>
            <a:r>
              <a:rPr lang="en-US" sz="2400" dirty="0"/>
              <a:t>, 31</a:t>
            </a:r>
            <a:r>
              <a:rPr lang="en-US" sz="2400" baseline="30000" dirty="0"/>
              <a:t>st</a:t>
            </a:r>
            <a:r>
              <a:rPr lang="en-US" sz="2400" dirty="0"/>
              <a:t> of March</a:t>
            </a:r>
          </a:p>
          <a:p>
            <a:pPr algn="r"/>
            <a:r>
              <a:rPr lang="en-US" sz="2400" dirty="0"/>
              <a:t>16:00 to 17:00</a:t>
            </a:r>
          </a:p>
          <a:p>
            <a:pPr algn="r"/>
            <a:r>
              <a:rPr lang="en-US" sz="2400" dirty="0"/>
              <a:t>301,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一教</a:t>
            </a:r>
            <a:endParaRPr 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77"/>
          <a:stretch/>
        </p:blipFill>
        <p:spPr>
          <a:xfrm>
            <a:off x="650545" y="6626927"/>
            <a:ext cx="2057399" cy="22646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041" y="5540412"/>
            <a:ext cx="1845224" cy="18489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672" y="3417256"/>
            <a:ext cx="63129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First Talk</a:t>
            </a:r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sz="3200" dirty="0">
                <a:latin typeface="Lucida Calligraphy" panose="03010101010101010101" pitchFamily="66" charset="0"/>
              </a:rPr>
              <a:t>Motivation &amp; Introduction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6356" y="4255145"/>
            <a:ext cx="1903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V Boli" panose="02000500030200090000" pitchFamily="2" charset="0"/>
                <a:cs typeface="MV Boli" panose="02000500030200090000" pitchFamily="2" charset="0"/>
              </a:rPr>
              <a:t>No computers needed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76077" y="282970"/>
            <a:ext cx="218662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00" b="1" dirty="0" err="1">
                <a:solidFill>
                  <a:prstClr val="black"/>
                </a:solidFill>
                <a:latin typeface="Copperplate Gothic Light" panose="020E0507020206020404" pitchFamily="34" charset="0"/>
                <a:ea typeface="+mj-ea"/>
                <a:cs typeface="+mj-cs"/>
              </a:rPr>
              <a:t>Vimtex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4" idx="2"/>
            <a:endCxn id="22" idx="0"/>
          </p:cNvCxnSpPr>
          <p:nvPr/>
        </p:nvCxnSpPr>
        <p:spPr>
          <a:xfrm>
            <a:off x="1637341" y="6059478"/>
            <a:ext cx="41904" cy="56744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7563310"/>
            <a:ext cx="3190978" cy="13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7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78</Words>
  <Application>Microsoft Office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仿宋</vt:lpstr>
      <vt:lpstr>Arial</vt:lpstr>
      <vt:lpstr>Calibri</vt:lpstr>
      <vt:lpstr>Calibri Light</vt:lpstr>
      <vt:lpstr>Copperplate Gothic Light</vt:lpstr>
      <vt:lpstr>Georgia</vt:lpstr>
      <vt:lpstr>Lucida Calligraphy</vt:lpstr>
      <vt:lpstr>MV Boli</vt:lpstr>
      <vt:lpstr>Script MT Bold</vt:lpstr>
      <vt:lpstr>Times New Roman</vt:lpstr>
      <vt:lpstr>Office Theme</vt:lpstr>
      <vt:lpstr>Series Talk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Talk - Vimtex</dc:title>
  <dc:creator>陈鸿翔</dc:creator>
  <cp:lastModifiedBy>陈鸿翔</cp:lastModifiedBy>
  <cp:revision>10</cp:revision>
  <dcterms:created xsi:type="dcterms:W3CDTF">2017-03-28T07:44:33Z</dcterms:created>
  <dcterms:modified xsi:type="dcterms:W3CDTF">2017-03-30T08:09:29Z</dcterms:modified>
</cp:coreProperties>
</file>