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Josefin Slab SemiBold"/>
      <p:regular r:id="rId16"/>
      <p:bold r:id="rId17"/>
      <p:italic r:id="rId18"/>
      <p:boldItalic r:id="rId19"/>
    </p:embeddedFont>
    <p:embeddedFont>
      <p:font typeface="Jost ExtraBold"/>
      <p:bold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j6qwT5GCeQzGys31IjJYu7RmA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tExtraBold-bold.fntdata"/><Relationship Id="rId22" Type="http://schemas.openxmlformats.org/officeDocument/2006/relationships/font" Target="fonts/Montserrat-regular.fntdata"/><Relationship Id="rId21" Type="http://schemas.openxmlformats.org/officeDocument/2006/relationships/font" Target="fonts/JostExtra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ebasNeue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JosefinSlabSemiBold-bold.fntdata"/><Relationship Id="rId16" Type="http://schemas.openxmlformats.org/officeDocument/2006/relationships/font" Target="fonts/JosefinSlabSemiBold-regular.fntdata"/><Relationship Id="rId19" Type="http://schemas.openxmlformats.org/officeDocument/2006/relationships/font" Target="fonts/JosefinSlabSemiBold-boldItalic.fntdata"/><Relationship Id="rId18" Type="http://schemas.openxmlformats.org/officeDocument/2006/relationships/font" Target="fonts/JosefinSlab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2682be898_0_7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2682be898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62682be898_0_100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62682be898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62682be898_0_12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62682be898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62682be898_0_12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62682be898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2682be898_0_128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62682be898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62682be898_0_129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62682be898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2682be898_0_129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62682be898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62682be898_0_130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62682be898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62682be898_0_13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62682be898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2682be898_0_577"/>
          <p:cNvSpPr/>
          <p:nvPr/>
        </p:nvSpPr>
        <p:spPr>
          <a:xfrm>
            <a:off x="0" y="892813"/>
            <a:ext cx="9143910" cy="7169733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62682be898_0_577"/>
          <p:cNvSpPr txBox="1"/>
          <p:nvPr>
            <p:ph type="ctrTitle"/>
          </p:nvPr>
        </p:nvSpPr>
        <p:spPr>
          <a:xfrm>
            <a:off x="715100" y="1617350"/>
            <a:ext cx="7713900" cy="23745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4" name="Google Shape;154;g262682be898_0_577"/>
          <p:cNvSpPr txBox="1"/>
          <p:nvPr>
            <p:ph idx="1" type="subTitle"/>
          </p:nvPr>
        </p:nvSpPr>
        <p:spPr>
          <a:xfrm>
            <a:off x="2160300" y="4628350"/>
            <a:ext cx="4823400" cy="5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g262682be898_0_577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2682be898_0_582"/>
          <p:cNvSpPr/>
          <p:nvPr/>
        </p:nvSpPr>
        <p:spPr>
          <a:xfrm flipH="1" rot="-1179559">
            <a:off x="-482278" y="2949688"/>
            <a:ext cx="9597026" cy="5599406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62682be898_0_582"/>
          <p:cNvSpPr txBox="1"/>
          <p:nvPr>
            <p:ph type="title"/>
          </p:nvPr>
        </p:nvSpPr>
        <p:spPr>
          <a:xfrm>
            <a:off x="720000" y="2906167"/>
            <a:ext cx="7704000" cy="1122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9" name="Google Shape;159;g262682be898_0_582"/>
          <p:cNvSpPr txBox="1"/>
          <p:nvPr>
            <p:ph hasCustomPrompt="1" idx="2" type="title"/>
          </p:nvPr>
        </p:nvSpPr>
        <p:spPr>
          <a:xfrm>
            <a:off x="3976200" y="1962233"/>
            <a:ext cx="1191600" cy="884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0" name="Google Shape;160;g262682be898_0_582"/>
          <p:cNvSpPr txBox="1"/>
          <p:nvPr>
            <p:ph idx="1" type="subTitle"/>
          </p:nvPr>
        </p:nvSpPr>
        <p:spPr>
          <a:xfrm>
            <a:off x="2550300" y="4284847"/>
            <a:ext cx="40434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262682be898_0_582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2682be898_0_588"/>
          <p:cNvSpPr/>
          <p:nvPr/>
        </p:nvSpPr>
        <p:spPr>
          <a:xfrm rot="10800000">
            <a:off x="-1211181" y="-1872551"/>
            <a:ext cx="4144731" cy="4315820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4" name="Google Shape;164;g262682be898_0_588"/>
          <p:cNvSpPr/>
          <p:nvPr/>
        </p:nvSpPr>
        <p:spPr>
          <a:xfrm rot="-9606260">
            <a:off x="5524182" y="4833348"/>
            <a:ext cx="3926761" cy="3923473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5" name="Google Shape;165;g262682be898_0_588"/>
          <p:cNvSpPr txBox="1"/>
          <p:nvPr>
            <p:ph idx="1" type="body"/>
          </p:nvPr>
        </p:nvSpPr>
        <p:spPr>
          <a:xfrm>
            <a:off x="720000" y="1536633"/>
            <a:ext cx="7704000" cy="4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g262682be898_0_588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67" name="Google Shape;167;g262682be898_0_588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2682be898_0_594"/>
          <p:cNvSpPr/>
          <p:nvPr/>
        </p:nvSpPr>
        <p:spPr>
          <a:xfrm rot="10800000">
            <a:off x="827587" y="4613501"/>
            <a:ext cx="7858838" cy="8183733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70" name="Google Shape;170;g262682be898_0_594"/>
          <p:cNvSpPr txBox="1"/>
          <p:nvPr>
            <p:ph idx="1" type="subTitle"/>
          </p:nvPr>
        </p:nvSpPr>
        <p:spPr>
          <a:xfrm>
            <a:off x="1931575" y="3767000"/>
            <a:ext cx="14073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g262682be898_0_594"/>
          <p:cNvSpPr txBox="1"/>
          <p:nvPr>
            <p:ph idx="2" type="subTitle"/>
          </p:nvPr>
        </p:nvSpPr>
        <p:spPr>
          <a:xfrm>
            <a:off x="5586450" y="3767000"/>
            <a:ext cx="14073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g262682be898_0_594"/>
          <p:cNvSpPr txBox="1"/>
          <p:nvPr>
            <p:ph idx="3" type="subTitle"/>
          </p:nvPr>
        </p:nvSpPr>
        <p:spPr>
          <a:xfrm>
            <a:off x="1181425" y="4333867"/>
            <a:ext cx="29076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262682be898_0_594"/>
          <p:cNvSpPr txBox="1"/>
          <p:nvPr>
            <p:ph idx="4" type="subTitle"/>
          </p:nvPr>
        </p:nvSpPr>
        <p:spPr>
          <a:xfrm>
            <a:off x="4836300" y="4333867"/>
            <a:ext cx="29076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g262682be898_0_594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75" name="Google Shape;175;g262682be898_0_594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2682be898_0_602"/>
          <p:cNvSpPr/>
          <p:nvPr/>
        </p:nvSpPr>
        <p:spPr>
          <a:xfrm>
            <a:off x="781025" y="1520268"/>
            <a:ext cx="7421045" cy="5337864"/>
          </a:xfrm>
          <a:custGeom>
            <a:rect b="b" l="l" r="r" t="t"/>
            <a:pathLst>
              <a:path extrusionOk="0" h="67888" w="112020">
                <a:moveTo>
                  <a:pt x="49457" y="0"/>
                </a:moveTo>
                <a:cubicBezTo>
                  <a:pt x="49047" y="0"/>
                  <a:pt x="48627" y="23"/>
                  <a:pt x="48194" y="71"/>
                </a:cubicBezTo>
                <a:cubicBezTo>
                  <a:pt x="34767" y="1542"/>
                  <a:pt x="37964" y="21923"/>
                  <a:pt x="33089" y="30070"/>
                </a:cubicBezTo>
                <a:cubicBezTo>
                  <a:pt x="28220" y="38223"/>
                  <a:pt x="9533" y="39624"/>
                  <a:pt x="4767" y="46739"/>
                </a:cubicBezTo>
                <a:cubicBezTo>
                  <a:pt x="1" y="53848"/>
                  <a:pt x="10886" y="67888"/>
                  <a:pt x="10886" y="67888"/>
                </a:cubicBezTo>
                <a:lnTo>
                  <a:pt x="106014" y="67888"/>
                </a:lnTo>
                <a:cubicBezTo>
                  <a:pt x="111581" y="52566"/>
                  <a:pt x="103033" y="55417"/>
                  <a:pt x="102556" y="47297"/>
                </a:cubicBezTo>
                <a:cubicBezTo>
                  <a:pt x="102080" y="39175"/>
                  <a:pt x="112020" y="36054"/>
                  <a:pt x="106631" y="25099"/>
                </a:cubicBezTo>
                <a:cubicBezTo>
                  <a:pt x="104304" y="20373"/>
                  <a:pt x="101439" y="19058"/>
                  <a:pt x="97759" y="19058"/>
                </a:cubicBezTo>
                <a:cubicBezTo>
                  <a:pt x="95448" y="19058"/>
                  <a:pt x="92816" y="19576"/>
                  <a:pt x="89794" y="20094"/>
                </a:cubicBezTo>
                <a:cubicBezTo>
                  <a:pt x="86779" y="20615"/>
                  <a:pt x="83379" y="21132"/>
                  <a:pt x="79522" y="21132"/>
                </a:cubicBezTo>
                <a:cubicBezTo>
                  <a:pt x="79136" y="21132"/>
                  <a:pt x="78746" y="21127"/>
                  <a:pt x="78351" y="21116"/>
                </a:cubicBezTo>
                <a:cubicBezTo>
                  <a:pt x="64225" y="20734"/>
                  <a:pt x="61778" y="0"/>
                  <a:pt x="494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62682be898_0_602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79" name="Google Shape;179;g262682be898_0_602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2682be898_0_606"/>
          <p:cNvSpPr/>
          <p:nvPr/>
        </p:nvSpPr>
        <p:spPr>
          <a:xfrm rot="10800000">
            <a:off x="6885069" y="-2126551"/>
            <a:ext cx="4144731" cy="4315820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2" name="Google Shape;182;g262682be898_0_606"/>
          <p:cNvSpPr/>
          <p:nvPr/>
        </p:nvSpPr>
        <p:spPr>
          <a:xfrm rot="10800000">
            <a:off x="-1973181" y="5214049"/>
            <a:ext cx="4144731" cy="4315820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3" name="Google Shape;183;g262682be898_0_606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84" name="Google Shape;184;g262682be898_0_606"/>
          <p:cNvSpPr txBox="1"/>
          <p:nvPr>
            <p:ph idx="1" type="body"/>
          </p:nvPr>
        </p:nvSpPr>
        <p:spPr>
          <a:xfrm>
            <a:off x="715100" y="1932400"/>
            <a:ext cx="5020500" cy="29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" name="Google Shape;185;g262682be898_0_606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2682be898_0_612"/>
          <p:cNvSpPr/>
          <p:nvPr/>
        </p:nvSpPr>
        <p:spPr>
          <a:xfrm>
            <a:off x="0" y="401533"/>
            <a:ext cx="9734778" cy="7275196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62682be898_0_612"/>
          <p:cNvSpPr txBox="1"/>
          <p:nvPr>
            <p:ph type="title"/>
          </p:nvPr>
        </p:nvSpPr>
        <p:spPr>
          <a:xfrm>
            <a:off x="3210725" y="1742800"/>
            <a:ext cx="5218200" cy="3372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9" name="Google Shape;189;g262682be898_0_612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2682be898_0_616"/>
          <p:cNvSpPr/>
          <p:nvPr/>
        </p:nvSpPr>
        <p:spPr>
          <a:xfrm rot="-5400000">
            <a:off x="2632806" y="-59288"/>
            <a:ext cx="3878368" cy="5918480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2" name="Google Shape;192;g262682be898_0_616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93" name="Google Shape;193;g262682be898_0_616"/>
          <p:cNvSpPr txBox="1"/>
          <p:nvPr>
            <p:ph idx="1" type="subTitle"/>
          </p:nvPr>
        </p:nvSpPr>
        <p:spPr>
          <a:xfrm>
            <a:off x="923400" y="1785800"/>
            <a:ext cx="7297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262682be898_0_616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2682be898_0_621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97" name="Google Shape;197;g262682be898_0_621"/>
          <p:cNvSpPr txBox="1"/>
          <p:nvPr>
            <p:ph type="title"/>
          </p:nvPr>
        </p:nvSpPr>
        <p:spPr>
          <a:xfrm>
            <a:off x="975427" y="4886050"/>
            <a:ext cx="4715700" cy="1191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8" name="Google Shape;198;g262682be898_0_621"/>
          <p:cNvSpPr/>
          <p:nvPr/>
        </p:nvSpPr>
        <p:spPr>
          <a:xfrm>
            <a:off x="-6050" y="3833"/>
            <a:ext cx="9144000" cy="6858000"/>
          </a:xfrm>
          <a:prstGeom prst="rect">
            <a:avLst/>
          </a:prstGeom>
          <a:solidFill>
            <a:srgbClr val="4834D4">
              <a:alpha val="518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2682be898_0_625"/>
          <p:cNvSpPr/>
          <p:nvPr/>
        </p:nvSpPr>
        <p:spPr>
          <a:xfrm rot="-5400000">
            <a:off x="1936702" y="527274"/>
            <a:ext cx="5270597" cy="6137949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1" name="Google Shape;201;g262682be898_0_625"/>
          <p:cNvSpPr txBox="1"/>
          <p:nvPr>
            <p:ph hasCustomPrompt="1" type="title"/>
          </p:nvPr>
        </p:nvSpPr>
        <p:spPr>
          <a:xfrm>
            <a:off x="1950000" y="2077967"/>
            <a:ext cx="5244000" cy="176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2" name="Google Shape;202;g262682be898_0_625"/>
          <p:cNvSpPr txBox="1"/>
          <p:nvPr>
            <p:ph idx="1" type="subTitle"/>
          </p:nvPr>
        </p:nvSpPr>
        <p:spPr>
          <a:xfrm>
            <a:off x="2111250" y="4092833"/>
            <a:ext cx="4921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g262682be898_0_625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2682be898_0_630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2682be898_0_632"/>
          <p:cNvSpPr/>
          <p:nvPr/>
        </p:nvSpPr>
        <p:spPr>
          <a:xfrm rot="-10487904">
            <a:off x="-883325" y="-293398"/>
            <a:ext cx="4513059" cy="7835179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8" name="Google Shape;208;g262682be898_0_632"/>
          <p:cNvSpPr txBox="1"/>
          <p:nvPr>
            <p:ph idx="1" type="subTitle"/>
          </p:nvPr>
        </p:nvSpPr>
        <p:spPr>
          <a:xfrm>
            <a:off x="3684075" y="1089348"/>
            <a:ext cx="2261400" cy="3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209" name="Google Shape;209;g262682be898_0_632"/>
          <p:cNvSpPr txBox="1"/>
          <p:nvPr>
            <p:ph idx="2" type="subTitle"/>
          </p:nvPr>
        </p:nvSpPr>
        <p:spPr>
          <a:xfrm>
            <a:off x="6162800" y="1089348"/>
            <a:ext cx="2261400" cy="3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210" name="Google Shape;210;g262682be898_0_632"/>
          <p:cNvSpPr txBox="1"/>
          <p:nvPr>
            <p:ph type="title"/>
          </p:nvPr>
        </p:nvSpPr>
        <p:spPr>
          <a:xfrm>
            <a:off x="720000" y="4596600"/>
            <a:ext cx="2683800" cy="154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1" name="Google Shape;211;g262682be898_0_632"/>
          <p:cNvSpPr txBox="1"/>
          <p:nvPr>
            <p:ph hasCustomPrompt="1" idx="3" type="title"/>
          </p:nvPr>
        </p:nvSpPr>
        <p:spPr>
          <a:xfrm>
            <a:off x="3684075" y="713333"/>
            <a:ext cx="1234500" cy="387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g262682be898_0_632"/>
          <p:cNvSpPr txBox="1"/>
          <p:nvPr>
            <p:ph idx="4" type="subTitle"/>
          </p:nvPr>
        </p:nvSpPr>
        <p:spPr>
          <a:xfrm>
            <a:off x="3684075" y="1492368"/>
            <a:ext cx="2261400" cy="87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262682be898_0_632"/>
          <p:cNvSpPr txBox="1"/>
          <p:nvPr>
            <p:ph hasCustomPrompt="1" idx="5" type="title"/>
          </p:nvPr>
        </p:nvSpPr>
        <p:spPr>
          <a:xfrm>
            <a:off x="6162800" y="713333"/>
            <a:ext cx="1234500" cy="387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g262682be898_0_632"/>
          <p:cNvSpPr txBox="1"/>
          <p:nvPr>
            <p:ph idx="6" type="subTitle"/>
          </p:nvPr>
        </p:nvSpPr>
        <p:spPr>
          <a:xfrm>
            <a:off x="6162800" y="1492368"/>
            <a:ext cx="2261400" cy="87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g262682be898_0_632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16" name="Google Shape;216;g262682be898_0_632"/>
          <p:cNvSpPr txBox="1"/>
          <p:nvPr>
            <p:ph idx="7" type="subTitle"/>
          </p:nvPr>
        </p:nvSpPr>
        <p:spPr>
          <a:xfrm>
            <a:off x="3684075" y="4870463"/>
            <a:ext cx="2261400" cy="3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217" name="Google Shape;217;g262682be898_0_632"/>
          <p:cNvSpPr txBox="1"/>
          <p:nvPr>
            <p:ph idx="8" type="subTitle"/>
          </p:nvPr>
        </p:nvSpPr>
        <p:spPr>
          <a:xfrm>
            <a:off x="6162800" y="4870463"/>
            <a:ext cx="2261400" cy="3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218" name="Google Shape;218;g262682be898_0_632"/>
          <p:cNvSpPr txBox="1"/>
          <p:nvPr>
            <p:ph hasCustomPrompt="1" idx="9" type="title"/>
          </p:nvPr>
        </p:nvSpPr>
        <p:spPr>
          <a:xfrm>
            <a:off x="3684075" y="4494448"/>
            <a:ext cx="1234500" cy="387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g262682be898_0_632"/>
          <p:cNvSpPr txBox="1"/>
          <p:nvPr>
            <p:ph idx="13" type="subTitle"/>
          </p:nvPr>
        </p:nvSpPr>
        <p:spPr>
          <a:xfrm>
            <a:off x="3684075" y="5273467"/>
            <a:ext cx="2261400" cy="87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262682be898_0_632"/>
          <p:cNvSpPr txBox="1"/>
          <p:nvPr>
            <p:ph hasCustomPrompt="1" idx="14" type="title"/>
          </p:nvPr>
        </p:nvSpPr>
        <p:spPr>
          <a:xfrm>
            <a:off x="6162800" y="4494448"/>
            <a:ext cx="1234500" cy="387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g262682be898_0_632"/>
          <p:cNvSpPr txBox="1"/>
          <p:nvPr>
            <p:ph idx="15" type="subTitle"/>
          </p:nvPr>
        </p:nvSpPr>
        <p:spPr>
          <a:xfrm>
            <a:off x="6162800" y="5273467"/>
            <a:ext cx="2261400" cy="87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262682be898_0_632"/>
          <p:cNvSpPr txBox="1"/>
          <p:nvPr>
            <p:ph idx="16" type="subTitle"/>
          </p:nvPr>
        </p:nvSpPr>
        <p:spPr>
          <a:xfrm>
            <a:off x="3684075" y="2979922"/>
            <a:ext cx="2261400" cy="3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223" name="Google Shape;223;g262682be898_0_632"/>
          <p:cNvSpPr txBox="1"/>
          <p:nvPr>
            <p:ph idx="17" type="subTitle"/>
          </p:nvPr>
        </p:nvSpPr>
        <p:spPr>
          <a:xfrm>
            <a:off x="6162800" y="2979922"/>
            <a:ext cx="2261400" cy="3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Jost ExtraBold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224" name="Google Shape;224;g262682be898_0_632"/>
          <p:cNvSpPr txBox="1"/>
          <p:nvPr>
            <p:ph hasCustomPrompt="1" idx="18" type="title"/>
          </p:nvPr>
        </p:nvSpPr>
        <p:spPr>
          <a:xfrm>
            <a:off x="3684075" y="2603907"/>
            <a:ext cx="1234500" cy="387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g262682be898_0_632"/>
          <p:cNvSpPr txBox="1"/>
          <p:nvPr>
            <p:ph idx="19" type="subTitle"/>
          </p:nvPr>
        </p:nvSpPr>
        <p:spPr>
          <a:xfrm>
            <a:off x="3684075" y="3382916"/>
            <a:ext cx="2261400" cy="87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262682be898_0_632"/>
          <p:cNvSpPr txBox="1"/>
          <p:nvPr>
            <p:ph hasCustomPrompt="1" idx="20" type="title"/>
          </p:nvPr>
        </p:nvSpPr>
        <p:spPr>
          <a:xfrm>
            <a:off x="6162800" y="2603907"/>
            <a:ext cx="1234500" cy="387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g262682be898_0_632"/>
          <p:cNvSpPr txBox="1"/>
          <p:nvPr>
            <p:ph idx="21" type="subTitle"/>
          </p:nvPr>
        </p:nvSpPr>
        <p:spPr>
          <a:xfrm>
            <a:off x="6162800" y="3382916"/>
            <a:ext cx="2261400" cy="87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2682be898_0_654"/>
          <p:cNvSpPr txBox="1"/>
          <p:nvPr>
            <p:ph type="title"/>
          </p:nvPr>
        </p:nvSpPr>
        <p:spPr>
          <a:xfrm>
            <a:off x="715101" y="4098735"/>
            <a:ext cx="5173500" cy="709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0" name="Google Shape;230;g262682be898_0_654"/>
          <p:cNvSpPr txBox="1"/>
          <p:nvPr>
            <p:ph idx="1" type="subTitle"/>
          </p:nvPr>
        </p:nvSpPr>
        <p:spPr>
          <a:xfrm>
            <a:off x="715154" y="1828050"/>
            <a:ext cx="5173500" cy="23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g262682be898_0_654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32" name="Google Shape;232;g262682be898_0_654"/>
          <p:cNvSpPr/>
          <p:nvPr/>
        </p:nvSpPr>
        <p:spPr>
          <a:xfrm flipH="1">
            <a:off x="-877884" y="4745464"/>
            <a:ext cx="11050000" cy="2275010"/>
          </a:xfrm>
          <a:custGeom>
            <a:rect b="b" l="l" r="r" t="t"/>
            <a:pathLst>
              <a:path extrusionOk="0" h="68252" w="442000">
                <a:moveTo>
                  <a:pt x="41161" y="46339"/>
                </a:moveTo>
                <a:cubicBezTo>
                  <a:pt x="81390" y="35547"/>
                  <a:pt x="209257" y="4185"/>
                  <a:pt x="273367" y="528"/>
                </a:cubicBezTo>
                <a:cubicBezTo>
                  <a:pt x="337478" y="-3129"/>
                  <a:pt x="399558" y="13718"/>
                  <a:pt x="425824" y="24398"/>
                </a:cubicBezTo>
                <a:cubicBezTo>
                  <a:pt x="452090" y="35078"/>
                  <a:pt x="440642" y="57609"/>
                  <a:pt x="430962" y="64608"/>
                </a:cubicBezTo>
                <a:cubicBezTo>
                  <a:pt x="421282" y="71608"/>
                  <a:pt x="434238" y="66283"/>
                  <a:pt x="367743" y="66395"/>
                </a:cubicBezTo>
                <a:cubicBezTo>
                  <a:pt x="301248" y="66507"/>
                  <a:pt x="86422" y="68621"/>
                  <a:pt x="31992" y="65278"/>
                </a:cubicBezTo>
                <a:cubicBezTo>
                  <a:pt x="-22438" y="61935"/>
                  <a:pt x="932" y="57131"/>
                  <a:pt x="41161" y="46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2682be898_0_659"/>
          <p:cNvSpPr/>
          <p:nvPr/>
        </p:nvSpPr>
        <p:spPr>
          <a:xfrm rot="5586725">
            <a:off x="-2122282" y="1830244"/>
            <a:ext cx="9221049" cy="5540177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62682be898_0_659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36" name="Google Shape;236;g262682be898_0_659"/>
          <p:cNvSpPr txBox="1"/>
          <p:nvPr>
            <p:ph idx="1" type="subTitle"/>
          </p:nvPr>
        </p:nvSpPr>
        <p:spPr>
          <a:xfrm>
            <a:off x="720000" y="3256467"/>
            <a:ext cx="3146400" cy="288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g262682be898_0_659"/>
          <p:cNvSpPr txBox="1"/>
          <p:nvPr>
            <p:ph type="title"/>
          </p:nvPr>
        </p:nvSpPr>
        <p:spPr>
          <a:xfrm>
            <a:off x="720000" y="2587667"/>
            <a:ext cx="3584700" cy="609300"/>
          </a:xfrm>
          <a:prstGeom prst="rect">
            <a:avLst/>
          </a:prstGeom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2682be898_0_664"/>
          <p:cNvSpPr/>
          <p:nvPr/>
        </p:nvSpPr>
        <p:spPr>
          <a:xfrm rot="5586725">
            <a:off x="-2122282" y="1830244"/>
            <a:ext cx="9221049" cy="5540177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62682be898_0_664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41" name="Google Shape;241;g262682be898_0_664"/>
          <p:cNvSpPr txBox="1"/>
          <p:nvPr>
            <p:ph idx="1" type="subTitle"/>
          </p:nvPr>
        </p:nvSpPr>
        <p:spPr>
          <a:xfrm>
            <a:off x="4908475" y="3269991"/>
            <a:ext cx="3520500" cy="288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g262682be898_0_664"/>
          <p:cNvSpPr txBox="1"/>
          <p:nvPr>
            <p:ph type="title"/>
          </p:nvPr>
        </p:nvSpPr>
        <p:spPr>
          <a:xfrm>
            <a:off x="4908475" y="2587667"/>
            <a:ext cx="3520500" cy="609300"/>
          </a:xfrm>
          <a:prstGeom prst="rect">
            <a:avLst/>
          </a:prstGeom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2682be898_0_669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45" name="Google Shape;245;g262682be898_0_669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6" name="Google Shape;246;g262682be898_0_669"/>
          <p:cNvSpPr/>
          <p:nvPr/>
        </p:nvSpPr>
        <p:spPr>
          <a:xfrm flipH="1">
            <a:off x="-877884" y="4745464"/>
            <a:ext cx="11050000" cy="2275010"/>
          </a:xfrm>
          <a:custGeom>
            <a:rect b="b" l="l" r="r" t="t"/>
            <a:pathLst>
              <a:path extrusionOk="0" h="68252" w="442000">
                <a:moveTo>
                  <a:pt x="41161" y="46339"/>
                </a:moveTo>
                <a:cubicBezTo>
                  <a:pt x="81390" y="35547"/>
                  <a:pt x="209257" y="4185"/>
                  <a:pt x="273367" y="528"/>
                </a:cubicBezTo>
                <a:cubicBezTo>
                  <a:pt x="337478" y="-3129"/>
                  <a:pt x="399558" y="13718"/>
                  <a:pt x="425824" y="24398"/>
                </a:cubicBezTo>
                <a:cubicBezTo>
                  <a:pt x="452090" y="35078"/>
                  <a:pt x="440642" y="57609"/>
                  <a:pt x="430962" y="64608"/>
                </a:cubicBezTo>
                <a:cubicBezTo>
                  <a:pt x="421282" y="71608"/>
                  <a:pt x="434238" y="66283"/>
                  <a:pt x="367743" y="66395"/>
                </a:cubicBezTo>
                <a:cubicBezTo>
                  <a:pt x="301248" y="66507"/>
                  <a:pt x="86422" y="68621"/>
                  <a:pt x="31992" y="65278"/>
                </a:cubicBezTo>
                <a:cubicBezTo>
                  <a:pt x="-22438" y="61935"/>
                  <a:pt x="932" y="57131"/>
                  <a:pt x="41161" y="46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2682be898_0_673"/>
          <p:cNvSpPr/>
          <p:nvPr/>
        </p:nvSpPr>
        <p:spPr>
          <a:xfrm rot="10800000">
            <a:off x="-1211181" y="-1872551"/>
            <a:ext cx="4144731" cy="4315820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49" name="Google Shape;249;g262682be898_0_673"/>
          <p:cNvSpPr/>
          <p:nvPr/>
        </p:nvSpPr>
        <p:spPr>
          <a:xfrm rot="-9606260">
            <a:off x="5524182" y="4833348"/>
            <a:ext cx="3926761" cy="3923473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50" name="Google Shape;250;g262682be898_0_673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g262682be898_0_673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2" name="Google Shape;252;g262682be898_0_673"/>
          <p:cNvSpPr txBox="1"/>
          <p:nvPr>
            <p:ph idx="1" type="body"/>
          </p:nvPr>
        </p:nvSpPr>
        <p:spPr>
          <a:xfrm>
            <a:off x="720000" y="1536633"/>
            <a:ext cx="3531300" cy="4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g262682be898_0_673"/>
          <p:cNvSpPr txBox="1"/>
          <p:nvPr>
            <p:ph idx="2" type="body"/>
          </p:nvPr>
        </p:nvSpPr>
        <p:spPr>
          <a:xfrm>
            <a:off x="4892700" y="1536633"/>
            <a:ext cx="3531300" cy="4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2682be898_0_680"/>
          <p:cNvSpPr/>
          <p:nvPr/>
        </p:nvSpPr>
        <p:spPr>
          <a:xfrm rot="5400000">
            <a:off x="1936702" y="527190"/>
            <a:ext cx="5270597" cy="6137949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56" name="Google Shape;256;g262682be898_0_680"/>
          <p:cNvSpPr txBox="1"/>
          <p:nvPr>
            <p:ph idx="1" type="subTitle"/>
          </p:nvPr>
        </p:nvSpPr>
        <p:spPr>
          <a:xfrm>
            <a:off x="720000" y="3554233"/>
            <a:ext cx="2336400" cy="504300"/>
          </a:xfrm>
          <a:prstGeom prst="rect">
            <a:avLst/>
          </a:prstGeom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257" name="Google Shape;257;g262682be898_0_680"/>
          <p:cNvSpPr txBox="1"/>
          <p:nvPr>
            <p:ph idx="2" type="subTitle"/>
          </p:nvPr>
        </p:nvSpPr>
        <p:spPr>
          <a:xfrm>
            <a:off x="3403800" y="3554233"/>
            <a:ext cx="2336400" cy="504300"/>
          </a:xfrm>
          <a:prstGeom prst="rect">
            <a:avLst/>
          </a:prstGeom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258" name="Google Shape;258;g262682be898_0_680"/>
          <p:cNvSpPr txBox="1"/>
          <p:nvPr>
            <p:ph idx="3" type="subTitle"/>
          </p:nvPr>
        </p:nvSpPr>
        <p:spPr>
          <a:xfrm>
            <a:off x="6087600" y="3554233"/>
            <a:ext cx="2336400" cy="504300"/>
          </a:xfrm>
          <a:prstGeom prst="rect">
            <a:avLst/>
          </a:prstGeom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ExtraBold"/>
              <a:buNone/>
              <a:defRPr sz="24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259" name="Google Shape;259;g262682be898_0_680"/>
          <p:cNvSpPr txBox="1"/>
          <p:nvPr>
            <p:ph idx="4" type="subTitle"/>
          </p:nvPr>
        </p:nvSpPr>
        <p:spPr>
          <a:xfrm>
            <a:off x="720000" y="4043766"/>
            <a:ext cx="2336400" cy="16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g262682be898_0_680"/>
          <p:cNvSpPr txBox="1"/>
          <p:nvPr>
            <p:ph idx="5" type="subTitle"/>
          </p:nvPr>
        </p:nvSpPr>
        <p:spPr>
          <a:xfrm>
            <a:off x="3403800" y="4043766"/>
            <a:ext cx="2336400" cy="16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g262682be898_0_680"/>
          <p:cNvSpPr txBox="1"/>
          <p:nvPr>
            <p:ph idx="6" type="subTitle"/>
          </p:nvPr>
        </p:nvSpPr>
        <p:spPr>
          <a:xfrm>
            <a:off x="6087600" y="4043766"/>
            <a:ext cx="2336400" cy="16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g262682be898_0_680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3" name="Google Shape;263;g262682be898_0_680"/>
          <p:cNvSpPr txBox="1"/>
          <p:nvPr>
            <p:ph type="title"/>
          </p:nvPr>
        </p:nvSpPr>
        <p:spPr>
          <a:xfrm>
            <a:off x="720000" y="601641"/>
            <a:ext cx="7704000" cy="65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2682be898_0_690"/>
          <p:cNvSpPr/>
          <p:nvPr/>
        </p:nvSpPr>
        <p:spPr>
          <a:xfrm flipH="1" rot="-5586843">
            <a:off x="3016757" y="1280573"/>
            <a:ext cx="8264169" cy="4965127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62682be898_0_690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7" name="Google Shape;267;g262682be898_0_690"/>
          <p:cNvSpPr txBox="1"/>
          <p:nvPr>
            <p:ph idx="1" type="subTitle"/>
          </p:nvPr>
        </p:nvSpPr>
        <p:spPr>
          <a:xfrm>
            <a:off x="1031550" y="4049767"/>
            <a:ext cx="1713300" cy="45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g262682be898_0_690"/>
          <p:cNvSpPr txBox="1"/>
          <p:nvPr>
            <p:ph idx="2" type="subTitle"/>
          </p:nvPr>
        </p:nvSpPr>
        <p:spPr>
          <a:xfrm>
            <a:off x="720000" y="4521143"/>
            <a:ext cx="23364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g262682be898_0_690"/>
          <p:cNvSpPr txBox="1"/>
          <p:nvPr>
            <p:ph idx="3" type="subTitle"/>
          </p:nvPr>
        </p:nvSpPr>
        <p:spPr>
          <a:xfrm>
            <a:off x="3403800" y="4521143"/>
            <a:ext cx="23364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g262682be898_0_690"/>
          <p:cNvSpPr txBox="1"/>
          <p:nvPr>
            <p:ph idx="4" type="subTitle"/>
          </p:nvPr>
        </p:nvSpPr>
        <p:spPr>
          <a:xfrm>
            <a:off x="6087600" y="4521143"/>
            <a:ext cx="23364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g262682be898_0_690"/>
          <p:cNvSpPr txBox="1"/>
          <p:nvPr>
            <p:ph idx="5" type="subTitle"/>
          </p:nvPr>
        </p:nvSpPr>
        <p:spPr>
          <a:xfrm>
            <a:off x="3715350" y="4049767"/>
            <a:ext cx="1713300" cy="45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2" name="Google Shape;272;g262682be898_0_690"/>
          <p:cNvSpPr txBox="1"/>
          <p:nvPr>
            <p:ph idx="6" type="subTitle"/>
          </p:nvPr>
        </p:nvSpPr>
        <p:spPr>
          <a:xfrm>
            <a:off x="6399150" y="4049767"/>
            <a:ext cx="1713300" cy="45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" name="Google Shape;273;g262682be898_0_690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2682be898_0_700"/>
          <p:cNvSpPr txBox="1"/>
          <p:nvPr>
            <p:ph idx="1" type="subTitle"/>
          </p:nvPr>
        </p:nvSpPr>
        <p:spPr>
          <a:xfrm>
            <a:off x="720000" y="2033433"/>
            <a:ext cx="3342900" cy="58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6" name="Google Shape;276;g262682be898_0_700"/>
          <p:cNvSpPr txBox="1"/>
          <p:nvPr>
            <p:ph idx="2" type="subTitle"/>
          </p:nvPr>
        </p:nvSpPr>
        <p:spPr>
          <a:xfrm>
            <a:off x="720000" y="2619433"/>
            <a:ext cx="3342900" cy="12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g262682be898_0_700"/>
          <p:cNvSpPr txBox="1"/>
          <p:nvPr>
            <p:ph idx="3" type="subTitle"/>
          </p:nvPr>
        </p:nvSpPr>
        <p:spPr>
          <a:xfrm>
            <a:off x="5081053" y="2619433"/>
            <a:ext cx="3342900" cy="12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g262682be898_0_700"/>
          <p:cNvSpPr txBox="1"/>
          <p:nvPr>
            <p:ph idx="4" type="subTitle"/>
          </p:nvPr>
        </p:nvSpPr>
        <p:spPr>
          <a:xfrm>
            <a:off x="720000" y="4879067"/>
            <a:ext cx="3342900" cy="12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g262682be898_0_700"/>
          <p:cNvSpPr txBox="1"/>
          <p:nvPr>
            <p:ph idx="5" type="subTitle"/>
          </p:nvPr>
        </p:nvSpPr>
        <p:spPr>
          <a:xfrm>
            <a:off x="5081053" y="4879067"/>
            <a:ext cx="3342900" cy="12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g262682be898_0_700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81" name="Google Shape;281;g262682be898_0_700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2" name="Google Shape;282;g262682be898_0_700"/>
          <p:cNvSpPr txBox="1"/>
          <p:nvPr>
            <p:ph idx="6" type="subTitle"/>
          </p:nvPr>
        </p:nvSpPr>
        <p:spPr>
          <a:xfrm>
            <a:off x="720000" y="4292867"/>
            <a:ext cx="3342900" cy="58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g262682be898_0_700"/>
          <p:cNvSpPr txBox="1"/>
          <p:nvPr>
            <p:ph idx="7" type="subTitle"/>
          </p:nvPr>
        </p:nvSpPr>
        <p:spPr>
          <a:xfrm>
            <a:off x="5081050" y="2033433"/>
            <a:ext cx="3342900" cy="58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4" name="Google Shape;284;g262682be898_0_700"/>
          <p:cNvSpPr txBox="1"/>
          <p:nvPr>
            <p:ph idx="8" type="subTitle"/>
          </p:nvPr>
        </p:nvSpPr>
        <p:spPr>
          <a:xfrm>
            <a:off x="5081050" y="4292867"/>
            <a:ext cx="3342900" cy="58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" name="Google Shape;285;g262682be898_0_700"/>
          <p:cNvSpPr/>
          <p:nvPr/>
        </p:nvSpPr>
        <p:spPr>
          <a:xfrm rot="1179559">
            <a:off x="-91478" y="3064622"/>
            <a:ext cx="9597026" cy="5599406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2682be898_0_712"/>
          <p:cNvSpPr/>
          <p:nvPr/>
        </p:nvSpPr>
        <p:spPr>
          <a:xfrm>
            <a:off x="-1096259" y="4745464"/>
            <a:ext cx="11050000" cy="2275010"/>
          </a:xfrm>
          <a:custGeom>
            <a:rect b="b" l="l" r="r" t="t"/>
            <a:pathLst>
              <a:path extrusionOk="0" h="68252" w="442000">
                <a:moveTo>
                  <a:pt x="41161" y="46339"/>
                </a:moveTo>
                <a:cubicBezTo>
                  <a:pt x="81390" y="35547"/>
                  <a:pt x="209257" y="4185"/>
                  <a:pt x="273367" y="528"/>
                </a:cubicBezTo>
                <a:cubicBezTo>
                  <a:pt x="337478" y="-3129"/>
                  <a:pt x="399558" y="13718"/>
                  <a:pt x="425824" y="24398"/>
                </a:cubicBezTo>
                <a:cubicBezTo>
                  <a:pt x="452090" y="35078"/>
                  <a:pt x="440642" y="57609"/>
                  <a:pt x="430962" y="64608"/>
                </a:cubicBezTo>
                <a:cubicBezTo>
                  <a:pt x="421282" y="71608"/>
                  <a:pt x="434238" y="66283"/>
                  <a:pt x="367743" y="66395"/>
                </a:cubicBezTo>
                <a:cubicBezTo>
                  <a:pt x="301248" y="66507"/>
                  <a:pt x="86422" y="68621"/>
                  <a:pt x="31992" y="65278"/>
                </a:cubicBezTo>
                <a:cubicBezTo>
                  <a:pt x="-22438" y="61935"/>
                  <a:pt x="932" y="57131"/>
                  <a:pt x="41161" y="46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88" name="Google Shape;288;g262682be898_0_712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89" name="Google Shape;289;g262682be898_0_712"/>
          <p:cNvSpPr txBox="1"/>
          <p:nvPr>
            <p:ph idx="1" type="subTitle"/>
          </p:nvPr>
        </p:nvSpPr>
        <p:spPr>
          <a:xfrm>
            <a:off x="720000" y="2526558"/>
            <a:ext cx="2336400" cy="101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g262682be898_0_712"/>
          <p:cNvSpPr txBox="1"/>
          <p:nvPr>
            <p:ph idx="2" type="subTitle"/>
          </p:nvPr>
        </p:nvSpPr>
        <p:spPr>
          <a:xfrm>
            <a:off x="3403800" y="2526558"/>
            <a:ext cx="2336400" cy="101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g262682be898_0_712"/>
          <p:cNvSpPr txBox="1"/>
          <p:nvPr>
            <p:ph idx="3" type="subTitle"/>
          </p:nvPr>
        </p:nvSpPr>
        <p:spPr>
          <a:xfrm>
            <a:off x="6087600" y="2526558"/>
            <a:ext cx="2336400" cy="101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g262682be898_0_712"/>
          <p:cNvSpPr txBox="1"/>
          <p:nvPr>
            <p:ph idx="4" type="subTitle"/>
          </p:nvPr>
        </p:nvSpPr>
        <p:spPr>
          <a:xfrm>
            <a:off x="720000" y="5134798"/>
            <a:ext cx="2336400" cy="101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g262682be898_0_712"/>
          <p:cNvSpPr txBox="1"/>
          <p:nvPr>
            <p:ph idx="5" type="subTitle"/>
          </p:nvPr>
        </p:nvSpPr>
        <p:spPr>
          <a:xfrm>
            <a:off x="3403800" y="5134798"/>
            <a:ext cx="2336400" cy="101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g262682be898_0_712"/>
          <p:cNvSpPr txBox="1"/>
          <p:nvPr>
            <p:ph idx="6" type="subTitle"/>
          </p:nvPr>
        </p:nvSpPr>
        <p:spPr>
          <a:xfrm>
            <a:off x="6087600" y="5134798"/>
            <a:ext cx="2336400" cy="101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g262682be898_0_712"/>
          <p:cNvSpPr txBox="1"/>
          <p:nvPr>
            <p:ph idx="7" type="subTitle"/>
          </p:nvPr>
        </p:nvSpPr>
        <p:spPr>
          <a:xfrm>
            <a:off x="1201200" y="2005033"/>
            <a:ext cx="1374000" cy="52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g262682be898_0_712"/>
          <p:cNvSpPr txBox="1"/>
          <p:nvPr>
            <p:ph idx="8" type="subTitle"/>
          </p:nvPr>
        </p:nvSpPr>
        <p:spPr>
          <a:xfrm>
            <a:off x="3885000" y="2005033"/>
            <a:ext cx="1374000" cy="52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7" name="Google Shape;297;g262682be898_0_712"/>
          <p:cNvSpPr txBox="1"/>
          <p:nvPr>
            <p:ph idx="9" type="subTitle"/>
          </p:nvPr>
        </p:nvSpPr>
        <p:spPr>
          <a:xfrm>
            <a:off x="6568800" y="2005033"/>
            <a:ext cx="1374000" cy="52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8" name="Google Shape;298;g262682be898_0_712"/>
          <p:cNvSpPr txBox="1"/>
          <p:nvPr>
            <p:ph idx="13" type="subTitle"/>
          </p:nvPr>
        </p:nvSpPr>
        <p:spPr>
          <a:xfrm>
            <a:off x="1201200" y="4607200"/>
            <a:ext cx="1374000" cy="52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" name="Google Shape;299;g262682be898_0_712"/>
          <p:cNvSpPr txBox="1"/>
          <p:nvPr>
            <p:ph idx="14" type="subTitle"/>
          </p:nvPr>
        </p:nvSpPr>
        <p:spPr>
          <a:xfrm>
            <a:off x="3885000" y="4607200"/>
            <a:ext cx="1374000" cy="52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0" name="Google Shape;300;g262682be898_0_712"/>
          <p:cNvSpPr txBox="1"/>
          <p:nvPr>
            <p:ph idx="15" type="subTitle"/>
          </p:nvPr>
        </p:nvSpPr>
        <p:spPr>
          <a:xfrm>
            <a:off x="6568800" y="4607200"/>
            <a:ext cx="1374000" cy="52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g262682be898_0_712"/>
          <p:cNvSpPr txBox="1"/>
          <p:nvPr>
            <p:ph type="title"/>
          </p:nvPr>
        </p:nvSpPr>
        <p:spPr>
          <a:xfrm>
            <a:off x="720000" y="605678"/>
            <a:ext cx="77040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2682be898_0_728"/>
          <p:cNvSpPr/>
          <p:nvPr/>
        </p:nvSpPr>
        <p:spPr>
          <a:xfrm flipH="1" rot="10800000">
            <a:off x="-1297409" y="-424145"/>
            <a:ext cx="11050000" cy="2275010"/>
          </a:xfrm>
          <a:custGeom>
            <a:rect b="b" l="l" r="r" t="t"/>
            <a:pathLst>
              <a:path extrusionOk="0" h="68252" w="442000">
                <a:moveTo>
                  <a:pt x="41161" y="46339"/>
                </a:moveTo>
                <a:cubicBezTo>
                  <a:pt x="81390" y="35547"/>
                  <a:pt x="209257" y="4185"/>
                  <a:pt x="273367" y="528"/>
                </a:cubicBezTo>
                <a:cubicBezTo>
                  <a:pt x="337478" y="-3129"/>
                  <a:pt x="399558" y="13718"/>
                  <a:pt x="425824" y="24398"/>
                </a:cubicBezTo>
                <a:cubicBezTo>
                  <a:pt x="452090" y="35078"/>
                  <a:pt x="440642" y="57609"/>
                  <a:pt x="430962" y="64608"/>
                </a:cubicBezTo>
                <a:cubicBezTo>
                  <a:pt x="421282" y="71608"/>
                  <a:pt x="434238" y="66283"/>
                  <a:pt x="367743" y="66395"/>
                </a:cubicBezTo>
                <a:cubicBezTo>
                  <a:pt x="301248" y="66507"/>
                  <a:pt x="86422" y="68621"/>
                  <a:pt x="31992" y="65278"/>
                </a:cubicBezTo>
                <a:cubicBezTo>
                  <a:pt x="-22438" y="61935"/>
                  <a:pt x="932" y="57131"/>
                  <a:pt x="41161" y="46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04" name="Google Shape;304;g262682be898_0_728"/>
          <p:cNvSpPr/>
          <p:nvPr/>
        </p:nvSpPr>
        <p:spPr>
          <a:xfrm flipH="1">
            <a:off x="-923859" y="4791431"/>
            <a:ext cx="11050000" cy="2275010"/>
          </a:xfrm>
          <a:custGeom>
            <a:rect b="b" l="l" r="r" t="t"/>
            <a:pathLst>
              <a:path extrusionOk="0" h="68252" w="442000">
                <a:moveTo>
                  <a:pt x="41161" y="46339"/>
                </a:moveTo>
                <a:cubicBezTo>
                  <a:pt x="81390" y="35547"/>
                  <a:pt x="209257" y="4185"/>
                  <a:pt x="273367" y="528"/>
                </a:cubicBezTo>
                <a:cubicBezTo>
                  <a:pt x="337478" y="-3129"/>
                  <a:pt x="399558" y="13718"/>
                  <a:pt x="425824" y="24398"/>
                </a:cubicBezTo>
                <a:cubicBezTo>
                  <a:pt x="452090" y="35078"/>
                  <a:pt x="440642" y="57609"/>
                  <a:pt x="430962" y="64608"/>
                </a:cubicBezTo>
                <a:cubicBezTo>
                  <a:pt x="421282" y="71608"/>
                  <a:pt x="434238" y="66283"/>
                  <a:pt x="367743" y="66395"/>
                </a:cubicBezTo>
                <a:cubicBezTo>
                  <a:pt x="301248" y="66507"/>
                  <a:pt x="86422" y="68621"/>
                  <a:pt x="31992" y="65278"/>
                </a:cubicBezTo>
                <a:cubicBezTo>
                  <a:pt x="-22438" y="61935"/>
                  <a:pt x="932" y="57131"/>
                  <a:pt x="41161" y="46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05" name="Google Shape;305;g262682be898_0_728"/>
          <p:cNvSpPr txBox="1"/>
          <p:nvPr>
            <p:ph hasCustomPrompt="1" type="title"/>
          </p:nvPr>
        </p:nvSpPr>
        <p:spPr>
          <a:xfrm>
            <a:off x="3623200" y="1063333"/>
            <a:ext cx="3870300" cy="696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6" name="Google Shape;306;g262682be898_0_728"/>
          <p:cNvSpPr txBox="1"/>
          <p:nvPr>
            <p:ph idx="1" type="subTitle"/>
          </p:nvPr>
        </p:nvSpPr>
        <p:spPr>
          <a:xfrm>
            <a:off x="3623200" y="1760299"/>
            <a:ext cx="38703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g262682be898_0_728"/>
          <p:cNvSpPr txBox="1"/>
          <p:nvPr>
            <p:ph hasCustomPrompt="1" idx="2" type="title"/>
          </p:nvPr>
        </p:nvSpPr>
        <p:spPr>
          <a:xfrm>
            <a:off x="3623200" y="2927511"/>
            <a:ext cx="3870300" cy="696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8" name="Google Shape;308;g262682be898_0_728"/>
          <p:cNvSpPr txBox="1"/>
          <p:nvPr>
            <p:ph idx="3" type="subTitle"/>
          </p:nvPr>
        </p:nvSpPr>
        <p:spPr>
          <a:xfrm>
            <a:off x="3623200" y="3624496"/>
            <a:ext cx="38703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g262682be898_0_728"/>
          <p:cNvSpPr txBox="1"/>
          <p:nvPr>
            <p:ph hasCustomPrompt="1" idx="4" type="title"/>
          </p:nvPr>
        </p:nvSpPr>
        <p:spPr>
          <a:xfrm>
            <a:off x="3623200" y="4791690"/>
            <a:ext cx="3870300" cy="696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0" name="Google Shape;310;g262682be898_0_728"/>
          <p:cNvSpPr txBox="1"/>
          <p:nvPr>
            <p:ph idx="5" type="subTitle"/>
          </p:nvPr>
        </p:nvSpPr>
        <p:spPr>
          <a:xfrm>
            <a:off x="3623200" y="5488667"/>
            <a:ext cx="38703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g262682be898_0_728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2682be898_0_738"/>
          <p:cNvSpPr/>
          <p:nvPr/>
        </p:nvSpPr>
        <p:spPr>
          <a:xfrm flipH="1" rot="10800000">
            <a:off x="-11525" y="-71607"/>
            <a:ext cx="9189041" cy="5683474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62682be898_0_738"/>
          <p:cNvSpPr txBox="1"/>
          <p:nvPr>
            <p:ph type="ctrTitle"/>
          </p:nvPr>
        </p:nvSpPr>
        <p:spPr>
          <a:xfrm>
            <a:off x="2429950" y="893100"/>
            <a:ext cx="4284000" cy="115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5" name="Google Shape;315;g262682be898_0_738"/>
          <p:cNvSpPr txBox="1"/>
          <p:nvPr>
            <p:ph idx="1" type="subTitle"/>
          </p:nvPr>
        </p:nvSpPr>
        <p:spPr>
          <a:xfrm>
            <a:off x="2425075" y="2272733"/>
            <a:ext cx="4293900" cy="15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6" name="Google Shape;316;g262682be898_0_738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317" name="Google Shape;317;g262682be898_0_738"/>
          <p:cNvSpPr txBox="1"/>
          <p:nvPr/>
        </p:nvSpPr>
        <p:spPr>
          <a:xfrm>
            <a:off x="1813500" y="4898667"/>
            <a:ext cx="5517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s-PA" sz="10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s-PA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s-PA" sz="10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s-PA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s-PA" sz="10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2682be898_0_744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320" name="Google Shape;320;g262682be898_0_744"/>
          <p:cNvSpPr/>
          <p:nvPr/>
        </p:nvSpPr>
        <p:spPr>
          <a:xfrm>
            <a:off x="-877884" y="4745464"/>
            <a:ext cx="11050000" cy="2275010"/>
          </a:xfrm>
          <a:custGeom>
            <a:rect b="b" l="l" r="r" t="t"/>
            <a:pathLst>
              <a:path extrusionOk="0" h="68252" w="442000">
                <a:moveTo>
                  <a:pt x="41161" y="46339"/>
                </a:moveTo>
                <a:cubicBezTo>
                  <a:pt x="81390" y="35547"/>
                  <a:pt x="209257" y="4185"/>
                  <a:pt x="273367" y="528"/>
                </a:cubicBezTo>
                <a:cubicBezTo>
                  <a:pt x="337478" y="-3129"/>
                  <a:pt x="399558" y="13718"/>
                  <a:pt x="425824" y="24398"/>
                </a:cubicBezTo>
                <a:cubicBezTo>
                  <a:pt x="452090" y="35078"/>
                  <a:pt x="440642" y="57609"/>
                  <a:pt x="430962" y="64608"/>
                </a:cubicBezTo>
                <a:cubicBezTo>
                  <a:pt x="421282" y="71608"/>
                  <a:pt x="434238" y="66283"/>
                  <a:pt x="367743" y="66395"/>
                </a:cubicBezTo>
                <a:cubicBezTo>
                  <a:pt x="301248" y="66507"/>
                  <a:pt x="86422" y="68621"/>
                  <a:pt x="31992" y="65278"/>
                </a:cubicBezTo>
                <a:cubicBezTo>
                  <a:pt x="-22438" y="61935"/>
                  <a:pt x="932" y="57131"/>
                  <a:pt x="41161" y="46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1" name="Google Shape;321;g262682be898_0_744"/>
          <p:cNvSpPr/>
          <p:nvPr/>
        </p:nvSpPr>
        <p:spPr>
          <a:xfrm rot="5400000">
            <a:off x="-2165466" y="-2099856"/>
            <a:ext cx="5526225" cy="3237015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2" name="Google Shape;322;g262682be898_0_744"/>
          <p:cNvSpPr/>
          <p:nvPr/>
        </p:nvSpPr>
        <p:spPr>
          <a:xfrm rot="5400000">
            <a:off x="6841834" y="-2198789"/>
            <a:ext cx="5526225" cy="3237015"/>
          </a:xfrm>
          <a:custGeom>
            <a:rect b="b" l="l" r="r" t="t"/>
            <a:pathLst>
              <a:path extrusionOk="0" h="239203" w="99855">
                <a:moveTo>
                  <a:pt x="73370" y="10358"/>
                </a:moveTo>
                <a:cubicBezTo>
                  <a:pt x="88713" y="26816"/>
                  <a:pt x="93357" y="93687"/>
                  <a:pt x="96329" y="128720"/>
                </a:cubicBezTo>
                <a:cubicBezTo>
                  <a:pt x="99301" y="163753"/>
                  <a:pt x="104465" y="205139"/>
                  <a:pt x="91202" y="220556"/>
                </a:cubicBezTo>
                <a:cubicBezTo>
                  <a:pt x="77939" y="235974"/>
                  <a:pt x="31242" y="252989"/>
                  <a:pt x="16753" y="221225"/>
                </a:cubicBezTo>
                <a:cubicBezTo>
                  <a:pt x="2264" y="189461"/>
                  <a:pt x="-5166" y="65119"/>
                  <a:pt x="4270" y="29974"/>
                </a:cubicBezTo>
                <a:cubicBezTo>
                  <a:pt x="13706" y="-5170"/>
                  <a:pt x="58027" y="-6100"/>
                  <a:pt x="73370" y="103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2682be898_0_749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325" name="Google Shape;325;g262682be898_0_749"/>
          <p:cNvSpPr/>
          <p:nvPr/>
        </p:nvSpPr>
        <p:spPr>
          <a:xfrm flipH="1" rot="-5400000">
            <a:off x="4225435" y="1970263"/>
            <a:ext cx="6893860" cy="2943533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62682be898_0_749"/>
          <p:cNvSpPr/>
          <p:nvPr/>
        </p:nvSpPr>
        <p:spPr>
          <a:xfrm flipH="1" rot="5400000">
            <a:off x="-2105268" y="1685857"/>
            <a:ext cx="5902151" cy="2519935"/>
          </a:xfrm>
          <a:custGeom>
            <a:rect b="b" l="l" r="r" t="t"/>
            <a:pathLst>
              <a:path extrusionOk="0" h="139686" w="237535">
                <a:moveTo>
                  <a:pt x="198590" y="1"/>
                </a:moveTo>
                <a:cubicBezTo>
                  <a:pt x="192791" y="1"/>
                  <a:pt x="186351" y="836"/>
                  <a:pt x="179274" y="2881"/>
                </a:cubicBezTo>
                <a:cubicBezTo>
                  <a:pt x="133610" y="16080"/>
                  <a:pt x="148897" y="51202"/>
                  <a:pt x="113955" y="75648"/>
                </a:cubicBezTo>
                <a:cubicBezTo>
                  <a:pt x="85476" y="95575"/>
                  <a:pt x="27375" y="65497"/>
                  <a:pt x="1" y="116418"/>
                </a:cubicBezTo>
                <a:lnTo>
                  <a:pt x="1" y="139686"/>
                </a:lnTo>
                <a:lnTo>
                  <a:pt x="237535" y="139686"/>
                </a:lnTo>
                <a:lnTo>
                  <a:pt x="237535" y="16588"/>
                </a:lnTo>
                <a:cubicBezTo>
                  <a:pt x="237535" y="16588"/>
                  <a:pt x="224432" y="1"/>
                  <a:pt x="1985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42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666"/>
                </a:srgbClr>
              </a:gs>
              <a:gs pos="36000">
                <a:srgbClr val="FAC867">
                  <a:alpha val="5882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3725"/>
                </a:srgbClr>
              </a:gs>
              <a:gs pos="36000">
                <a:srgbClr val="FAC867">
                  <a:alpha val="6666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803"/>
                </a:srgbClr>
              </a:gs>
              <a:gs pos="31000">
                <a:srgbClr val="FAC867">
                  <a:alpha val="4705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980"/>
                </a:srgbClr>
              </a:gs>
              <a:gs pos="36000">
                <a:srgbClr val="FAC867">
                  <a:alpha val="9803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843"/>
                </a:srgbClr>
              </a:gs>
              <a:gs pos="36000">
                <a:srgbClr val="FAC867">
                  <a:alpha val="7843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2682be898_0_573"/>
          <p:cNvSpPr txBox="1"/>
          <p:nvPr>
            <p:ph type="title"/>
          </p:nvPr>
        </p:nvSpPr>
        <p:spPr>
          <a:xfrm>
            <a:off x="715100" y="493753"/>
            <a:ext cx="7713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t ExtraBold"/>
              <a:buNone/>
              <a:defRPr sz="3200">
                <a:solidFill>
                  <a:schemeClr val="dk1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9pPr>
          </a:lstStyle>
          <a:p/>
        </p:txBody>
      </p:sp>
      <p:sp>
        <p:nvSpPr>
          <p:cNvPr id="149" name="Google Shape;149;g262682be898_0_573"/>
          <p:cNvSpPr txBox="1"/>
          <p:nvPr>
            <p:ph idx="1" type="body"/>
          </p:nvPr>
        </p:nvSpPr>
        <p:spPr>
          <a:xfrm>
            <a:off x="715100" y="1355650"/>
            <a:ext cx="7713900" cy="47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g262682be898_0_573"/>
          <p:cNvSpPr txBox="1"/>
          <p:nvPr>
            <p:ph idx="12" type="sldNum"/>
          </p:nvPr>
        </p:nvSpPr>
        <p:spPr>
          <a:xfrm>
            <a:off x="8404384" y="62315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2682be898_0_753"/>
          <p:cNvSpPr/>
          <p:nvPr/>
        </p:nvSpPr>
        <p:spPr>
          <a:xfrm>
            <a:off x="2029950" y="4563450"/>
            <a:ext cx="5084100" cy="677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62682be898_0_753"/>
          <p:cNvSpPr txBox="1"/>
          <p:nvPr>
            <p:ph type="ctrTitle"/>
          </p:nvPr>
        </p:nvSpPr>
        <p:spPr>
          <a:xfrm>
            <a:off x="1231650" y="2029125"/>
            <a:ext cx="6784200" cy="2458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PA" sz="2800">
                <a:solidFill>
                  <a:srgbClr val="FAC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REUNION DE DEMOSTRACION Y</a:t>
            </a:r>
            <a:endParaRPr sz="1400">
              <a:solidFill>
                <a:srgbClr val="FAC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PA" sz="2800">
                <a:solidFill>
                  <a:srgbClr val="FAC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REVISION DEL SPRINT 3</a:t>
            </a:r>
            <a:endParaRPr>
              <a:solidFill>
                <a:srgbClr val="FAC86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accent4"/>
                </a:solidFill>
              </a:rPr>
              <a:t>SISTEMA ODONTOLOGICO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PA">
                <a:solidFill>
                  <a:schemeClr val="accent4"/>
                </a:solidFill>
              </a:rPr>
            </a:b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28/11/2023</a:t>
            </a:r>
            <a:endParaRPr b="1" sz="2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62682be898_0_753"/>
          <p:cNvSpPr txBox="1"/>
          <p:nvPr>
            <p:ph idx="12" type="sldNum"/>
          </p:nvPr>
        </p:nvSpPr>
        <p:spPr>
          <a:xfrm>
            <a:off x="8404384" y="8308713"/>
            <a:ext cx="548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334" name="Google Shape;334;g262682be898_0_753"/>
          <p:cNvGrpSpPr/>
          <p:nvPr/>
        </p:nvGrpSpPr>
        <p:grpSpPr>
          <a:xfrm>
            <a:off x="7114041" y="4158233"/>
            <a:ext cx="1911405" cy="2950656"/>
            <a:chOff x="5053325" y="1770050"/>
            <a:chExt cx="1659350" cy="1921125"/>
          </a:xfrm>
        </p:grpSpPr>
        <p:sp>
          <p:nvSpPr>
            <p:cNvPr id="335" name="Google Shape;335;g262682be898_0_753"/>
            <p:cNvSpPr/>
            <p:nvPr/>
          </p:nvSpPr>
          <p:spPr>
            <a:xfrm>
              <a:off x="5875250" y="3107800"/>
              <a:ext cx="388825" cy="252850"/>
            </a:xfrm>
            <a:custGeom>
              <a:rect b="b" l="l" r="r" t="t"/>
              <a:pathLst>
                <a:path extrusionOk="0" h="10114" w="15553">
                  <a:moveTo>
                    <a:pt x="604" y="0"/>
                  </a:moveTo>
                  <a:cubicBezTo>
                    <a:pt x="225" y="0"/>
                    <a:pt x="0" y="425"/>
                    <a:pt x="212" y="738"/>
                  </a:cubicBezTo>
                  <a:lnTo>
                    <a:pt x="6052" y="9385"/>
                  </a:lnTo>
                  <a:cubicBezTo>
                    <a:pt x="6360" y="9839"/>
                    <a:pt x="6877" y="10114"/>
                    <a:pt x="7427" y="10114"/>
                  </a:cubicBezTo>
                  <a:lnTo>
                    <a:pt x="14949" y="10114"/>
                  </a:lnTo>
                  <a:cubicBezTo>
                    <a:pt x="15328" y="10114"/>
                    <a:pt x="15553" y="9689"/>
                    <a:pt x="15341" y="9376"/>
                  </a:cubicBezTo>
                  <a:lnTo>
                    <a:pt x="9497" y="729"/>
                  </a:lnTo>
                  <a:cubicBezTo>
                    <a:pt x="9188" y="275"/>
                    <a:pt x="8676" y="0"/>
                    <a:pt x="8126" y="0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g262682be898_0_753"/>
            <p:cNvSpPr/>
            <p:nvPr/>
          </p:nvSpPr>
          <p:spPr>
            <a:xfrm>
              <a:off x="5878475" y="3106550"/>
              <a:ext cx="5825" cy="13250"/>
            </a:xfrm>
            <a:custGeom>
              <a:rect b="b" l="l" r="r" t="t"/>
              <a:pathLst>
                <a:path extrusionOk="0" h="530" w="233">
                  <a:moveTo>
                    <a:pt x="0" y="0"/>
                  </a:moveTo>
                  <a:lnTo>
                    <a:pt x="0" y="529"/>
                  </a:lnTo>
                  <a:lnTo>
                    <a:pt x="23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g262682be898_0_753"/>
            <p:cNvSpPr/>
            <p:nvPr/>
          </p:nvSpPr>
          <p:spPr>
            <a:xfrm>
              <a:off x="6253975" y="3336475"/>
              <a:ext cx="6775" cy="14475"/>
            </a:xfrm>
            <a:custGeom>
              <a:rect b="b" l="l" r="r" t="t"/>
              <a:pathLst>
                <a:path extrusionOk="0" h="579" w="271">
                  <a:moveTo>
                    <a:pt x="271" y="0"/>
                  </a:moveTo>
                  <a:lnTo>
                    <a:pt x="0" y="433"/>
                  </a:lnTo>
                  <a:lnTo>
                    <a:pt x="271" y="579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g262682be898_0_753"/>
            <p:cNvSpPr/>
            <p:nvPr/>
          </p:nvSpPr>
          <p:spPr>
            <a:xfrm>
              <a:off x="5875250" y="3095725"/>
              <a:ext cx="388825" cy="252750"/>
            </a:xfrm>
            <a:custGeom>
              <a:rect b="b" l="l" r="r" t="t"/>
              <a:pathLst>
                <a:path extrusionOk="0" h="10110" w="15553">
                  <a:moveTo>
                    <a:pt x="604" y="0"/>
                  </a:moveTo>
                  <a:cubicBezTo>
                    <a:pt x="225" y="0"/>
                    <a:pt x="0" y="421"/>
                    <a:pt x="212" y="737"/>
                  </a:cubicBezTo>
                  <a:lnTo>
                    <a:pt x="6052" y="9380"/>
                  </a:lnTo>
                  <a:cubicBezTo>
                    <a:pt x="6360" y="9838"/>
                    <a:pt x="6877" y="10109"/>
                    <a:pt x="7427" y="10109"/>
                  </a:cubicBezTo>
                  <a:lnTo>
                    <a:pt x="14949" y="10109"/>
                  </a:lnTo>
                  <a:cubicBezTo>
                    <a:pt x="15328" y="10109"/>
                    <a:pt x="15553" y="9688"/>
                    <a:pt x="15341" y="9372"/>
                  </a:cubicBezTo>
                  <a:lnTo>
                    <a:pt x="9497" y="729"/>
                  </a:lnTo>
                  <a:cubicBezTo>
                    <a:pt x="9188" y="271"/>
                    <a:pt x="8676" y="0"/>
                    <a:pt x="8126" y="0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g262682be898_0_753"/>
            <p:cNvSpPr/>
            <p:nvPr/>
          </p:nvSpPr>
          <p:spPr>
            <a:xfrm>
              <a:off x="5892625" y="3102700"/>
              <a:ext cx="336800" cy="211200"/>
            </a:xfrm>
            <a:custGeom>
              <a:rect b="b" l="l" r="r" t="t"/>
              <a:pathLst>
                <a:path extrusionOk="0" h="8448" w="13472">
                  <a:moveTo>
                    <a:pt x="1" y="0"/>
                  </a:moveTo>
                  <a:lnTo>
                    <a:pt x="4319" y="6394"/>
                  </a:lnTo>
                  <a:lnTo>
                    <a:pt x="6049" y="7606"/>
                  </a:lnTo>
                  <a:cubicBezTo>
                    <a:pt x="6049" y="7606"/>
                    <a:pt x="7082" y="8423"/>
                    <a:pt x="7860" y="8423"/>
                  </a:cubicBezTo>
                  <a:cubicBezTo>
                    <a:pt x="8639" y="8423"/>
                    <a:pt x="13471" y="8447"/>
                    <a:pt x="13471" y="8447"/>
                  </a:cubicBezTo>
                  <a:lnTo>
                    <a:pt x="77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g262682be898_0_753"/>
            <p:cNvSpPr/>
            <p:nvPr/>
          </p:nvSpPr>
          <p:spPr>
            <a:xfrm>
              <a:off x="5990600" y="3247650"/>
              <a:ext cx="106375" cy="66250"/>
            </a:xfrm>
            <a:custGeom>
              <a:rect b="b" l="l" r="r" t="t"/>
              <a:pathLst>
                <a:path extrusionOk="0" h="2650" w="4255">
                  <a:moveTo>
                    <a:pt x="1" y="0"/>
                  </a:moveTo>
                  <a:lnTo>
                    <a:pt x="1" y="0"/>
                  </a:lnTo>
                  <a:cubicBezTo>
                    <a:pt x="1050" y="2105"/>
                    <a:pt x="3140" y="2538"/>
                    <a:pt x="3936" y="2627"/>
                  </a:cubicBezTo>
                  <a:lnTo>
                    <a:pt x="3936" y="2627"/>
                  </a:lnTo>
                  <a:cubicBezTo>
                    <a:pt x="2752" y="2441"/>
                    <a:pt x="3162" y="1196"/>
                    <a:pt x="3163" y="1196"/>
                  </a:cubicBezTo>
                  <a:lnTo>
                    <a:pt x="3163" y="1196"/>
                  </a:lnTo>
                  <a:cubicBezTo>
                    <a:pt x="2870" y="1317"/>
                    <a:pt x="2589" y="1368"/>
                    <a:pt x="2324" y="1368"/>
                  </a:cubicBezTo>
                  <a:cubicBezTo>
                    <a:pt x="950" y="1368"/>
                    <a:pt x="1" y="1"/>
                    <a:pt x="1" y="0"/>
                  </a:cubicBezTo>
                  <a:close/>
                  <a:moveTo>
                    <a:pt x="3936" y="2627"/>
                  </a:moveTo>
                  <a:cubicBezTo>
                    <a:pt x="4032" y="2641"/>
                    <a:pt x="4137" y="2649"/>
                    <a:pt x="4254" y="2649"/>
                  </a:cubicBezTo>
                  <a:cubicBezTo>
                    <a:pt x="4254" y="2649"/>
                    <a:pt x="4136" y="2649"/>
                    <a:pt x="3936" y="2627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g262682be898_0_753"/>
            <p:cNvSpPr/>
            <p:nvPr/>
          </p:nvSpPr>
          <p:spPr>
            <a:xfrm>
              <a:off x="5951575" y="3095575"/>
              <a:ext cx="102275" cy="30875"/>
            </a:xfrm>
            <a:custGeom>
              <a:rect b="b" l="l" r="r" t="t"/>
              <a:pathLst>
                <a:path extrusionOk="0" h="1235" w="4091">
                  <a:moveTo>
                    <a:pt x="5" y="0"/>
                  </a:moveTo>
                  <a:cubicBezTo>
                    <a:pt x="5" y="0"/>
                    <a:pt x="4" y="1"/>
                    <a:pt x="4" y="2"/>
                  </a:cubicBezTo>
                  <a:cubicBezTo>
                    <a:pt x="0" y="2"/>
                    <a:pt x="0" y="6"/>
                    <a:pt x="0" y="6"/>
                  </a:cubicBezTo>
                  <a:lnTo>
                    <a:pt x="508" y="756"/>
                  </a:lnTo>
                  <a:cubicBezTo>
                    <a:pt x="708" y="1056"/>
                    <a:pt x="1046" y="1235"/>
                    <a:pt x="1404" y="1235"/>
                  </a:cubicBezTo>
                  <a:lnTo>
                    <a:pt x="3757" y="1235"/>
                  </a:lnTo>
                  <a:cubicBezTo>
                    <a:pt x="3853" y="1235"/>
                    <a:pt x="3936" y="1193"/>
                    <a:pt x="3995" y="1131"/>
                  </a:cubicBezTo>
                  <a:cubicBezTo>
                    <a:pt x="4053" y="1068"/>
                    <a:pt x="4091" y="985"/>
                    <a:pt x="4091" y="902"/>
                  </a:cubicBezTo>
                  <a:cubicBezTo>
                    <a:pt x="4091" y="839"/>
                    <a:pt x="4070" y="772"/>
                    <a:pt x="4032" y="714"/>
                  </a:cubicBezTo>
                  <a:lnTo>
                    <a:pt x="3549" y="2"/>
                  </a:lnTo>
                  <a:cubicBezTo>
                    <a:pt x="3549" y="2"/>
                    <a:pt x="3547" y="0"/>
                    <a:pt x="3546" y="0"/>
                  </a:cubicBezTo>
                  <a:cubicBezTo>
                    <a:pt x="3545" y="0"/>
                    <a:pt x="3545" y="1"/>
                    <a:pt x="3545" y="2"/>
                  </a:cubicBezTo>
                  <a:cubicBezTo>
                    <a:pt x="3541" y="2"/>
                    <a:pt x="3541" y="6"/>
                    <a:pt x="3541" y="6"/>
                  </a:cubicBezTo>
                  <a:lnTo>
                    <a:pt x="4024" y="718"/>
                  </a:lnTo>
                  <a:cubicBezTo>
                    <a:pt x="4061" y="777"/>
                    <a:pt x="4082" y="839"/>
                    <a:pt x="4082" y="902"/>
                  </a:cubicBezTo>
                  <a:cubicBezTo>
                    <a:pt x="4082" y="985"/>
                    <a:pt x="4049" y="1064"/>
                    <a:pt x="3991" y="1127"/>
                  </a:cubicBezTo>
                  <a:cubicBezTo>
                    <a:pt x="3932" y="1185"/>
                    <a:pt x="3853" y="1227"/>
                    <a:pt x="3757" y="1227"/>
                  </a:cubicBezTo>
                  <a:lnTo>
                    <a:pt x="1404" y="1227"/>
                  </a:lnTo>
                  <a:cubicBezTo>
                    <a:pt x="1050" y="1227"/>
                    <a:pt x="717" y="1047"/>
                    <a:pt x="517" y="752"/>
                  </a:cubicBezTo>
                  <a:lnTo>
                    <a:pt x="8" y="2"/>
                  </a:lnTo>
                  <a:cubicBezTo>
                    <a:pt x="8" y="2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g262682be898_0_753"/>
            <p:cNvSpPr/>
            <p:nvPr/>
          </p:nvSpPr>
          <p:spPr>
            <a:xfrm>
              <a:off x="6117025" y="3194925"/>
              <a:ext cx="179350" cy="84075"/>
            </a:xfrm>
            <a:custGeom>
              <a:rect b="b" l="l" r="r" t="t"/>
              <a:pathLst>
                <a:path extrusionOk="0" h="3363" w="7174">
                  <a:moveTo>
                    <a:pt x="3587" y="0"/>
                  </a:moveTo>
                  <a:cubicBezTo>
                    <a:pt x="2685" y="0"/>
                    <a:pt x="181" y="500"/>
                    <a:pt x="92" y="639"/>
                  </a:cubicBezTo>
                  <a:cubicBezTo>
                    <a:pt x="1" y="789"/>
                    <a:pt x="867" y="1239"/>
                    <a:pt x="1625" y="1277"/>
                  </a:cubicBezTo>
                  <a:cubicBezTo>
                    <a:pt x="1752" y="1283"/>
                    <a:pt x="1876" y="1285"/>
                    <a:pt x="1993" y="1285"/>
                  </a:cubicBezTo>
                  <a:cubicBezTo>
                    <a:pt x="2579" y="1285"/>
                    <a:pt x="3021" y="1222"/>
                    <a:pt x="3021" y="1222"/>
                  </a:cubicBezTo>
                  <a:lnTo>
                    <a:pt x="7174" y="3363"/>
                  </a:lnTo>
                  <a:lnTo>
                    <a:pt x="6174" y="922"/>
                  </a:lnTo>
                  <a:cubicBezTo>
                    <a:pt x="5465" y="743"/>
                    <a:pt x="4436" y="102"/>
                    <a:pt x="3771" y="10"/>
                  </a:cubicBezTo>
                  <a:cubicBezTo>
                    <a:pt x="3721" y="3"/>
                    <a:pt x="3659" y="0"/>
                    <a:pt x="3587" y="0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g262682be898_0_753"/>
            <p:cNvSpPr/>
            <p:nvPr/>
          </p:nvSpPr>
          <p:spPr>
            <a:xfrm>
              <a:off x="6007075" y="2550200"/>
              <a:ext cx="66875" cy="201675"/>
            </a:xfrm>
            <a:custGeom>
              <a:rect b="b" l="l" r="r" t="t"/>
              <a:pathLst>
                <a:path extrusionOk="0" h="8067" w="2675">
                  <a:moveTo>
                    <a:pt x="963" y="1"/>
                  </a:moveTo>
                  <a:cubicBezTo>
                    <a:pt x="782" y="1"/>
                    <a:pt x="563" y="985"/>
                    <a:pt x="716" y="1761"/>
                  </a:cubicBezTo>
                  <a:cubicBezTo>
                    <a:pt x="879" y="2557"/>
                    <a:pt x="1137" y="3193"/>
                    <a:pt x="1137" y="3193"/>
                  </a:cubicBezTo>
                  <a:lnTo>
                    <a:pt x="0" y="8067"/>
                  </a:lnTo>
                  <a:lnTo>
                    <a:pt x="2275" y="6388"/>
                  </a:lnTo>
                  <a:cubicBezTo>
                    <a:pt x="2275" y="5614"/>
                    <a:pt x="2674" y="4373"/>
                    <a:pt x="2595" y="3656"/>
                  </a:cubicBezTo>
                  <a:cubicBezTo>
                    <a:pt x="2516" y="2936"/>
                    <a:pt x="1158" y="62"/>
                    <a:pt x="979" y="4"/>
                  </a:cubicBezTo>
                  <a:cubicBezTo>
                    <a:pt x="974" y="2"/>
                    <a:pt x="968" y="1"/>
                    <a:pt x="963" y="1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g262682be898_0_753"/>
            <p:cNvSpPr/>
            <p:nvPr/>
          </p:nvSpPr>
          <p:spPr>
            <a:xfrm>
              <a:off x="5890000" y="2536100"/>
              <a:ext cx="159250" cy="414700"/>
            </a:xfrm>
            <a:custGeom>
              <a:rect b="b" l="l" r="r" t="t"/>
              <a:pathLst>
                <a:path extrusionOk="0" h="16588" w="6370">
                  <a:moveTo>
                    <a:pt x="6370" y="1"/>
                  </a:moveTo>
                  <a:lnTo>
                    <a:pt x="1" y="16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g262682be898_0_753"/>
            <p:cNvSpPr/>
            <p:nvPr/>
          </p:nvSpPr>
          <p:spPr>
            <a:xfrm>
              <a:off x="5879400" y="2532050"/>
              <a:ext cx="180575" cy="422800"/>
            </a:xfrm>
            <a:custGeom>
              <a:rect b="b" l="l" r="r" t="t"/>
              <a:pathLst>
                <a:path extrusionOk="0" h="16912" w="7223">
                  <a:moveTo>
                    <a:pt x="6369" y="1"/>
                  </a:moveTo>
                  <a:lnTo>
                    <a:pt x="0" y="16586"/>
                  </a:lnTo>
                  <a:lnTo>
                    <a:pt x="850" y="16911"/>
                  </a:lnTo>
                  <a:lnTo>
                    <a:pt x="7223" y="326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g262682be898_0_753"/>
            <p:cNvSpPr/>
            <p:nvPr/>
          </p:nvSpPr>
          <p:spPr>
            <a:xfrm>
              <a:off x="5053325" y="1770050"/>
              <a:ext cx="1198800" cy="1258425"/>
            </a:xfrm>
            <a:custGeom>
              <a:rect b="b" l="l" r="r" t="t"/>
              <a:pathLst>
                <a:path extrusionOk="0" h="50337" w="47952">
                  <a:moveTo>
                    <a:pt x="10751" y="0"/>
                  </a:moveTo>
                  <a:cubicBezTo>
                    <a:pt x="3647" y="0"/>
                    <a:pt x="0" y="5398"/>
                    <a:pt x="0" y="13640"/>
                  </a:cubicBezTo>
                  <a:cubicBezTo>
                    <a:pt x="0" y="26002"/>
                    <a:pt x="5327" y="29318"/>
                    <a:pt x="9376" y="34599"/>
                  </a:cubicBezTo>
                  <a:cubicBezTo>
                    <a:pt x="12517" y="38694"/>
                    <a:pt x="12575" y="50336"/>
                    <a:pt x="16944" y="50336"/>
                  </a:cubicBezTo>
                  <a:cubicBezTo>
                    <a:pt x="21314" y="50336"/>
                    <a:pt x="21418" y="33505"/>
                    <a:pt x="23976" y="33505"/>
                  </a:cubicBezTo>
                  <a:cubicBezTo>
                    <a:pt x="26533" y="33505"/>
                    <a:pt x="26641" y="50336"/>
                    <a:pt x="31011" y="50336"/>
                  </a:cubicBezTo>
                  <a:cubicBezTo>
                    <a:pt x="35380" y="50336"/>
                    <a:pt x="35434" y="38694"/>
                    <a:pt x="38575" y="34599"/>
                  </a:cubicBezTo>
                  <a:cubicBezTo>
                    <a:pt x="42624" y="29318"/>
                    <a:pt x="47951" y="26002"/>
                    <a:pt x="47951" y="13640"/>
                  </a:cubicBezTo>
                  <a:cubicBezTo>
                    <a:pt x="47951" y="5398"/>
                    <a:pt x="44304" y="0"/>
                    <a:pt x="37201" y="0"/>
                  </a:cubicBezTo>
                  <a:cubicBezTo>
                    <a:pt x="33649" y="0"/>
                    <a:pt x="29233" y="1350"/>
                    <a:pt x="23976" y="4368"/>
                  </a:cubicBezTo>
                  <a:cubicBezTo>
                    <a:pt x="18719" y="1350"/>
                    <a:pt x="14303" y="0"/>
                    <a:pt x="10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g262682be898_0_753"/>
            <p:cNvSpPr/>
            <p:nvPr/>
          </p:nvSpPr>
          <p:spPr>
            <a:xfrm>
              <a:off x="6060375" y="2218275"/>
              <a:ext cx="185700" cy="281825"/>
            </a:xfrm>
            <a:custGeom>
              <a:rect b="b" l="l" r="r" t="t"/>
              <a:pathLst>
                <a:path extrusionOk="0" h="11273" w="7428">
                  <a:moveTo>
                    <a:pt x="7427" y="1"/>
                  </a:moveTo>
                  <a:cubicBezTo>
                    <a:pt x="5391" y="5008"/>
                    <a:pt x="3013" y="8915"/>
                    <a:pt x="1" y="11156"/>
                  </a:cubicBezTo>
                  <a:cubicBezTo>
                    <a:pt x="471" y="11231"/>
                    <a:pt x="963" y="11272"/>
                    <a:pt x="1475" y="11272"/>
                  </a:cubicBezTo>
                  <a:cubicBezTo>
                    <a:pt x="1792" y="11272"/>
                    <a:pt x="2117" y="11256"/>
                    <a:pt x="2454" y="11222"/>
                  </a:cubicBezTo>
                  <a:cubicBezTo>
                    <a:pt x="2600" y="11210"/>
                    <a:pt x="2746" y="11193"/>
                    <a:pt x="2888" y="11172"/>
                  </a:cubicBezTo>
                  <a:cubicBezTo>
                    <a:pt x="4987" y="8465"/>
                    <a:pt x="6790" y="5229"/>
                    <a:pt x="7427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g262682be898_0_753"/>
            <p:cNvSpPr/>
            <p:nvPr/>
          </p:nvSpPr>
          <p:spPr>
            <a:xfrm>
              <a:off x="5436200" y="1879150"/>
              <a:ext cx="216650" cy="29875"/>
            </a:xfrm>
            <a:custGeom>
              <a:rect b="b" l="l" r="r" t="t"/>
              <a:pathLst>
                <a:path extrusionOk="0" h="1195" w="8666">
                  <a:moveTo>
                    <a:pt x="8661" y="0"/>
                  </a:moveTo>
                  <a:cubicBezTo>
                    <a:pt x="6357" y="987"/>
                    <a:pt x="3725" y="1187"/>
                    <a:pt x="1971" y="1187"/>
                  </a:cubicBezTo>
                  <a:cubicBezTo>
                    <a:pt x="1379" y="1187"/>
                    <a:pt x="889" y="1162"/>
                    <a:pt x="543" y="1141"/>
                  </a:cubicBezTo>
                  <a:cubicBezTo>
                    <a:pt x="372" y="1129"/>
                    <a:pt x="234" y="1116"/>
                    <a:pt x="143" y="1108"/>
                  </a:cubicBezTo>
                  <a:cubicBezTo>
                    <a:pt x="97" y="1104"/>
                    <a:pt x="64" y="1100"/>
                    <a:pt x="39" y="1100"/>
                  </a:cubicBezTo>
                  <a:cubicBezTo>
                    <a:pt x="18" y="1095"/>
                    <a:pt x="5" y="1095"/>
                    <a:pt x="5" y="1095"/>
                  </a:cubicBezTo>
                  <a:cubicBezTo>
                    <a:pt x="1" y="1095"/>
                    <a:pt x="1" y="1095"/>
                    <a:pt x="1" y="1100"/>
                  </a:cubicBezTo>
                  <a:lnTo>
                    <a:pt x="1" y="1104"/>
                  </a:lnTo>
                  <a:cubicBezTo>
                    <a:pt x="1" y="1104"/>
                    <a:pt x="784" y="1195"/>
                    <a:pt x="1971" y="1195"/>
                  </a:cubicBezTo>
                  <a:cubicBezTo>
                    <a:pt x="3725" y="1195"/>
                    <a:pt x="6357" y="995"/>
                    <a:pt x="8665" y="8"/>
                  </a:cubicBezTo>
                  <a:lnTo>
                    <a:pt x="8665" y="4"/>
                  </a:lnTo>
                  <a:cubicBezTo>
                    <a:pt x="8665" y="0"/>
                    <a:pt x="8661" y="0"/>
                    <a:pt x="8661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g262682be898_0_753"/>
            <p:cNvSpPr/>
            <p:nvPr/>
          </p:nvSpPr>
          <p:spPr>
            <a:xfrm>
              <a:off x="6121400" y="1926500"/>
              <a:ext cx="36375" cy="28150"/>
            </a:xfrm>
            <a:custGeom>
              <a:rect b="b" l="l" r="r" t="t"/>
              <a:pathLst>
                <a:path extrusionOk="0" h="1126" w="1455">
                  <a:moveTo>
                    <a:pt x="726" y="1"/>
                  </a:moveTo>
                  <a:cubicBezTo>
                    <a:pt x="1" y="1"/>
                    <a:pt x="1" y="1125"/>
                    <a:pt x="726" y="1125"/>
                  </a:cubicBezTo>
                  <a:cubicBezTo>
                    <a:pt x="1450" y="1125"/>
                    <a:pt x="1454" y="1"/>
                    <a:pt x="726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g262682be898_0_753"/>
            <p:cNvSpPr/>
            <p:nvPr/>
          </p:nvSpPr>
          <p:spPr>
            <a:xfrm>
              <a:off x="6169425" y="2006375"/>
              <a:ext cx="36250" cy="28250"/>
            </a:xfrm>
            <a:custGeom>
              <a:rect b="b" l="l" r="r" t="t"/>
              <a:pathLst>
                <a:path extrusionOk="0" h="1130" w="1450">
                  <a:moveTo>
                    <a:pt x="725" y="1"/>
                  </a:moveTo>
                  <a:cubicBezTo>
                    <a:pt x="0" y="1"/>
                    <a:pt x="0" y="1129"/>
                    <a:pt x="725" y="1129"/>
                  </a:cubicBezTo>
                  <a:cubicBezTo>
                    <a:pt x="1450" y="1129"/>
                    <a:pt x="1450" y="1"/>
                    <a:pt x="725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g262682be898_0_753"/>
            <p:cNvSpPr/>
            <p:nvPr/>
          </p:nvSpPr>
          <p:spPr>
            <a:xfrm>
              <a:off x="6137850" y="2262775"/>
              <a:ext cx="36375" cy="28125"/>
            </a:xfrm>
            <a:custGeom>
              <a:rect b="b" l="l" r="r" t="t"/>
              <a:pathLst>
                <a:path extrusionOk="0" h="1125" w="1455">
                  <a:moveTo>
                    <a:pt x="725" y="0"/>
                  </a:moveTo>
                  <a:cubicBezTo>
                    <a:pt x="1" y="0"/>
                    <a:pt x="1" y="1125"/>
                    <a:pt x="725" y="1125"/>
                  </a:cubicBezTo>
                  <a:cubicBezTo>
                    <a:pt x="1450" y="1125"/>
                    <a:pt x="1454" y="0"/>
                    <a:pt x="725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g262682be898_0_753"/>
            <p:cNvSpPr/>
            <p:nvPr/>
          </p:nvSpPr>
          <p:spPr>
            <a:xfrm>
              <a:off x="6137850" y="2156325"/>
              <a:ext cx="36375" cy="28150"/>
            </a:xfrm>
            <a:custGeom>
              <a:rect b="b" l="l" r="r" t="t"/>
              <a:pathLst>
                <a:path extrusionOk="0" h="1126" w="1455">
                  <a:moveTo>
                    <a:pt x="725" y="1"/>
                  </a:moveTo>
                  <a:cubicBezTo>
                    <a:pt x="1" y="1"/>
                    <a:pt x="1" y="1125"/>
                    <a:pt x="725" y="1125"/>
                  </a:cubicBezTo>
                  <a:cubicBezTo>
                    <a:pt x="1450" y="1125"/>
                    <a:pt x="1454" y="1"/>
                    <a:pt x="725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g262682be898_0_753"/>
            <p:cNvSpPr/>
            <p:nvPr/>
          </p:nvSpPr>
          <p:spPr>
            <a:xfrm>
              <a:off x="5947625" y="1864550"/>
              <a:ext cx="36250" cy="28150"/>
            </a:xfrm>
            <a:custGeom>
              <a:rect b="b" l="l" r="r" t="t"/>
              <a:pathLst>
                <a:path extrusionOk="0" h="1126" w="1450">
                  <a:moveTo>
                    <a:pt x="725" y="1"/>
                  </a:moveTo>
                  <a:cubicBezTo>
                    <a:pt x="0" y="1"/>
                    <a:pt x="0" y="1125"/>
                    <a:pt x="725" y="1125"/>
                  </a:cubicBezTo>
                  <a:cubicBezTo>
                    <a:pt x="1450" y="1125"/>
                    <a:pt x="1450" y="1"/>
                    <a:pt x="725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g262682be898_0_753"/>
            <p:cNvSpPr/>
            <p:nvPr/>
          </p:nvSpPr>
          <p:spPr>
            <a:xfrm>
              <a:off x="5232325" y="1878525"/>
              <a:ext cx="36275" cy="28250"/>
            </a:xfrm>
            <a:custGeom>
              <a:rect b="b" l="l" r="r" t="t"/>
              <a:pathLst>
                <a:path extrusionOk="0" h="1130" w="1451">
                  <a:moveTo>
                    <a:pt x="725" y="0"/>
                  </a:moveTo>
                  <a:cubicBezTo>
                    <a:pt x="1" y="0"/>
                    <a:pt x="1" y="1129"/>
                    <a:pt x="725" y="1129"/>
                  </a:cubicBezTo>
                  <a:cubicBezTo>
                    <a:pt x="1450" y="1129"/>
                    <a:pt x="1450" y="0"/>
                    <a:pt x="725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g262682be898_0_753"/>
            <p:cNvSpPr/>
            <p:nvPr/>
          </p:nvSpPr>
          <p:spPr>
            <a:xfrm>
              <a:off x="5144425" y="1938500"/>
              <a:ext cx="36275" cy="28150"/>
            </a:xfrm>
            <a:custGeom>
              <a:rect b="b" l="l" r="r" t="t"/>
              <a:pathLst>
                <a:path extrusionOk="0" h="1126" w="1451">
                  <a:moveTo>
                    <a:pt x="726" y="1"/>
                  </a:moveTo>
                  <a:cubicBezTo>
                    <a:pt x="1" y="1"/>
                    <a:pt x="1" y="1125"/>
                    <a:pt x="726" y="1125"/>
                  </a:cubicBezTo>
                  <a:cubicBezTo>
                    <a:pt x="1450" y="1125"/>
                    <a:pt x="1450" y="1"/>
                    <a:pt x="726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g262682be898_0_753"/>
            <p:cNvSpPr/>
            <p:nvPr/>
          </p:nvSpPr>
          <p:spPr>
            <a:xfrm>
              <a:off x="6111300" y="2325250"/>
              <a:ext cx="36375" cy="28150"/>
            </a:xfrm>
            <a:custGeom>
              <a:rect b="b" l="l" r="r" t="t"/>
              <a:pathLst>
                <a:path extrusionOk="0" h="1126" w="1455">
                  <a:moveTo>
                    <a:pt x="726" y="1"/>
                  </a:moveTo>
                  <a:cubicBezTo>
                    <a:pt x="1" y="1"/>
                    <a:pt x="1" y="1125"/>
                    <a:pt x="726" y="1125"/>
                  </a:cubicBezTo>
                  <a:cubicBezTo>
                    <a:pt x="1454" y="1125"/>
                    <a:pt x="1454" y="1"/>
                    <a:pt x="726" y="1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g262682be898_0_753"/>
            <p:cNvSpPr/>
            <p:nvPr/>
          </p:nvSpPr>
          <p:spPr>
            <a:xfrm>
              <a:off x="6031850" y="2276825"/>
              <a:ext cx="36375" cy="28125"/>
            </a:xfrm>
            <a:custGeom>
              <a:rect b="b" l="l" r="r" t="t"/>
              <a:pathLst>
                <a:path extrusionOk="0" h="1125" w="1455">
                  <a:moveTo>
                    <a:pt x="725" y="0"/>
                  </a:moveTo>
                  <a:cubicBezTo>
                    <a:pt x="0" y="0"/>
                    <a:pt x="0" y="1125"/>
                    <a:pt x="725" y="1125"/>
                  </a:cubicBezTo>
                  <a:cubicBezTo>
                    <a:pt x="1450" y="1125"/>
                    <a:pt x="1455" y="0"/>
                    <a:pt x="725" y="0"/>
                  </a:cubicBez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g262682be898_0_753"/>
            <p:cNvSpPr/>
            <p:nvPr/>
          </p:nvSpPr>
          <p:spPr>
            <a:xfrm>
              <a:off x="6096950" y="2355650"/>
              <a:ext cx="230875" cy="187250"/>
            </a:xfrm>
            <a:custGeom>
              <a:rect b="b" l="l" r="r" t="t"/>
              <a:pathLst>
                <a:path extrusionOk="0" h="7490" w="9235">
                  <a:moveTo>
                    <a:pt x="9234" y="0"/>
                  </a:moveTo>
                  <a:cubicBezTo>
                    <a:pt x="8002" y="2478"/>
                    <a:pt x="5914" y="5090"/>
                    <a:pt x="1425" y="5677"/>
                  </a:cubicBezTo>
                  <a:cubicBezTo>
                    <a:pt x="962" y="6277"/>
                    <a:pt x="483" y="6848"/>
                    <a:pt x="0" y="7415"/>
                  </a:cubicBezTo>
                  <a:cubicBezTo>
                    <a:pt x="375" y="7465"/>
                    <a:pt x="745" y="7490"/>
                    <a:pt x="1116" y="7490"/>
                  </a:cubicBezTo>
                  <a:cubicBezTo>
                    <a:pt x="4386" y="7490"/>
                    <a:pt x="7473" y="5502"/>
                    <a:pt x="8717" y="2266"/>
                  </a:cubicBezTo>
                  <a:cubicBezTo>
                    <a:pt x="9005" y="1521"/>
                    <a:pt x="9172" y="759"/>
                    <a:pt x="9234" y="0"/>
                  </a:cubicBezTo>
                  <a:close/>
                </a:path>
              </a:pathLst>
            </a:custGeom>
            <a:solidFill>
              <a:srgbClr val="322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g262682be898_0_753"/>
            <p:cNvSpPr/>
            <p:nvPr/>
          </p:nvSpPr>
          <p:spPr>
            <a:xfrm>
              <a:off x="5958250" y="2456125"/>
              <a:ext cx="102150" cy="62075"/>
            </a:xfrm>
            <a:custGeom>
              <a:rect b="b" l="l" r="r" t="t"/>
              <a:pathLst>
                <a:path extrusionOk="0" h="2483" w="4086">
                  <a:moveTo>
                    <a:pt x="0" y="1"/>
                  </a:moveTo>
                  <a:lnTo>
                    <a:pt x="0" y="1"/>
                  </a:lnTo>
                  <a:cubicBezTo>
                    <a:pt x="708" y="1013"/>
                    <a:pt x="1644" y="1871"/>
                    <a:pt x="2782" y="2483"/>
                  </a:cubicBezTo>
                  <a:cubicBezTo>
                    <a:pt x="3228" y="2238"/>
                    <a:pt x="3665" y="1958"/>
                    <a:pt x="4086" y="1642"/>
                  </a:cubicBezTo>
                  <a:cubicBezTo>
                    <a:pt x="2419" y="1383"/>
                    <a:pt x="1050" y="714"/>
                    <a:pt x="0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g262682be898_0_753"/>
            <p:cNvSpPr/>
            <p:nvPr/>
          </p:nvSpPr>
          <p:spPr>
            <a:xfrm>
              <a:off x="6027800" y="2497175"/>
              <a:ext cx="104775" cy="43850"/>
            </a:xfrm>
            <a:custGeom>
              <a:rect b="b" l="l" r="r" t="t"/>
              <a:pathLst>
                <a:path extrusionOk="0" h="1754" w="4191">
                  <a:moveTo>
                    <a:pt x="1304" y="0"/>
                  </a:moveTo>
                  <a:cubicBezTo>
                    <a:pt x="883" y="316"/>
                    <a:pt x="446" y="596"/>
                    <a:pt x="0" y="841"/>
                  </a:cubicBezTo>
                  <a:cubicBezTo>
                    <a:pt x="308" y="1008"/>
                    <a:pt x="629" y="1158"/>
                    <a:pt x="967" y="1287"/>
                  </a:cubicBezTo>
                  <a:cubicBezTo>
                    <a:pt x="1558" y="1512"/>
                    <a:pt x="2161" y="1666"/>
                    <a:pt x="2766" y="1754"/>
                  </a:cubicBezTo>
                  <a:cubicBezTo>
                    <a:pt x="3249" y="1187"/>
                    <a:pt x="3728" y="616"/>
                    <a:pt x="4191" y="16"/>
                  </a:cubicBezTo>
                  <a:lnTo>
                    <a:pt x="4191" y="16"/>
                  </a:lnTo>
                  <a:cubicBezTo>
                    <a:pt x="4049" y="37"/>
                    <a:pt x="3903" y="54"/>
                    <a:pt x="3757" y="66"/>
                  </a:cubicBezTo>
                  <a:cubicBezTo>
                    <a:pt x="3420" y="100"/>
                    <a:pt x="3095" y="116"/>
                    <a:pt x="2778" y="116"/>
                  </a:cubicBezTo>
                  <a:cubicBezTo>
                    <a:pt x="2266" y="116"/>
                    <a:pt x="1774" y="75"/>
                    <a:pt x="13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g262682be898_0_753"/>
            <p:cNvSpPr/>
            <p:nvPr/>
          </p:nvSpPr>
          <p:spPr>
            <a:xfrm>
              <a:off x="5853475" y="2099375"/>
              <a:ext cx="542875" cy="479875"/>
            </a:xfrm>
            <a:custGeom>
              <a:rect b="b" l="l" r="r" t="t"/>
              <a:pathLst>
                <a:path extrusionOk="0" h="19195" w="21715">
                  <a:moveTo>
                    <a:pt x="10854" y="1454"/>
                  </a:moveTo>
                  <a:cubicBezTo>
                    <a:pt x="11826" y="1454"/>
                    <a:pt x="12814" y="1630"/>
                    <a:pt x="13775" y="2000"/>
                  </a:cubicBezTo>
                  <a:cubicBezTo>
                    <a:pt x="17973" y="3612"/>
                    <a:pt x="20069" y="8319"/>
                    <a:pt x="18456" y="12517"/>
                  </a:cubicBezTo>
                  <a:cubicBezTo>
                    <a:pt x="17213" y="15755"/>
                    <a:pt x="14127" y="17743"/>
                    <a:pt x="10856" y="17743"/>
                  </a:cubicBezTo>
                  <a:cubicBezTo>
                    <a:pt x="9886" y="17743"/>
                    <a:pt x="8899" y="17568"/>
                    <a:pt x="7940" y="17199"/>
                  </a:cubicBezTo>
                  <a:cubicBezTo>
                    <a:pt x="3741" y="15587"/>
                    <a:pt x="1646" y="10876"/>
                    <a:pt x="3257" y="6677"/>
                  </a:cubicBezTo>
                  <a:cubicBezTo>
                    <a:pt x="4501" y="3443"/>
                    <a:pt x="7583" y="1454"/>
                    <a:pt x="10854" y="1454"/>
                  </a:cubicBezTo>
                  <a:close/>
                  <a:moveTo>
                    <a:pt x="10867" y="1"/>
                  </a:moveTo>
                  <a:cubicBezTo>
                    <a:pt x="7008" y="1"/>
                    <a:pt x="3363" y="2344"/>
                    <a:pt x="1900" y="6156"/>
                  </a:cubicBezTo>
                  <a:cubicBezTo>
                    <a:pt x="0" y="11097"/>
                    <a:pt x="2475" y="16658"/>
                    <a:pt x="7415" y="18557"/>
                  </a:cubicBezTo>
                  <a:cubicBezTo>
                    <a:pt x="8542" y="18990"/>
                    <a:pt x="9701" y="19194"/>
                    <a:pt x="10843" y="19194"/>
                  </a:cubicBezTo>
                  <a:cubicBezTo>
                    <a:pt x="14703" y="19194"/>
                    <a:pt x="18352" y="16851"/>
                    <a:pt x="19815" y="13038"/>
                  </a:cubicBezTo>
                  <a:cubicBezTo>
                    <a:pt x="21714" y="8098"/>
                    <a:pt x="19236" y="2538"/>
                    <a:pt x="14296" y="638"/>
                  </a:cubicBezTo>
                  <a:cubicBezTo>
                    <a:pt x="13168" y="206"/>
                    <a:pt x="12008" y="1"/>
                    <a:pt x="10867" y="1"/>
                  </a:cubicBezTo>
                  <a:close/>
                </a:path>
              </a:pathLst>
            </a:custGeom>
            <a:solidFill>
              <a:srgbClr val="7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g262682be898_0_753"/>
            <p:cNvSpPr/>
            <p:nvPr/>
          </p:nvSpPr>
          <p:spPr>
            <a:xfrm>
              <a:off x="5979050" y="2780400"/>
              <a:ext cx="232650" cy="453475"/>
            </a:xfrm>
            <a:custGeom>
              <a:rect b="b" l="l" r="r" t="t"/>
              <a:pathLst>
                <a:path extrusionOk="0" h="18139" w="9306">
                  <a:moveTo>
                    <a:pt x="5036" y="1"/>
                  </a:moveTo>
                  <a:lnTo>
                    <a:pt x="1" y="475"/>
                  </a:lnTo>
                  <a:cubicBezTo>
                    <a:pt x="1" y="475"/>
                    <a:pt x="1121" y="11755"/>
                    <a:pt x="1521" y="14729"/>
                  </a:cubicBezTo>
                  <a:cubicBezTo>
                    <a:pt x="1781" y="16684"/>
                    <a:pt x="2904" y="18139"/>
                    <a:pt x="4712" y="18139"/>
                  </a:cubicBezTo>
                  <a:cubicBezTo>
                    <a:pt x="5658" y="18139"/>
                    <a:pt x="6791" y="17741"/>
                    <a:pt x="8085" y="16808"/>
                  </a:cubicBezTo>
                  <a:lnTo>
                    <a:pt x="9306" y="596"/>
                  </a:lnTo>
                  <a:lnTo>
                    <a:pt x="9306" y="596"/>
                  </a:lnTo>
                  <a:cubicBezTo>
                    <a:pt x="9305" y="596"/>
                    <a:pt x="7231" y="1708"/>
                    <a:pt x="5916" y="5103"/>
                  </a:cubicBezTo>
                  <a:lnTo>
                    <a:pt x="5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g262682be898_0_753"/>
            <p:cNvSpPr/>
            <p:nvPr/>
          </p:nvSpPr>
          <p:spPr>
            <a:xfrm>
              <a:off x="6595100" y="2786225"/>
              <a:ext cx="117575" cy="554975"/>
            </a:xfrm>
            <a:custGeom>
              <a:rect b="b" l="l" r="r" t="t"/>
              <a:pathLst>
                <a:path extrusionOk="0" h="22199" w="4703">
                  <a:moveTo>
                    <a:pt x="1" y="0"/>
                  </a:moveTo>
                  <a:lnTo>
                    <a:pt x="1142" y="22198"/>
                  </a:lnTo>
                  <a:cubicBezTo>
                    <a:pt x="1142" y="22198"/>
                    <a:pt x="4228" y="20528"/>
                    <a:pt x="4628" y="16895"/>
                  </a:cubicBezTo>
                  <a:cubicBezTo>
                    <a:pt x="4703" y="16191"/>
                    <a:pt x="3311" y="5674"/>
                    <a:pt x="2437" y="3158"/>
                  </a:cubicBezTo>
                  <a:cubicBezTo>
                    <a:pt x="1558" y="64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g262682be898_0_753"/>
            <p:cNvSpPr/>
            <p:nvPr/>
          </p:nvSpPr>
          <p:spPr>
            <a:xfrm>
              <a:off x="6595100" y="2786225"/>
              <a:ext cx="117575" cy="554975"/>
            </a:xfrm>
            <a:custGeom>
              <a:rect b="b" l="l" r="r" t="t"/>
              <a:pathLst>
                <a:path extrusionOk="0" h="22199" w="4703">
                  <a:moveTo>
                    <a:pt x="1" y="0"/>
                  </a:moveTo>
                  <a:lnTo>
                    <a:pt x="1142" y="22198"/>
                  </a:lnTo>
                  <a:cubicBezTo>
                    <a:pt x="1142" y="22198"/>
                    <a:pt x="4228" y="20528"/>
                    <a:pt x="4628" y="16895"/>
                  </a:cubicBezTo>
                  <a:cubicBezTo>
                    <a:pt x="4703" y="16191"/>
                    <a:pt x="3311" y="5674"/>
                    <a:pt x="2437" y="3158"/>
                  </a:cubicBezTo>
                  <a:cubicBezTo>
                    <a:pt x="1558" y="64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g262682be898_0_753"/>
            <p:cNvSpPr/>
            <p:nvPr/>
          </p:nvSpPr>
          <p:spPr>
            <a:xfrm>
              <a:off x="6614275" y="3134650"/>
              <a:ext cx="42700" cy="206550"/>
            </a:xfrm>
            <a:custGeom>
              <a:rect b="b" l="l" r="r" t="t"/>
              <a:pathLst>
                <a:path extrusionOk="0" h="8262" w="1708">
                  <a:moveTo>
                    <a:pt x="0" y="1"/>
                  </a:moveTo>
                  <a:lnTo>
                    <a:pt x="375" y="8261"/>
                  </a:lnTo>
                  <a:cubicBezTo>
                    <a:pt x="375" y="8261"/>
                    <a:pt x="991" y="7927"/>
                    <a:pt x="1708" y="72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g262682be898_0_753"/>
            <p:cNvSpPr/>
            <p:nvPr/>
          </p:nvSpPr>
          <p:spPr>
            <a:xfrm>
              <a:off x="6115875" y="3093850"/>
              <a:ext cx="73325" cy="138000"/>
            </a:xfrm>
            <a:custGeom>
              <a:rect b="b" l="l" r="r" t="t"/>
              <a:pathLst>
                <a:path extrusionOk="0" h="5520" w="2933">
                  <a:moveTo>
                    <a:pt x="2933" y="0"/>
                  </a:moveTo>
                  <a:lnTo>
                    <a:pt x="1" y="5520"/>
                  </a:lnTo>
                  <a:lnTo>
                    <a:pt x="5" y="5520"/>
                  </a:lnTo>
                  <a:cubicBezTo>
                    <a:pt x="776" y="5361"/>
                    <a:pt x="1650" y="4965"/>
                    <a:pt x="2612" y="4270"/>
                  </a:cubicBezTo>
                  <a:lnTo>
                    <a:pt x="293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g262682be898_0_753"/>
            <p:cNvSpPr/>
            <p:nvPr/>
          </p:nvSpPr>
          <p:spPr>
            <a:xfrm>
              <a:off x="6144300" y="2767375"/>
              <a:ext cx="497350" cy="923800"/>
            </a:xfrm>
            <a:custGeom>
              <a:rect b="b" l="l" r="r" t="t"/>
              <a:pathLst>
                <a:path extrusionOk="0" h="36952" w="19894">
                  <a:moveTo>
                    <a:pt x="15233" y="1"/>
                  </a:moveTo>
                  <a:lnTo>
                    <a:pt x="5983" y="180"/>
                  </a:lnTo>
                  <a:lnTo>
                    <a:pt x="2696" y="1117"/>
                  </a:lnTo>
                  <a:lnTo>
                    <a:pt x="1" y="36952"/>
                  </a:lnTo>
                  <a:lnTo>
                    <a:pt x="19894" y="36952"/>
                  </a:lnTo>
                  <a:lnTo>
                    <a:pt x="18033" y="754"/>
                  </a:lnTo>
                  <a:lnTo>
                    <a:pt x="15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g262682be898_0_753"/>
            <p:cNvSpPr/>
            <p:nvPr/>
          </p:nvSpPr>
          <p:spPr>
            <a:xfrm>
              <a:off x="6308850" y="2615450"/>
              <a:ext cx="110800" cy="142675"/>
            </a:xfrm>
            <a:custGeom>
              <a:rect b="b" l="l" r="r" t="t"/>
              <a:pathLst>
                <a:path extrusionOk="0" h="5707" w="4432">
                  <a:moveTo>
                    <a:pt x="4432" y="1"/>
                  </a:moveTo>
                  <a:lnTo>
                    <a:pt x="0" y="2613"/>
                  </a:lnTo>
                  <a:lnTo>
                    <a:pt x="1083" y="2792"/>
                  </a:lnTo>
                  <a:lnTo>
                    <a:pt x="466" y="5078"/>
                  </a:lnTo>
                  <a:lnTo>
                    <a:pt x="4307" y="5707"/>
                  </a:lnTo>
                  <a:lnTo>
                    <a:pt x="4432" y="1"/>
                  </a:ln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g262682be898_0_753"/>
            <p:cNvSpPr/>
            <p:nvPr/>
          </p:nvSpPr>
          <p:spPr>
            <a:xfrm>
              <a:off x="6308850" y="2650250"/>
              <a:ext cx="83125" cy="77700"/>
            </a:xfrm>
            <a:custGeom>
              <a:rect b="b" l="l" r="r" t="t"/>
              <a:pathLst>
                <a:path extrusionOk="0" h="3108" w="3325">
                  <a:moveTo>
                    <a:pt x="3324" y="0"/>
                  </a:moveTo>
                  <a:lnTo>
                    <a:pt x="1266" y="475"/>
                  </a:lnTo>
                  <a:lnTo>
                    <a:pt x="0" y="1221"/>
                  </a:lnTo>
                  <a:lnTo>
                    <a:pt x="1083" y="1400"/>
                  </a:lnTo>
                  <a:lnTo>
                    <a:pt x="621" y="3107"/>
                  </a:lnTo>
                  <a:cubicBezTo>
                    <a:pt x="3307" y="2640"/>
                    <a:pt x="3324" y="0"/>
                    <a:pt x="3324" y="0"/>
                  </a:cubicBezTo>
                  <a:close/>
                </a:path>
              </a:pathLst>
            </a:custGeom>
            <a:solidFill>
              <a:srgbClr val="E5AE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g262682be898_0_753"/>
            <p:cNvSpPr/>
            <p:nvPr/>
          </p:nvSpPr>
          <p:spPr>
            <a:xfrm>
              <a:off x="6293850" y="2733025"/>
              <a:ext cx="197025" cy="45950"/>
            </a:xfrm>
            <a:custGeom>
              <a:rect b="b" l="l" r="r" t="t"/>
              <a:pathLst>
                <a:path extrusionOk="0" h="1838" w="7881">
                  <a:moveTo>
                    <a:pt x="637" y="0"/>
                  </a:moveTo>
                  <a:lnTo>
                    <a:pt x="1" y="1554"/>
                  </a:lnTo>
                  <a:cubicBezTo>
                    <a:pt x="1" y="1554"/>
                    <a:pt x="1146" y="1838"/>
                    <a:pt x="3832" y="1838"/>
                  </a:cubicBezTo>
                  <a:cubicBezTo>
                    <a:pt x="6523" y="1838"/>
                    <a:pt x="7881" y="1554"/>
                    <a:pt x="7881" y="1554"/>
                  </a:cubicBezTo>
                  <a:lnTo>
                    <a:pt x="7585" y="188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rgbClr val="C7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g262682be898_0_753"/>
            <p:cNvSpPr/>
            <p:nvPr/>
          </p:nvSpPr>
          <p:spPr>
            <a:xfrm>
              <a:off x="6274575" y="2408000"/>
              <a:ext cx="315350" cy="410550"/>
            </a:xfrm>
            <a:custGeom>
              <a:rect b="b" l="l" r="r" t="t"/>
              <a:pathLst>
                <a:path extrusionOk="0" h="16422" w="12614">
                  <a:moveTo>
                    <a:pt x="6377" y="1"/>
                  </a:moveTo>
                  <a:cubicBezTo>
                    <a:pt x="4869" y="1"/>
                    <a:pt x="3986" y="964"/>
                    <a:pt x="3986" y="964"/>
                  </a:cubicBezTo>
                  <a:cubicBezTo>
                    <a:pt x="3986" y="964"/>
                    <a:pt x="3501" y="567"/>
                    <a:pt x="2721" y="567"/>
                  </a:cubicBezTo>
                  <a:cubicBezTo>
                    <a:pt x="2371" y="567"/>
                    <a:pt x="1961" y="648"/>
                    <a:pt x="1508" y="880"/>
                  </a:cubicBezTo>
                  <a:cubicBezTo>
                    <a:pt x="430" y="1439"/>
                    <a:pt x="1" y="2963"/>
                    <a:pt x="243" y="4579"/>
                  </a:cubicBezTo>
                  <a:cubicBezTo>
                    <a:pt x="480" y="6195"/>
                    <a:pt x="1429" y="6957"/>
                    <a:pt x="1429" y="6957"/>
                  </a:cubicBezTo>
                  <a:lnTo>
                    <a:pt x="5795" y="8728"/>
                  </a:lnTo>
                  <a:lnTo>
                    <a:pt x="2429" y="16421"/>
                  </a:lnTo>
                  <a:lnTo>
                    <a:pt x="11714" y="16421"/>
                  </a:lnTo>
                  <a:cubicBezTo>
                    <a:pt x="11714" y="16421"/>
                    <a:pt x="12614" y="10256"/>
                    <a:pt x="12314" y="7253"/>
                  </a:cubicBezTo>
                  <a:cubicBezTo>
                    <a:pt x="12001" y="4104"/>
                    <a:pt x="11484" y="2234"/>
                    <a:pt x="8460" y="580"/>
                  </a:cubicBezTo>
                  <a:cubicBezTo>
                    <a:pt x="7677" y="153"/>
                    <a:pt x="6978" y="1"/>
                    <a:pt x="6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g262682be898_0_753"/>
            <p:cNvSpPr/>
            <p:nvPr/>
          </p:nvSpPr>
          <p:spPr>
            <a:xfrm>
              <a:off x="6253025" y="2466925"/>
              <a:ext cx="215800" cy="214550"/>
            </a:xfrm>
            <a:custGeom>
              <a:rect b="b" l="l" r="r" t="t"/>
              <a:pathLst>
                <a:path extrusionOk="0" h="8582" w="8632">
                  <a:moveTo>
                    <a:pt x="3984" y="0"/>
                  </a:moveTo>
                  <a:cubicBezTo>
                    <a:pt x="3290" y="0"/>
                    <a:pt x="2156" y="239"/>
                    <a:pt x="1908" y="1747"/>
                  </a:cubicBezTo>
                  <a:cubicBezTo>
                    <a:pt x="1621" y="3500"/>
                    <a:pt x="1425" y="4338"/>
                    <a:pt x="0" y="4630"/>
                  </a:cubicBezTo>
                  <a:lnTo>
                    <a:pt x="905" y="5405"/>
                  </a:lnTo>
                  <a:cubicBezTo>
                    <a:pt x="905" y="5405"/>
                    <a:pt x="271" y="7687"/>
                    <a:pt x="1384" y="8295"/>
                  </a:cubicBezTo>
                  <a:cubicBezTo>
                    <a:pt x="1715" y="8476"/>
                    <a:pt x="2158" y="8582"/>
                    <a:pt x="2654" y="8582"/>
                  </a:cubicBezTo>
                  <a:cubicBezTo>
                    <a:pt x="3825" y="8582"/>
                    <a:pt x="5293" y="7992"/>
                    <a:pt x="6303" y="6409"/>
                  </a:cubicBezTo>
                  <a:cubicBezTo>
                    <a:pt x="6303" y="6409"/>
                    <a:pt x="8631" y="6163"/>
                    <a:pt x="8468" y="4196"/>
                  </a:cubicBezTo>
                  <a:cubicBezTo>
                    <a:pt x="8403" y="3424"/>
                    <a:pt x="8018" y="3104"/>
                    <a:pt x="7598" y="3104"/>
                  </a:cubicBezTo>
                  <a:cubicBezTo>
                    <a:pt x="7189" y="3104"/>
                    <a:pt x="6748" y="3408"/>
                    <a:pt x="6536" y="3892"/>
                  </a:cubicBezTo>
                  <a:cubicBezTo>
                    <a:pt x="6536" y="3892"/>
                    <a:pt x="3912" y="3226"/>
                    <a:pt x="4533" y="52"/>
                  </a:cubicBezTo>
                  <a:cubicBezTo>
                    <a:pt x="4533" y="52"/>
                    <a:pt x="4305" y="0"/>
                    <a:pt x="3984" y="0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g262682be898_0_753"/>
            <p:cNvSpPr/>
            <p:nvPr/>
          </p:nvSpPr>
          <p:spPr>
            <a:xfrm>
              <a:off x="6308950" y="2539850"/>
              <a:ext cx="15225" cy="14200"/>
            </a:xfrm>
            <a:custGeom>
              <a:rect b="b" l="l" r="r" t="t"/>
              <a:pathLst>
                <a:path extrusionOk="0" h="568" w="609">
                  <a:moveTo>
                    <a:pt x="304" y="1"/>
                  </a:moveTo>
                  <a:cubicBezTo>
                    <a:pt x="168" y="1"/>
                    <a:pt x="48" y="99"/>
                    <a:pt x="25" y="239"/>
                  </a:cubicBezTo>
                  <a:cubicBezTo>
                    <a:pt x="0" y="393"/>
                    <a:pt x="104" y="539"/>
                    <a:pt x="258" y="564"/>
                  </a:cubicBezTo>
                  <a:cubicBezTo>
                    <a:pt x="274" y="566"/>
                    <a:pt x="289" y="567"/>
                    <a:pt x="304" y="567"/>
                  </a:cubicBezTo>
                  <a:cubicBezTo>
                    <a:pt x="440" y="567"/>
                    <a:pt x="561" y="468"/>
                    <a:pt x="583" y="330"/>
                  </a:cubicBezTo>
                  <a:cubicBezTo>
                    <a:pt x="608" y="176"/>
                    <a:pt x="504" y="30"/>
                    <a:pt x="350" y="5"/>
                  </a:cubicBezTo>
                  <a:cubicBezTo>
                    <a:pt x="335" y="2"/>
                    <a:pt x="320" y="1"/>
                    <a:pt x="304" y="1"/>
                  </a:cubicBezTo>
                  <a:close/>
                </a:path>
              </a:pathLst>
            </a:custGeom>
            <a:solidFill>
              <a:srgbClr val="22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g262682be898_0_753"/>
            <p:cNvSpPr/>
            <p:nvPr/>
          </p:nvSpPr>
          <p:spPr>
            <a:xfrm>
              <a:off x="6308950" y="2506375"/>
              <a:ext cx="47800" cy="26825"/>
            </a:xfrm>
            <a:custGeom>
              <a:rect b="b" l="l" r="r" t="t"/>
              <a:pathLst>
                <a:path extrusionOk="0" h="1073" w="1912">
                  <a:moveTo>
                    <a:pt x="638" y="0"/>
                  </a:moveTo>
                  <a:cubicBezTo>
                    <a:pt x="237" y="0"/>
                    <a:pt x="0" y="386"/>
                    <a:pt x="0" y="386"/>
                  </a:cubicBezTo>
                  <a:lnTo>
                    <a:pt x="1912" y="1073"/>
                  </a:lnTo>
                  <a:cubicBezTo>
                    <a:pt x="1912" y="1073"/>
                    <a:pt x="1254" y="123"/>
                    <a:pt x="775" y="15"/>
                  </a:cubicBezTo>
                  <a:cubicBezTo>
                    <a:pt x="727" y="5"/>
                    <a:pt x="682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g262682be898_0_753"/>
            <p:cNvSpPr/>
            <p:nvPr/>
          </p:nvSpPr>
          <p:spPr>
            <a:xfrm>
              <a:off x="6290500" y="2615900"/>
              <a:ext cx="53125" cy="13325"/>
            </a:xfrm>
            <a:custGeom>
              <a:rect b="b" l="l" r="r" t="t"/>
              <a:pathLst>
                <a:path extrusionOk="0" h="533" w="2125">
                  <a:moveTo>
                    <a:pt x="2121" y="1"/>
                  </a:moveTo>
                  <a:cubicBezTo>
                    <a:pt x="2120" y="1"/>
                    <a:pt x="2119" y="2"/>
                    <a:pt x="2117" y="4"/>
                  </a:cubicBezTo>
                  <a:cubicBezTo>
                    <a:pt x="1559" y="416"/>
                    <a:pt x="1050" y="525"/>
                    <a:pt x="671" y="525"/>
                  </a:cubicBezTo>
                  <a:cubicBezTo>
                    <a:pt x="467" y="525"/>
                    <a:pt x="300" y="491"/>
                    <a:pt x="185" y="462"/>
                  </a:cubicBezTo>
                  <a:cubicBezTo>
                    <a:pt x="131" y="446"/>
                    <a:pt x="85" y="429"/>
                    <a:pt x="56" y="416"/>
                  </a:cubicBezTo>
                  <a:cubicBezTo>
                    <a:pt x="39" y="412"/>
                    <a:pt x="26" y="408"/>
                    <a:pt x="18" y="404"/>
                  </a:cubicBezTo>
                  <a:lnTo>
                    <a:pt x="10" y="400"/>
                  </a:lnTo>
                  <a:cubicBezTo>
                    <a:pt x="8" y="398"/>
                    <a:pt x="7" y="398"/>
                    <a:pt x="5" y="398"/>
                  </a:cubicBezTo>
                  <a:cubicBezTo>
                    <a:pt x="3" y="398"/>
                    <a:pt x="1" y="400"/>
                    <a:pt x="1" y="400"/>
                  </a:cubicBezTo>
                  <a:cubicBezTo>
                    <a:pt x="1" y="404"/>
                    <a:pt x="1" y="404"/>
                    <a:pt x="6" y="404"/>
                  </a:cubicBezTo>
                  <a:cubicBezTo>
                    <a:pt x="6" y="404"/>
                    <a:pt x="260" y="533"/>
                    <a:pt x="671" y="533"/>
                  </a:cubicBezTo>
                  <a:cubicBezTo>
                    <a:pt x="1050" y="533"/>
                    <a:pt x="1563" y="425"/>
                    <a:pt x="2121" y="8"/>
                  </a:cubicBezTo>
                  <a:cubicBezTo>
                    <a:pt x="2125" y="8"/>
                    <a:pt x="2125" y="4"/>
                    <a:pt x="2125" y="4"/>
                  </a:cubicBezTo>
                  <a:cubicBezTo>
                    <a:pt x="2123" y="2"/>
                    <a:pt x="2122" y="1"/>
                    <a:pt x="2121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g262682be898_0_753"/>
            <p:cNvSpPr/>
            <p:nvPr/>
          </p:nvSpPr>
          <p:spPr>
            <a:xfrm>
              <a:off x="5948025" y="2589525"/>
              <a:ext cx="87475" cy="162350"/>
            </a:xfrm>
            <a:custGeom>
              <a:rect b="b" l="l" r="r" t="t"/>
              <a:pathLst>
                <a:path extrusionOk="0" h="6494" w="3499">
                  <a:moveTo>
                    <a:pt x="1205" y="1"/>
                  </a:moveTo>
                  <a:cubicBezTo>
                    <a:pt x="996" y="1"/>
                    <a:pt x="602" y="694"/>
                    <a:pt x="367" y="1138"/>
                  </a:cubicBezTo>
                  <a:cubicBezTo>
                    <a:pt x="246" y="1376"/>
                    <a:pt x="171" y="1629"/>
                    <a:pt x="142" y="1891"/>
                  </a:cubicBezTo>
                  <a:lnTo>
                    <a:pt x="42" y="2854"/>
                  </a:lnTo>
                  <a:cubicBezTo>
                    <a:pt x="0" y="3241"/>
                    <a:pt x="113" y="3633"/>
                    <a:pt x="359" y="3937"/>
                  </a:cubicBezTo>
                  <a:cubicBezTo>
                    <a:pt x="650" y="4295"/>
                    <a:pt x="2258" y="6265"/>
                    <a:pt x="2362" y="6494"/>
                  </a:cubicBezTo>
                  <a:lnTo>
                    <a:pt x="3499" y="1620"/>
                  </a:lnTo>
                  <a:lnTo>
                    <a:pt x="3499" y="1620"/>
                  </a:lnTo>
                  <a:cubicBezTo>
                    <a:pt x="3458" y="1658"/>
                    <a:pt x="1941" y="3483"/>
                    <a:pt x="1884" y="3500"/>
                  </a:cubicBezTo>
                  <a:cubicBezTo>
                    <a:pt x="1796" y="3525"/>
                    <a:pt x="1716" y="3538"/>
                    <a:pt x="1645" y="3538"/>
                  </a:cubicBezTo>
                  <a:cubicBezTo>
                    <a:pt x="1341" y="3538"/>
                    <a:pt x="1180" y="3316"/>
                    <a:pt x="1150" y="2929"/>
                  </a:cubicBezTo>
                  <a:lnTo>
                    <a:pt x="1121" y="2604"/>
                  </a:lnTo>
                  <a:cubicBezTo>
                    <a:pt x="1121" y="2604"/>
                    <a:pt x="1125" y="1833"/>
                    <a:pt x="1217" y="1488"/>
                  </a:cubicBezTo>
                  <a:cubicBezTo>
                    <a:pt x="1438" y="667"/>
                    <a:pt x="1521" y="151"/>
                    <a:pt x="1242" y="9"/>
                  </a:cubicBezTo>
                  <a:cubicBezTo>
                    <a:pt x="1230" y="3"/>
                    <a:pt x="1218" y="1"/>
                    <a:pt x="1205" y="1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g262682be898_0_753"/>
            <p:cNvSpPr/>
            <p:nvPr/>
          </p:nvSpPr>
          <p:spPr>
            <a:xfrm>
              <a:off x="5954275" y="2573075"/>
              <a:ext cx="56575" cy="124975"/>
            </a:xfrm>
            <a:custGeom>
              <a:rect b="b" l="l" r="r" t="t"/>
              <a:pathLst>
                <a:path extrusionOk="0" h="4999" w="2263">
                  <a:moveTo>
                    <a:pt x="1209" y="1"/>
                  </a:moveTo>
                  <a:cubicBezTo>
                    <a:pt x="1000" y="1"/>
                    <a:pt x="606" y="691"/>
                    <a:pt x="371" y="1138"/>
                  </a:cubicBezTo>
                  <a:cubicBezTo>
                    <a:pt x="250" y="1371"/>
                    <a:pt x="171" y="1629"/>
                    <a:pt x="146" y="1892"/>
                  </a:cubicBezTo>
                  <a:lnTo>
                    <a:pt x="42" y="2853"/>
                  </a:lnTo>
                  <a:cubicBezTo>
                    <a:pt x="0" y="3241"/>
                    <a:pt x="117" y="3628"/>
                    <a:pt x="363" y="3933"/>
                  </a:cubicBezTo>
                  <a:cubicBezTo>
                    <a:pt x="654" y="4291"/>
                    <a:pt x="1021" y="4770"/>
                    <a:pt x="1125" y="4999"/>
                  </a:cubicBezTo>
                  <a:lnTo>
                    <a:pt x="2262" y="3562"/>
                  </a:lnTo>
                  <a:lnTo>
                    <a:pt x="2262" y="3562"/>
                  </a:lnTo>
                  <a:cubicBezTo>
                    <a:pt x="2220" y="3595"/>
                    <a:pt x="2166" y="3620"/>
                    <a:pt x="2108" y="3637"/>
                  </a:cubicBezTo>
                  <a:cubicBezTo>
                    <a:pt x="2044" y="3656"/>
                    <a:pt x="1979" y="3665"/>
                    <a:pt x="1916" y="3665"/>
                  </a:cubicBezTo>
                  <a:cubicBezTo>
                    <a:pt x="1529" y="3665"/>
                    <a:pt x="1186" y="3336"/>
                    <a:pt x="1150" y="2928"/>
                  </a:cubicBezTo>
                  <a:lnTo>
                    <a:pt x="1125" y="2603"/>
                  </a:lnTo>
                  <a:cubicBezTo>
                    <a:pt x="1125" y="2603"/>
                    <a:pt x="1129" y="1834"/>
                    <a:pt x="1221" y="1484"/>
                  </a:cubicBezTo>
                  <a:cubicBezTo>
                    <a:pt x="1442" y="667"/>
                    <a:pt x="1525" y="146"/>
                    <a:pt x="1246" y="9"/>
                  </a:cubicBezTo>
                  <a:cubicBezTo>
                    <a:pt x="1234" y="4"/>
                    <a:pt x="1222" y="1"/>
                    <a:pt x="1209" y="1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g262682be898_0_753"/>
            <p:cNvSpPr/>
            <p:nvPr/>
          </p:nvSpPr>
          <p:spPr>
            <a:xfrm>
              <a:off x="6007075" y="2709900"/>
              <a:ext cx="73025" cy="79600"/>
            </a:xfrm>
            <a:custGeom>
              <a:rect b="b" l="l" r="r" t="t"/>
              <a:pathLst>
                <a:path extrusionOk="0" h="3184" w="2921">
                  <a:moveTo>
                    <a:pt x="2275" y="0"/>
                  </a:moveTo>
                  <a:lnTo>
                    <a:pt x="0" y="1679"/>
                  </a:lnTo>
                  <a:lnTo>
                    <a:pt x="83" y="3183"/>
                  </a:lnTo>
                  <a:lnTo>
                    <a:pt x="2920" y="2916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g262682be898_0_753"/>
            <p:cNvSpPr/>
            <p:nvPr/>
          </p:nvSpPr>
          <p:spPr>
            <a:xfrm>
              <a:off x="5978950" y="2541000"/>
              <a:ext cx="56550" cy="125100"/>
            </a:xfrm>
            <a:custGeom>
              <a:rect b="b" l="l" r="r" t="t"/>
              <a:pathLst>
                <a:path extrusionOk="0" h="5004" w="2262">
                  <a:moveTo>
                    <a:pt x="1209" y="0"/>
                  </a:moveTo>
                  <a:cubicBezTo>
                    <a:pt x="1001" y="0"/>
                    <a:pt x="607" y="695"/>
                    <a:pt x="372" y="1142"/>
                  </a:cubicBezTo>
                  <a:cubicBezTo>
                    <a:pt x="247" y="1375"/>
                    <a:pt x="172" y="1629"/>
                    <a:pt x="147" y="1892"/>
                  </a:cubicBezTo>
                  <a:lnTo>
                    <a:pt x="42" y="2854"/>
                  </a:lnTo>
                  <a:cubicBezTo>
                    <a:pt x="1" y="3246"/>
                    <a:pt x="117" y="3632"/>
                    <a:pt x="363" y="3936"/>
                  </a:cubicBezTo>
                  <a:cubicBezTo>
                    <a:pt x="655" y="4295"/>
                    <a:pt x="1021" y="4770"/>
                    <a:pt x="1125" y="5003"/>
                  </a:cubicBezTo>
                  <a:lnTo>
                    <a:pt x="2262" y="3561"/>
                  </a:lnTo>
                  <a:lnTo>
                    <a:pt x="2262" y="3561"/>
                  </a:lnTo>
                  <a:cubicBezTo>
                    <a:pt x="2221" y="3599"/>
                    <a:pt x="2166" y="3620"/>
                    <a:pt x="2108" y="3641"/>
                  </a:cubicBezTo>
                  <a:cubicBezTo>
                    <a:pt x="2044" y="3660"/>
                    <a:pt x="1979" y="3669"/>
                    <a:pt x="1916" y="3669"/>
                  </a:cubicBezTo>
                  <a:cubicBezTo>
                    <a:pt x="1529" y="3669"/>
                    <a:pt x="1186" y="3340"/>
                    <a:pt x="1150" y="2929"/>
                  </a:cubicBezTo>
                  <a:lnTo>
                    <a:pt x="1125" y="2608"/>
                  </a:lnTo>
                  <a:cubicBezTo>
                    <a:pt x="1125" y="2608"/>
                    <a:pt x="1129" y="1833"/>
                    <a:pt x="1221" y="1487"/>
                  </a:cubicBezTo>
                  <a:cubicBezTo>
                    <a:pt x="1441" y="667"/>
                    <a:pt x="1525" y="151"/>
                    <a:pt x="1246" y="9"/>
                  </a:cubicBezTo>
                  <a:cubicBezTo>
                    <a:pt x="1235" y="3"/>
                    <a:pt x="1223" y="0"/>
                    <a:pt x="1209" y="0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g262682be898_0_753"/>
            <p:cNvSpPr/>
            <p:nvPr/>
          </p:nvSpPr>
          <p:spPr>
            <a:xfrm>
              <a:off x="5964675" y="2555050"/>
              <a:ext cx="56575" cy="128850"/>
            </a:xfrm>
            <a:custGeom>
              <a:rect b="b" l="l" r="r" t="t"/>
              <a:pathLst>
                <a:path extrusionOk="0" h="5154" w="2263">
                  <a:moveTo>
                    <a:pt x="1205" y="0"/>
                  </a:moveTo>
                  <a:cubicBezTo>
                    <a:pt x="998" y="0"/>
                    <a:pt x="603" y="692"/>
                    <a:pt x="372" y="1138"/>
                  </a:cubicBezTo>
                  <a:cubicBezTo>
                    <a:pt x="247" y="1371"/>
                    <a:pt x="172" y="1625"/>
                    <a:pt x="143" y="1892"/>
                  </a:cubicBezTo>
                  <a:lnTo>
                    <a:pt x="43" y="2855"/>
                  </a:lnTo>
                  <a:cubicBezTo>
                    <a:pt x="1" y="3241"/>
                    <a:pt x="113" y="3629"/>
                    <a:pt x="359" y="3933"/>
                  </a:cubicBezTo>
                  <a:cubicBezTo>
                    <a:pt x="651" y="4291"/>
                    <a:pt x="1218" y="4920"/>
                    <a:pt x="1321" y="5154"/>
                  </a:cubicBezTo>
                  <a:lnTo>
                    <a:pt x="2262" y="3562"/>
                  </a:lnTo>
                  <a:lnTo>
                    <a:pt x="2262" y="3562"/>
                  </a:lnTo>
                  <a:cubicBezTo>
                    <a:pt x="2217" y="3595"/>
                    <a:pt x="2167" y="3620"/>
                    <a:pt x="2108" y="3637"/>
                  </a:cubicBezTo>
                  <a:cubicBezTo>
                    <a:pt x="2044" y="3656"/>
                    <a:pt x="1979" y="3665"/>
                    <a:pt x="1915" y="3665"/>
                  </a:cubicBezTo>
                  <a:cubicBezTo>
                    <a:pt x="1528" y="3665"/>
                    <a:pt x="1182" y="3337"/>
                    <a:pt x="1151" y="2930"/>
                  </a:cubicBezTo>
                  <a:lnTo>
                    <a:pt x="1122" y="2605"/>
                  </a:lnTo>
                  <a:cubicBezTo>
                    <a:pt x="1122" y="2605"/>
                    <a:pt x="1126" y="1830"/>
                    <a:pt x="1222" y="1484"/>
                  </a:cubicBezTo>
                  <a:cubicBezTo>
                    <a:pt x="1437" y="667"/>
                    <a:pt x="1521" y="146"/>
                    <a:pt x="1243" y="9"/>
                  </a:cubicBezTo>
                  <a:cubicBezTo>
                    <a:pt x="1231" y="3"/>
                    <a:pt x="1218" y="0"/>
                    <a:pt x="1205" y="0"/>
                  </a:cubicBezTo>
                  <a:close/>
                </a:path>
              </a:pathLst>
            </a:custGeom>
            <a:solidFill>
              <a:srgbClr val="FFC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g262682be898_0_753"/>
            <p:cNvSpPr/>
            <p:nvPr/>
          </p:nvSpPr>
          <p:spPr>
            <a:xfrm>
              <a:off x="5955000" y="2615150"/>
              <a:ext cx="27500" cy="83000"/>
            </a:xfrm>
            <a:custGeom>
              <a:rect b="b" l="l" r="r" t="t"/>
              <a:pathLst>
                <a:path extrusionOk="0" h="3320" w="1100">
                  <a:moveTo>
                    <a:pt x="146" y="1"/>
                  </a:moveTo>
                  <a:cubicBezTo>
                    <a:pt x="146" y="1"/>
                    <a:pt x="142" y="1"/>
                    <a:pt x="142" y="5"/>
                  </a:cubicBezTo>
                  <a:cubicBezTo>
                    <a:pt x="130" y="71"/>
                    <a:pt x="117" y="138"/>
                    <a:pt x="113" y="209"/>
                  </a:cubicBezTo>
                  <a:lnTo>
                    <a:pt x="9" y="1170"/>
                  </a:lnTo>
                  <a:cubicBezTo>
                    <a:pt x="5" y="1220"/>
                    <a:pt x="0" y="1275"/>
                    <a:pt x="0" y="1325"/>
                  </a:cubicBezTo>
                  <a:cubicBezTo>
                    <a:pt x="0" y="1662"/>
                    <a:pt x="117" y="1987"/>
                    <a:pt x="330" y="2254"/>
                  </a:cubicBezTo>
                  <a:cubicBezTo>
                    <a:pt x="621" y="2612"/>
                    <a:pt x="988" y="3087"/>
                    <a:pt x="1092" y="3316"/>
                  </a:cubicBezTo>
                  <a:cubicBezTo>
                    <a:pt x="1092" y="3320"/>
                    <a:pt x="1096" y="3320"/>
                    <a:pt x="1096" y="3320"/>
                  </a:cubicBezTo>
                  <a:cubicBezTo>
                    <a:pt x="1100" y="3320"/>
                    <a:pt x="1100" y="3316"/>
                    <a:pt x="1100" y="3316"/>
                  </a:cubicBezTo>
                  <a:cubicBezTo>
                    <a:pt x="996" y="3083"/>
                    <a:pt x="625" y="2608"/>
                    <a:pt x="338" y="2245"/>
                  </a:cubicBezTo>
                  <a:cubicBezTo>
                    <a:pt x="125" y="1983"/>
                    <a:pt x="9" y="1658"/>
                    <a:pt x="9" y="1325"/>
                  </a:cubicBezTo>
                  <a:cubicBezTo>
                    <a:pt x="9" y="1275"/>
                    <a:pt x="13" y="1220"/>
                    <a:pt x="17" y="1170"/>
                  </a:cubicBezTo>
                  <a:lnTo>
                    <a:pt x="121" y="209"/>
                  </a:lnTo>
                  <a:cubicBezTo>
                    <a:pt x="125" y="142"/>
                    <a:pt x="138" y="71"/>
                    <a:pt x="150" y="5"/>
                  </a:cubicBezTo>
                  <a:cubicBezTo>
                    <a:pt x="150" y="5"/>
                    <a:pt x="150" y="1"/>
                    <a:pt x="146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g262682be898_0_753"/>
            <p:cNvSpPr/>
            <p:nvPr/>
          </p:nvSpPr>
          <p:spPr>
            <a:xfrm>
              <a:off x="5965400" y="2583400"/>
              <a:ext cx="32425" cy="100600"/>
            </a:xfrm>
            <a:custGeom>
              <a:rect b="b" l="l" r="r" t="t"/>
              <a:pathLst>
                <a:path extrusionOk="0" h="4024" w="1297">
                  <a:moveTo>
                    <a:pt x="339" y="0"/>
                  </a:moveTo>
                  <a:cubicBezTo>
                    <a:pt x="214" y="237"/>
                    <a:pt x="139" y="491"/>
                    <a:pt x="109" y="758"/>
                  </a:cubicBezTo>
                  <a:lnTo>
                    <a:pt x="9" y="1716"/>
                  </a:lnTo>
                  <a:cubicBezTo>
                    <a:pt x="5" y="1771"/>
                    <a:pt x="1" y="1821"/>
                    <a:pt x="1" y="1874"/>
                  </a:cubicBezTo>
                  <a:cubicBezTo>
                    <a:pt x="1" y="2211"/>
                    <a:pt x="114" y="2536"/>
                    <a:pt x="330" y="2803"/>
                  </a:cubicBezTo>
                  <a:cubicBezTo>
                    <a:pt x="476" y="2982"/>
                    <a:pt x="689" y="3228"/>
                    <a:pt x="880" y="3461"/>
                  </a:cubicBezTo>
                  <a:cubicBezTo>
                    <a:pt x="1072" y="3690"/>
                    <a:pt x="1238" y="3907"/>
                    <a:pt x="1288" y="4020"/>
                  </a:cubicBezTo>
                  <a:cubicBezTo>
                    <a:pt x="1292" y="4024"/>
                    <a:pt x="1292" y="4024"/>
                    <a:pt x="1296" y="4024"/>
                  </a:cubicBezTo>
                  <a:lnTo>
                    <a:pt x="1296" y="4015"/>
                  </a:lnTo>
                  <a:cubicBezTo>
                    <a:pt x="1246" y="3899"/>
                    <a:pt x="1076" y="3686"/>
                    <a:pt x="884" y="3453"/>
                  </a:cubicBezTo>
                  <a:cubicBezTo>
                    <a:pt x="697" y="3224"/>
                    <a:pt x="480" y="2974"/>
                    <a:pt x="334" y="2795"/>
                  </a:cubicBezTo>
                  <a:cubicBezTo>
                    <a:pt x="122" y="2532"/>
                    <a:pt x="9" y="2207"/>
                    <a:pt x="9" y="1874"/>
                  </a:cubicBezTo>
                  <a:cubicBezTo>
                    <a:pt x="9" y="1821"/>
                    <a:pt x="14" y="1771"/>
                    <a:pt x="18" y="1721"/>
                  </a:cubicBezTo>
                  <a:lnTo>
                    <a:pt x="118" y="758"/>
                  </a:lnTo>
                  <a:cubicBezTo>
                    <a:pt x="147" y="496"/>
                    <a:pt x="222" y="237"/>
                    <a:pt x="343" y="4"/>
                  </a:cubicBezTo>
                  <a:cubicBezTo>
                    <a:pt x="347" y="4"/>
                    <a:pt x="347" y="0"/>
                    <a:pt x="343" y="0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g262682be898_0_753"/>
            <p:cNvSpPr/>
            <p:nvPr/>
          </p:nvSpPr>
          <p:spPr>
            <a:xfrm>
              <a:off x="5979675" y="2555375"/>
              <a:ext cx="27525" cy="110825"/>
            </a:xfrm>
            <a:custGeom>
              <a:rect b="b" l="l" r="r" t="t"/>
              <a:pathLst>
                <a:path extrusionOk="0" h="4433" w="1101">
                  <a:moveTo>
                    <a:pt x="655" y="0"/>
                  </a:moveTo>
                  <a:cubicBezTo>
                    <a:pt x="538" y="192"/>
                    <a:pt x="426" y="396"/>
                    <a:pt x="338" y="562"/>
                  </a:cubicBezTo>
                  <a:cubicBezTo>
                    <a:pt x="218" y="796"/>
                    <a:pt x="138" y="1054"/>
                    <a:pt x="113" y="1317"/>
                  </a:cubicBezTo>
                  <a:lnTo>
                    <a:pt x="9" y="2279"/>
                  </a:lnTo>
                  <a:cubicBezTo>
                    <a:pt x="5" y="2333"/>
                    <a:pt x="1" y="2383"/>
                    <a:pt x="1" y="2437"/>
                  </a:cubicBezTo>
                  <a:cubicBezTo>
                    <a:pt x="1" y="2771"/>
                    <a:pt x="118" y="3099"/>
                    <a:pt x="330" y="3361"/>
                  </a:cubicBezTo>
                  <a:cubicBezTo>
                    <a:pt x="622" y="3724"/>
                    <a:pt x="987" y="4199"/>
                    <a:pt x="1092" y="4428"/>
                  </a:cubicBezTo>
                  <a:cubicBezTo>
                    <a:pt x="1092" y="4432"/>
                    <a:pt x="1096" y="4432"/>
                    <a:pt x="1096" y="4432"/>
                  </a:cubicBezTo>
                  <a:cubicBezTo>
                    <a:pt x="1100" y="4428"/>
                    <a:pt x="1100" y="4428"/>
                    <a:pt x="1100" y="4424"/>
                  </a:cubicBezTo>
                  <a:cubicBezTo>
                    <a:pt x="996" y="4195"/>
                    <a:pt x="626" y="3720"/>
                    <a:pt x="338" y="3357"/>
                  </a:cubicBezTo>
                  <a:cubicBezTo>
                    <a:pt x="126" y="3095"/>
                    <a:pt x="9" y="2771"/>
                    <a:pt x="9" y="2437"/>
                  </a:cubicBezTo>
                  <a:cubicBezTo>
                    <a:pt x="9" y="2383"/>
                    <a:pt x="13" y="2333"/>
                    <a:pt x="18" y="2279"/>
                  </a:cubicBezTo>
                  <a:lnTo>
                    <a:pt x="122" y="1321"/>
                  </a:lnTo>
                  <a:cubicBezTo>
                    <a:pt x="147" y="1054"/>
                    <a:pt x="222" y="800"/>
                    <a:pt x="347" y="567"/>
                  </a:cubicBezTo>
                  <a:cubicBezTo>
                    <a:pt x="434" y="400"/>
                    <a:pt x="547" y="196"/>
                    <a:pt x="662" y="4"/>
                  </a:cubicBezTo>
                  <a:cubicBezTo>
                    <a:pt x="662" y="4"/>
                    <a:pt x="662" y="0"/>
                    <a:pt x="658" y="0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g262682be898_0_753"/>
            <p:cNvSpPr/>
            <p:nvPr/>
          </p:nvSpPr>
          <p:spPr>
            <a:xfrm>
              <a:off x="6070800" y="2907825"/>
              <a:ext cx="56250" cy="176050"/>
            </a:xfrm>
            <a:custGeom>
              <a:rect b="b" l="l" r="r" t="t"/>
              <a:pathLst>
                <a:path extrusionOk="0" h="7042" w="2250">
                  <a:moveTo>
                    <a:pt x="2244" y="0"/>
                  </a:moveTo>
                  <a:cubicBezTo>
                    <a:pt x="2243" y="0"/>
                    <a:pt x="2241" y="2"/>
                    <a:pt x="2241" y="2"/>
                  </a:cubicBezTo>
                  <a:lnTo>
                    <a:pt x="1" y="7038"/>
                  </a:lnTo>
                  <a:cubicBezTo>
                    <a:pt x="1" y="7042"/>
                    <a:pt x="1" y="7042"/>
                    <a:pt x="5" y="7042"/>
                  </a:cubicBezTo>
                  <a:lnTo>
                    <a:pt x="9" y="7042"/>
                  </a:lnTo>
                  <a:lnTo>
                    <a:pt x="2250" y="6"/>
                  </a:lnTo>
                  <a:cubicBezTo>
                    <a:pt x="2250" y="2"/>
                    <a:pt x="2250" y="2"/>
                    <a:pt x="2246" y="2"/>
                  </a:cubicBezTo>
                  <a:cubicBezTo>
                    <a:pt x="2246" y="1"/>
                    <a:pt x="2245" y="0"/>
                    <a:pt x="2244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g262682be898_0_753"/>
            <p:cNvSpPr/>
            <p:nvPr/>
          </p:nvSpPr>
          <p:spPr>
            <a:xfrm>
              <a:off x="6604775" y="2976900"/>
              <a:ext cx="19000" cy="364400"/>
            </a:xfrm>
            <a:custGeom>
              <a:rect b="b" l="l" r="r" t="t"/>
              <a:pathLst>
                <a:path extrusionOk="0" h="14576" w="760">
                  <a:moveTo>
                    <a:pt x="5" y="1"/>
                  </a:moveTo>
                  <a:lnTo>
                    <a:pt x="0" y="5"/>
                  </a:lnTo>
                  <a:lnTo>
                    <a:pt x="750" y="14571"/>
                  </a:lnTo>
                  <a:lnTo>
                    <a:pt x="755" y="14575"/>
                  </a:lnTo>
                  <a:cubicBezTo>
                    <a:pt x="759" y="14575"/>
                    <a:pt x="759" y="14571"/>
                    <a:pt x="759" y="14571"/>
                  </a:cubicBezTo>
                  <a:lnTo>
                    <a:pt x="9" y="5"/>
                  </a:lnTo>
                  <a:cubicBezTo>
                    <a:pt x="9" y="5"/>
                    <a:pt x="9" y="1"/>
                    <a:pt x="5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g262682be898_0_753"/>
            <p:cNvSpPr/>
            <p:nvPr/>
          </p:nvSpPr>
          <p:spPr>
            <a:xfrm>
              <a:off x="6298950" y="3185475"/>
              <a:ext cx="263250" cy="104050"/>
            </a:xfrm>
            <a:custGeom>
              <a:rect b="b" l="l" r="r" t="t"/>
              <a:pathLst>
                <a:path extrusionOk="0" h="4162" w="10530">
                  <a:moveTo>
                    <a:pt x="10522" y="0"/>
                  </a:moveTo>
                  <a:lnTo>
                    <a:pt x="0" y="4154"/>
                  </a:lnTo>
                  <a:lnTo>
                    <a:pt x="0" y="4158"/>
                  </a:lnTo>
                  <a:cubicBezTo>
                    <a:pt x="0" y="4162"/>
                    <a:pt x="4" y="4162"/>
                    <a:pt x="4" y="4162"/>
                  </a:cubicBezTo>
                  <a:lnTo>
                    <a:pt x="10526" y="9"/>
                  </a:lnTo>
                  <a:cubicBezTo>
                    <a:pt x="10526" y="9"/>
                    <a:pt x="10530" y="5"/>
                    <a:pt x="10526" y="5"/>
                  </a:cubicBezTo>
                  <a:cubicBezTo>
                    <a:pt x="10526" y="0"/>
                    <a:pt x="10526" y="0"/>
                    <a:pt x="10522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g262682be898_0_753"/>
            <p:cNvSpPr/>
            <p:nvPr/>
          </p:nvSpPr>
          <p:spPr>
            <a:xfrm>
              <a:off x="6383600" y="3045750"/>
              <a:ext cx="144675" cy="165875"/>
            </a:xfrm>
            <a:custGeom>
              <a:rect b="b" l="l" r="r" t="t"/>
              <a:pathLst>
                <a:path extrusionOk="0" h="6635" w="5787">
                  <a:moveTo>
                    <a:pt x="5778" y="0"/>
                  </a:moveTo>
                  <a:lnTo>
                    <a:pt x="0" y="6631"/>
                  </a:lnTo>
                  <a:lnTo>
                    <a:pt x="0" y="6635"/>
                  </a:lnTo>
                  <a:lnTo>
                    <a:pt x="9" y="6635"/>
                  </a:lnTo>
                  <a:lnTo>
                    <a:pt x="5782" y="8"/>
                  </a:lnTo>
                  <a:cubicBezTo>
                    <a:pt x="5786" y="4"/>
                    <a:pt x="5786" y="4"/>
                    <a:pt x="5782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g262682be898_0_753"/>
            <p:cNvSpPr/>
            <p:nvPr/>
          </p:nvSpPr>
          <p:spPr>
            <a:xfrm>
              <a:off x="6010500" y="3095625"/>
              <a:ext cx="130700" cy="138300"/>
            </a:xfrm>
            <a:custGeom>
              <a:rect b="b" l="l" r="r" t="t"/>
              <a:pathLst>
                <a:path extrusionOk="0" h="5532" w="5228">
                  <a:moveTo>
                    <a:pt x="4" y="0"/>
                  </a:moveTo>
                  <a:cubicBezTo>
                    <a:pt x="4" y="0"/>
                    <a:pt x="0" y="0"/>
                    <a:pt x="4" y="4"/>
                  </a:cubicBezTo>
                  <a:cubicBezTo>
                    <a:pt x="100" y="883"/>
                    <a:pt x="188" y="1620"/>
                    <a:pt x="259" y="2125"/>
                  </a:cubicBezTo>
                  <a:cubicBezTo>
                    <a:pt x="388" y="3099"/>
                    <a:pt x="734" y="3953"/>
                    <a:pt x="1275" y="4561"/>
                  </a:cubicBezTo>
                  <a:cubicBezTo>
                    <a:pt x="1817" y="5169"/>
                    <a:pt x="2549" y="5532"/>
                    <a:pt x="3453" y="5532"/>
                  </a:cubicBezTo>
                  <a:cubicBezTo>
                    <a:pt x="3987" y="5532"/>
                    <a:pt x="4578" y="5407"/>
                    <a:pt x="5224" y="5132"/>
                  </a:cubicBezTo>
                  <a:cubicBezTo>
                    <a:pt x="5228" y="5132"/>
                    <a:pt x="5228" y="5128"/>
                    <a:pt x="5228" y="5128"/>
                  </a:cubicBezTo>
                  <a:cubicBezTo>
                    <a:pt x="5224" y="5124"/>
                    <a:pt x="5224" y="5124"/>
                    <a:pt x="5220" y="5124"/>
                  </a:cubicBezTo>
                  <a:cubicBezTo>
                    <a:pt x="4574" y="5399"/>
                    <a:pt x="3987" y="5524"/>
                    <a:pt x="3453" y="5524"/>
                  </a:cubicBezTo>
                  <a:cubicBezTo>
                    <a:pt x="2549" y="5524"/>
                    <a:pt x="1821" y="5161"/>
                    <a:pt x="1284" y="4557"/>
                  </a:cubicBezTo>
                  <a:cubicBezTo>
                    <a:pt x="742" y="3949"/>
                    <a:pt x="396" y="3099"/>
                    <a:pt x="267" y="2120"/>
                  </a:cubicBezTo>
                  <a:cubicBezTo>
                    <a:pt x="196" y="1620"/>
                    <a:pt x="109" y="883"/>
                    <a:pt x="13" y="4"/>
                  </a:cubicBezTo>
                  <a:cubicBezTo>
                    <a:pt x="9" y="0"/>
                    <a:pt x="9" y="0"/>
                    <a:pt x="4" y="0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g262682be898_0_753"/>
            <p:cNvSpPr/>
            <p:nvPr/>
          </p:nvSpPr>
          <p:spPr>
            <a:xfrm>
              <a:off x="6169100" y="2982725"/>
              <a:ext cx="28650" cy="378025"/>
            </a:xfrm>
            <a:custGeom>
              <a:rect b="b" l="l" r="r" t="t"/>
              <a:pathLst>
                <a:path extrusionOk="0" h="15121" w="1146">
                  <a:moveTo>
                    <a:pt x="1142" y="1"/>
                  </a:moveTo>
                  <a:cubicBezTo>
                    <a:pt x="1138" y="1"/>
                    <a:pt x="1138" y="1"/>
                    <a:pt x="1133" y="5"/>
                  </a:cubicBezTo>
                  <a:lnTo>
                    <a:pt x="0" y="15117"/>
                  </a:lnTo>
                  <a:cubicBezTo>
                    <a:pt x="0" y="15117"/>
                    <a:pt x="0" y="15121"/>
                    <a:pt x="4" y="15121"/>
                  </a:cubicBezTo>
                  <a:lnTo>
                    <a:pt x="8" y="15117"/>
                  </a:lnTo>
                  <a:lnTo>
                    <a:pt x="1142" y="5"/>
                  </a:lnTo>
                  <a:cubicBezTo>
                    <a:pt x="1146" y="1"/>
                    <a:pt x="1142" y="1"/>
                    <a:pt x="1142" y="1"/>
                  </a:cubicBezTo>
                  <a:close/>
                </a:path>
              </a:pathLst>
            </a:custGeom>
            <a:solidFill>
              <a:srgbClr val="130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g262682be898_0_753"/>
            <p:cNvSpPr/>
            <p:nvPr/>
          </p:nvSpPr>
          <p:spPr>
            <a:xfrm>
              <a:off x="6085175" y="2826825"/>
              <a:ext cx="41775" cy="211850"/>
            </a:xfrm>
            <a:custGeom>
              <a:rect b="b" l="l" r="r" t="t"/>
              <a:pathLst>
                <a:path extrusionOk="0" h="8474" w="1671">
                  <a:moveTo>
                    <a:pt x="1112" y="1"/>
                  </a:moveTo>
                  <a:lnTo>
                    <a:pt x="0" y="8473"/>
                  </a:lnTo>
                  <a:lnTo>
                    <a:pt x="1666" y="3242"/>
                  </a:lnTo>
                  <a:lnTo>
                    <a:pt x="1671" y="3242"/>
                  </a:lnTo>
                  <a:lnTo>
                    <a:pt x="1112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g262682be898_0_753"/>
            <p:cNvSpPr/>
            <p:nvPr/>
          </p:nvSpPr>
          <p:spPr>
            <a:xfrm>
              <a:off x="6085075" y="2907850"/>
              <a:ext cx="41875" cy="131450"/>
            </a:xfrm>
            <a:custGeom>
              <a:rect b="b" l="l" r="r" t="t"/>
              <a:pathLst>
                <a:path extrusionOk="0" h="5258" w="1675">
                  <a:moveTo>
                    <a:pt x="1670" y="1"/>
                  </a:moveTo>
                  <a:lnTo>
                    <a:pt x="4" y="5232"/>
                  </a:lnTo>
                  <a:lnTo>
                    <a:pt x="0" y="5257"/>
                  </a:lnTo>
                  <a:lnTo>
                    <a:pt x="1675" y="5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110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g262682be898_0_753"/>
            <p:cNvSpPr/>
            <p:nvPr/>
          </p:nvSpPr>
          <p:spPr>
            <a:xfrm>
              <a:off x="6425450" y="2572975"/>
              <a:ext cx="20350" cy="16700"/>
            </a:xfrm>
            <a:custGeom>
              <a:rect b="b" l="l" r="r" t="t"/>
              <a:pathLst>
                <a:path extrusionOk="0" h="668" w="814">
                  <a:moveTo>
                    <a:pt x="806" y="0"/>
                  </a:moveTo>
                  <a:lnTo>
                    <a:pt x="6" y="663"/>
                  </a:lnTo>
                  <a:cubicBezTo>
                    <a:pt x="1" y="663"/>
                    <a:pt x="1" y="667"/>
                    <a:pt x="6" y="667"/>
                  </a:cubicBezTo>
                  <a:lnTo>
                    <a:pt x="10" y="667"/>
                  </a:lnTo>
                  <a:lnTo>
                    <a:pt x="810" y="8"/>
                  </a:lnTo>
                  <a:cubicBezTo>
                    <a:pt x="810" y="4"/>
                    <a:pt x="814" y="4"/>
                    <a:pt x="810" y="0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g262682be898_0_753"/>
          <p:cNvSpPr/>
          <p:nvPr/>
        </p:nvSpPr>
        <p:spPr>
          <a:xfrm>
            <a:off x="8015311" y="1532405"/>
            <a:ext cx="413681" cy="551837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62682be898_0_753"/>
          <p:cNvSpPr/>
          <p:nvPr/>
        </p:nvSpPr>
        <p:spPr>
          <a:xfrm>
            <a:off x="1128713" y="713314"/>
            <a:ext cx="413779" cy="551706"/>
          </a:xfrm>
          <a:custGeom>
            <a:rect b="b" l="l" r="r" t="t"/>
            <a:pathLst>
              <a:path extrusionOk="0" h="4216" w="4216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62682be898_0_753"/>
          <p:cNvSpPr/>
          <p:nvPr/>
        </p:nvSpPr>
        <p:spPr>
          <a:xfrm>
            <a:off x="715032" y="1347200"/>
            <a:ext cx="413779" cy="551837"/>
          </a:xfrm>
          <a:custGeom>
            <a:rect b="b" l="l" r="r" t="t"/>
            <a:pathLst>
              <a:path extrusionOk="0" h="4217" w="4216">
                <a:moveTo>
                  <a:pt x="2107" y="1"/>
                </a:moveTo>
                <a:lnTo>
                  <a:pt x="1878" y="854"/>
                </a:lnTo>
                <a:cubicBezTo>
                  <a:pt x="1745" y="1354"/>
                  <a:pt x="1354" y="1742"/>
                  <a:pt x="858" y="1875"/>
                </a:cubicBezTo>
                <a:lnTo>
                  <a:pt x="0" y="2109"/>
                </a:lnTo>
                <a:lnTo>
                  <a:pt x="858" y="2338"/>
                </a:lnTo>
                <a:cubicBezTo>
                  <a:pt x="1354" y="2471"/>
                  <a:pt x="1745" y="2859"/>
                  <a:pt x="1878" y="3359"/>
                </a:cubicBezTo>
                <a:lnTo>
                  <a:pt x="2107" y="4216"/>
                </a:lnTo>
                <a:lnTo>
                  <a:pt x="2341" y="3359"/>
                </a:lnTo>
                <a:cubicBezTo>
                  <a:pt x="2474" y="2859"/>
                  <a:pt x="2862" y="2471"/>
                  <a:pt x="3357" y="2338"/>
                </a:cubicBezTo>
                <a:lnTo>
                  <a:pt x="4216" y="2109"/>
                </a:lnTo>
                <a:lnTo>
                  <a:pt x="3357" y="1875"/>
                </a:lnTo>
                <a:cubicBezTo>
                  <a:pt x="2862" y="1742"/>
                  <a:pt x="2474" y="1354"/>
                  <a:pt x="2341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262682be898_0_753"/>
          <p:cNvSpPr/>
          <p:nvPr/>
        </p:nvSpPr>
        <p:spPr>
          <a:xfrm>
            <a:off x="1021613" y="6208050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62682be898_0_753"/>
          <p:cNvSpPr/>
          <p:nvPr/>
        </p:nvSpPr>
        <p:spPr>
          <a:xfrm>
            <a:off x="1263975" y="6456550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62682be898_0_753"/>
          <p:cNvSpPr/>
          <p:nvPr/>
        </p:nvSpPr>
        <p:spPr>
          <a:xfrm>
            <a:off x="508261" y="6218022"/>
            <a:ext cx="413681" cy="551837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62682be898_0_1004"/>
          <p:cNvSpPr txBox="1"/>
          <p:nvPr>
            <p:ph idx="12" type="sldNum"/>
          </p:nvPr>
        </p:nvSpPr>
        <p:spPr>
          <a:xfrm>
            <a:off x="8404384" y="8308713"/>
            <a:ext cx="548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04" name="Google Shape;404;g262682be898_0_1004"/>
          <p:cNvSpPr txBox="1"/>
          <p:nvPr>
            <p:ph type="title"/>
          </p:nvPr>
        </p:nvSpPr>
        <p:spPr>
          <a:xfrm>
            <a:off x="343350" y="216575"/>
            <a:ext cx="8609700" cy="10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A">
                <a:solidFill>
                  <a:schemeClr val="accent4"/>
                </a:solidFill>
              </a:rPr>
              <a:t>HISTORIAS DE USUARIO COMPLETADAS DEL SPRINT</a:t>
            </a:r>
            <a:endParaRPr/>
          </a:p>
        </p:txBody>
      </p:sp>
      <p:sp>
        <p:nvSpPr>
          <p:cNvPr id="405" name="Google Shape;405;g262682be898_0_1004"/>
          <p:cNvSpPr/>
          <p:nvPr/>
        </p:nvSpPr>
        <p:spPr>
          <a:xfrm>
            <a:off x="7743888" y="794114"/>
            <a:ext cx="413779" cy="551706"/>
          </a:xfrm>
          <a:custGeom>
            <a:rect b="b" l="l" r="r" t="t"/>
            <a:pathLst>
              <a:path extrusionOk="0" h="4216" w="4216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62682be898_0_1004"/>
          <p:cNvSpPr/>
          <p:nvPr/>
        </p:nvSpPr>
        <p:spPr>
          <a:xfrm>
            <a:off x="8096138" y="1234467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62682be898_0_1004"/>
          <p:cNvSpPr/>
          <p:nvPr/>
        </p:nvSpPr>
        <p:spPr>
          <a:xfrm>
            <a:off x="8307713" y="5983034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62682be898_0_1004"/>
          <p:cNvSpPr txBox="1"/>
          <p:nvPr/>
        </p:nvSpPr>
        <p:spPr>
          <a:xfrm>
            <a:off x="582800" y="1345825"/>
            <a:ext cx="757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AC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HU12- GESTIONAR LOS ODONTOGRAMAS</a:t>
            </a:r>
            <a:endParaRPr b="1" sz="2800">
              <a:solidFill>
                <a:srgbClr val="FAC86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62682be898_0_1228"/>
          <p:cNvSpPr txBox="1"/>
          <p:nvPr>
            <p:ph idx="12" type="sldNum"/>
          </p:nvPr>
        </p:nvSpPr>
        <p:spPr>
          <a:xfrm>
            <a:off x="8404384" y="8308713"/>
            <a:ext cx="548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14" name="Google Shape;414;g262682be898_0_1228"/>
          <p:cNvSpPr txBox="1"/>
          <p:nvPr>
            <p:ph type="title"/>
          </p:nvPr>
        </p:nvSpPr>
        <p:spPr>
          <a:xfrm>
            <a:off x="343350" y="216575"/>
            <a:ext cx="8190900" cy="10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AC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HU12- GESTIONAR LOS ODONTOGRAMAS</a:t>
            </a:r>
            <a:endParaRPr b="1" sz="2800">
              <a:solidFill>
                <a:srgbClr val="FAC86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15" name="Google Shape;415;g262682be898_0_1228"/>
          <p:cNvSpPr/>
          <p:nvPr/>
        </p:nvSpPr>
        <p:spPr>
          <a:xfrm>
            <a:off x="7743888" y="794114"/>
            <a:ext cx="413779" cy="551706"/>
          </a:xfrm>
          <a:custGeom>
            <a:rect b="b" l="l" r="r" t="t"/>
            <a:pathLst>
              <a:path extrusionOk="0" h="4216" w="4216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262682be898_0_1228"/>
          <p:cNvSpPr/>
          <p:nvPr/>
        </p:nvSpPr>
        <p:spPr>
          <a:xfrm>
            <a:off x="8096138" y="1234467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62682be898_0_1228"/>
          <p:cNvSpPr/>
          <p:nvPr/>
        </p:nvSpPr>
        <p:spPr>
          <a:xfrm>
            <a:off x="8307713" y="5983034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62682be898_0_1274"/>
          <p:cNvSpPr txBox="1"/>
          <p:nvPr>
            <p:ph idx="12" type="sldNum"/>
          </p:nvPr>
        </p:nvSpPr>
        <p:spPr>
          <a:xfrm>
            <a:off x="8404384" y="8308713"/>
            <a:ext cx="548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23" name="Google Shape;423;g262682be898_0_1274"/>
          <p:cNvSpPr txBox="1"/>
          <p:nvPr>
            <p:ph type="title"/>
          </p:nvPr>
        </p:nvSpPr>
        <p:spPr>
          <a:xfrm>
            <a:off x="343350" y="216575"/>
            <a:ext cx="8190900" cy="10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AC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HU12- GESTIONAR LOS ODONTOGRAMAS</a:t>
            </a:r>
            <a:endParaRPr b="1" sz="2800">
              <a:solidFill>
                <a:srgbClr val="FAC86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24" name="Google Shape;424;g262682be898_0_1274"/>
          <p:cNvSpPr/>
          <p:nvPr/>
        </p:nvSpPr>
        <p:spPr>
          <a:xfrm>
            <a:off x="7743888" y="794114"/>
            <a:ext cx="413779" cy="551706"/>
          </a:xfrm>
          <a:custGeom>
            <a:rect b="b" l="l" r="r" t="t"/>
            <a:pathLst>
              <a:path extrusionOk="0" h="4216" w="4216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62682be898_0_1274"/>
          <p:cNvSpPr/>
          <p:nvPr/>
        </p:nvSpPr>
        <p:spPr>
          <a:xfrm>
            <a:off x="8096138" y="1234467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62682be898_0_1274"/>
          <p:cNvSpPr/>
          <p:nvPr/>
        </p:nvSpPr>
        <p:spPr>
          <a:xfrm>
            <a:off x="8307713" y="5983034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2682be898_0_1282"/>
          <p:cNvSpPr txBox="1"/>
          <p:nvPr>
            <p:ph idx="12" type="sldNum"/>
          </p:nvPr>
        </p:nvSpPr>
        <p:spPr>
          <a:xfrm>
            <a:off x="8404384" y="8308713"/>
            <a:ext cx="548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32" name="Google Shape;432;g262682be898_0_1282"/>
          <p:cNvSpPr txBox="1"/>
          <p:nvPr>
            <p:ph type="title"/>
          </p:nvPr>
        </p:nvSpPr>
        <p:spPr>
          <a:xfrm>
            <a:off x="343350" y="216575"/>
            <a:ext cx="8190900" cy="10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AC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HU12- GESTIONAR LOS ODONTOGRAMAS</a:t>
            </a:r>
            <a:endParaRPr b="1" sz="2800">
              <a:solidFill>
                <a:srgbClr val="FAC86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33" name="Google Shape;433;g262682be898_0_1282"/>
          <p:cNvSpPr/>
          <p:nvPr/>
        </p:nvSpPr>
        <p:spPr>
          <a:xfrm>
            <a:off x="7743888" y="794114"/>
            <a:ext cx="413779" cy="551706"/>
          </a:xfrm>
          <a:custGeom>
            <a:rect b="b" l="l" r="r" t="t"/>
            <a:pathLst>
              <a:path extrusionOk="0" h="4216" w="4216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62682be898_0_1282"/>
          <p:cNvSpPr/>
          <p:nvPr/>
        </p:nvSpPr>
        <p:spPr>
          <a:xfrm>
            <a:off x="8096138" y="1234467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62682be898_0_1282"/>
          <p:cNvSpPr/>
          <p:nvPr/>
        </p:nvSpPr>
        <p:spPr>
          <a:xfrm>
            <a:off x="8307713" y="5983034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62682be898_0_1290"/>
          <p:cNvSpPr txBox="1"/>
          <p:nvPr>
            <p:ph idx="12" type="sldNum"/>
          </p:nvPr>
        </p:nvSpPr>
        <p:spPr>
          <a:xfrm>
            <a:off x="8404384" y="8308713"/>
            <a:ext cx="548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41" name="Google Shape;441;g262682be898_0_1290"/>
          <p:cNvSpPr txBox="1"/>
          <p:nvPr>
            <p:ph type="title"/>
          </p:nvPr>
        </p:nvSpPr>
        <p:spPr>
          <a:xfrm>
            <a:off x="343350" y="216575"/>
            <a:ext cx="8190900" cy="10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AC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HU12- GESTIONAR LOS ODONTOGRAMAS</a:t>
            </a:r>
            <a:endParaRPr b="1" sz="2800">
              <a:solidFill>
                <a:srgbClr val="FAC86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42" name="Google Shape;442;g262682be898_0_1290"/>
          <p:cNvSpPr/>
          <p:nvPr/>
        </p:nvSpPr>
        <p:spPr>
          <a:xfrm>
            <a:off x="7743888" y="794114"/>
            <a:ext cx="413779" cy="551706"/>
          </a:xfrm>
          <a:custGeom>
            <a:rect b="b" l="l" r="r" t="t"/>
            <a:pathLst>
              <a:path extrusionOk="0" h="4216" w="4216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62682be898_0_1290"/>
          <p:cNvSpPr/>
          <p:nvPr/>
        </p:nvSpPr>
        <p:spPr>
          <a:xfrm>
            <a:off x="8096138" y="1234467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262682be898_0_1290"/>
          <p:cNvSpPr/>
          <p:nvPr/>
        </p:nvSpPr>
        <p:spPr>
          <a:xfrm>
            <a:off x="8307713" y="5983034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62682be898_0_1298"/>
          <p:cNvSpPr txBox="1"/>
          <p:nvPr>
            <p:ph idx="12" type="sldNum"/>
          </p:nvPr>
        </p:nvSpPr>
        <p:spPr>
          <a:xfrm>
            <a:off x="8404384" y="8308713"/>
            <a:ext cx="548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50" name="Google Shape;450;g262682be898_0_1298"/>
          <p:cNvSpPr txBox="1"/>
          <p:nvPr>
            <p:ph type="title"/>
          </p:nvPr>
        </p:nvSpPr>
        <p:spPr>
          <a:xfrm>
            <a:off x="343350" y="216575"/>
            <a:ext cx="8190900" cy="10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AC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HU12- GESTIONAR LOS ODONTOGRAMAS</a:t>
            </a:r>
            <a:endParaRPr b="1" sz="2800">
              <a:solidFill>
                <a:srgbClr val="FAC86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51" name="Google Shape;451;g262682be898_0_1298"/>
          <p:cNvSpPr/>
          <p:nvPr/>
        </p:nvSpPr>
        <p:spPr>
          <a:xfrm>
            <a:off x="7743888" y="794114"/>
            <a:ext cx="413779" cy="551706"/>
          </a:xfrm>
          <a:custGeom>
            <a:rect b="b" l="l" r="r" t="t"/>
            <a:pathLst>
              <a:path extrusionOk="0" h="4216" w="4216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262682be898_0_1298"/>
          <p:cNvSpPr/>
          <p:nvPr/>
        </p:nvSpPr>
        <p:spPr>
          <a:xfrm>
            <a:off x="8096138" y="1234467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262682be898_0_1298"/>
          <p:cNvSpPr/>
          <p:nvPr/>
        </p:nvSpPr>
        <p:spPr>
          <a:xfrm>
            <a:off x="8307713" y="5983034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62682be898_0_1306"/>
          <p:cNvSpPr txBox="1"/>
          <p:nvPr>
            <p:ph idx="12" type="sldNum"/>
          </p:nvPr>
        </p:nvSpPr>
        <p:spPr>
          <a:xfrm>
            <a:off x="8404384" y="8308713"/>
            <a:ext cx="548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59" name="Google Shape;459;g262682be898_0_1306"/>
          <p:cNvSpPr txBox="1"/>
          <p:nvPr>
            <p:ph type="title"/>
          </p:nvPr>
        </p:nvSpPr>
        <p:spPr>
          <a:xfrm>
            <a:off x="343350" y="216575"/>
            <a:ext cx="8190900" cy="10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AC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HU12- GESTIONAR LOS ODONTOGRAMAS</a:t>
            </a:r>
            <a:endParaRPr b="1" sz="2800">
              <a:solidFill>
                <a:srgbClr val="FAC86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60" name="Google Shape;460;g262682be898_0_1306"/>
          <p:cNvSpPr/>
          <p:nvPr/>
        </p:nvSpPr>
        <p:spPr>
          <a:xfrm>
            <a:off x="7743888" y="794114"/>
            <a:ext cx="413779" cy="551706"/>
          </a:xfrm>
          <a:custGeom>
            <a:rect b="b" l="l" r="r" t="t"/>
            <a:pathLst>
              <a:path extrusionOk="0" h="4216" w="4216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62682be898_0_1306"/>
          <p:cNvSpPr/>
          <p:nvPr/>
        </p:nvSpPr>
        <p:spPr>
          <a:xfrm>
            <a:off x="8096138" y="1234467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262682be898_0_1306"/>
          <p:cNvSpPr/>
          <p:nvPr/>
        </p:nvSpPr>
        <p:spPr>
          <a:xfrm>
            <a:off x="8307713" y="5983034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2682be898_0_1314"/>
          <p:cNvSpPr txBox="1"/>
          <p:nvPr>
            <p:ph idx="12" type="sldNum"/>
          </p:nvPr>
        </p:nvSpPr>
        <p:spPr>
          <a:xfrm>
            <a:off x="8404384" y="8308713"/>
            <a:ext cx="548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68" name="Google Shape;468;g262682be898_0_1314"/>
          <p:cNvSpPr txBox="1"/>
          <p:nvPr>
            <p:ph type="title"/>
          </p:nvPr>
        </p:nvSpPr>
        <p:spPr>
          <a:xfrm>
            <a:off x="343350" y="216575"/>
            <a:ext cx="8190900" cy="10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AC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PENDIENTES</a:t>
            </a:r>
            <a:br>
              <a:rPr b="1" lang="es-PA" sz="2800">
                <a:solidFill>
                  <a:srgbClr val="FAC867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s-PA" sz="2800">
                <a:solidFill>
                  <a:srgbClr val="FAC86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(SI ESQUE HAY)</a:t>
            </a:r>
            <a:endParaRPr b="1" sz="2800">
              <a:solidFill>
                <a:srgbClr val="FAC86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69" name="Google Shape;469;g262682be898_0_1314"/>
          <p:cNvSpPr/>
          <p:nvPr/>
        </p:nvSpPr>
        <p:spPr>
          <a:xfrm>
            <a:off x="7743888" y="794114"/>
            <a:ext cx="413779" cy="551706"/>
          </a:xfrm>
          <a:custGeom>
            <a:rect b="b" l="l" r="r" t="t"/>
            <a:pathLst>
              <a:path extrusionOk="0" h="4216" w="4216">
                <a:moveTo>
                  <a:pt x="2108" y="0"/>
                </a:moveTo>
                <a:lnTo>
                  <a:pt x="1879" y="859"/>
                </a:lnTo>
                <a:cubicBezTo>
                  <a:pt x="1746" y="1355"/>
                  <a:pt x="1354" y="1746"/>
                  <a:pt x="858" y="1880"/>
                </a:cubicBezTo>
                <a:lnTo>
                  <a:pt x="1" y="2109"/>
                </a:lnTo>
                <a:lnTo>
                  <a:pt x="858" y="2342"/>
                </a:lnTo>
                <a:cubicBezTo>
                  <a:pt x="1354" y="2475"/>
                  <a:pt x="1746" y="2862"/>
                  <a:pt x="1879" y="3358"/>
                </a:cubicBezTo>
                <a:lnTo>
                  <a:pt x="2108" y="4216"/>
                </a:lnTo>
                <a:lnTo>
                  <a:pt x="2341" y="3358"/>
                </a:lnTo>
                <a:cubicBezTo>
                  <a:pt x="2475" y="2862"/>
                  <a:pt x="2862" y="2475"/>
                  <a:pt x="3358" y="2342"/>
                </a:cubicBezTo>
                <a:lnTo>
                  <a:pt x="4215" y="2109"/>
                </a:lnTo>
                <a:lnTo>
                  <a:pt x="3358" y="1880"/>
                </a:lnTo>
                <a:cubicBezTo>
                  <a:pt x="2862" y="1746"/>
                  <a:pt x="2475" y="1355"/>
                  <a:pt x="2341" y="859"/>
                </a:cubicBezTo>
                <a:lnTo>
                  <a:pt x="2108" y="0"/>
                </a:lnTo>
                <a:close/>
              </a:path>
            </a:pathLst>
          </a:custGeom>
          <a:solidFill>
            <a:srgbClr val="F9C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62682be898_0_1314"/>
          <p:cNvSpPr/>
          <p:nvPr/>
        </p:nvSpPr>
        <p:spPr>
          <a:xfrm>
            <a:off x="8096138" y="1234467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262682be898_0_1314"/>
          <p:cNvSpPr/>
          <p:nvPr/>
        </p:nvSpPr>
        <p:spPr>
          <a:xfrm>
            <a:off x="8307713" y="5983034"/>
            <a:ext cx="242373" cy="323265"/>
          </a:xfrm>
          <a:custGeom>
            <a:rect b="b" l="l" r="r" t="t"/>
            <a:pathLst>
              <a:path extrusionOk="0" h="4217" w="4215">
                <a:moveTo>
                  <a:pt x="2107" y="1"/>
                </a:moveTo>
                <a:lnTo>
                  <a:pt x="1875" y="854"/>
                </a:lnTo>
                <a:cubicBezTo>
                  <a:pt x="1741" y="1354"/>
                  <a:pt x="1354" y="1742"/>
                  <a:pt x="858" y="1875"/>
                </a:cubicBezTo>
                <a:lnTo>
                  <a:pt x="0" y="2108"/>
                </a:lnTo>
                <a:lnTo>
                  <a:pt x="858" y="2338"/>
                </a:lnTo>
                <a:cubicBezTo>
                  <a:pt x="1354" y="2471"/>
                  <a:pt x="1741" y="2858"/>
                  <a:pt x="1875" y="3358"/>
                </a:cubicBezTo>
                <a:lnTo>
                  <a:pt x="2107" y="4216"/>
                </a:lnTo>
                <a:lnTo>
                  <a:pt x="2336" y="3358"/>
                </a:lnTo>
                <a:cubicBezTo>
                  <a:pt x="2470" y="2858"/>
                  <a:pt x="2857" y="2471"/>
                  <a:pt x="3357" y="2338"/>
                </a:cubicBezTo>
                <a:lnTo>
                  <a:pt x="4215" y="2108"/>
                </a:lnTo>
                <a:lnTo>
                  <a:pt x="3357" y="1875"/>
                </a:lnTo>
                <a:cubicBezTo>
                  <a:pt x="2857" y="1742"/>
                  <a:pt x="2470" y="1354"/>
                  <a:pt x="2336" y="854"/>
                </a:cubicBezTo>
                <a:lnTo>
                  <a:pt x="21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Case in Odontology by Slidesgo">
  <a:themeElements>
    <a:clrScheme name="Simple Light">
      <a:dk1>
        <a:srgbClr val="FFFFFF"/>
      </a:dk1>
      <a:lt1>
        <a:srgbClr val="686DE0"/>
      </a:lt1>
      <a:dk2>
        <a:srgbClr val="382FAF"/>
      </a:dk2>
      <a:lt2>
        <a:srgbClr val="4834D4"/>
      </a:lt2>
      <a:accent1>
        <a:srgbClr val="22A6B3"/>
      </a:accent1>
      <a:accent2>
        <a:srgbClr val="7ED6DF"/>
      </a:accent2>
      <a:accent3>
        <a:srgbClr val="C7ECEE"/>
      </a:accent3>
      <a:accent4>
        <a:srgbClr val="F9CA24"/>
      </a:accent4>
      <a:accent5>
        <a:srgbClr val="FFC2BD"/>
      </a:accent5>
      <a:accent6>
        <a:srgbClr val="EDED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