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Josefin Slab SemiBold"/>
      <p:regular r:id="rId11"/>
      <p:bold r:id="rId12"/>
      <p:italic r:id="rId13"/>
      <p:boldItalic r:id="rId14"/>
    </p:embeddedFont>
    <p:embeddedFont>
      <p:font typeface="Jost ExtraBold"/>
      <p:bold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LfBtjLF3UcKcB5XJNRzFqvTgh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JosefinSlab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JosefinSlabSemiBold-italic.fntdata"/><Relationship Id="rId12" Type="http://schemas.openxmlformats.org/officeDocument/2006/relationships/font" Target="fonts/JosefinSlabSemiBold-bold.fntdata"/><Relationship Id="rId15" Type="http://schemas.openxmlformats.org/officeDocument/2006/relationships/font" Target="fonts/JostExtraBold-bold.fntdata"/><Relationship Id="rId14" Type="http://schemas.openxmlformats.org/officeDocument/2006/relationships/font" Target="fonts/JosefinSlabSemiBold-boldItalic.fntdata"/><Relationship Id="rId17" Type="http://schemas.openxmlformats.org/officeDocument/2006/relationships/font" Target="fonts/Montserrat-regular.fntdata"/><Relationship Id="rId16" Type="http://schemas.openxmlformats.org/officeDocument/2006/relationships/font" Target="fonts/JostExtra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26955c910_0_3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26955c91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26955c910_0_6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26955c910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26955c910_0_8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26955c910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26955c910_0_8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26955c91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26955c910_0_12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26955c910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626955c910_0_184"/>
          <p:cNvSpPr/>
          <p:nvPr/>
        </p:nvSpPr>
        <p:spPr>
          <a:xfrm>
            <a:off x="0" y="892813"/>
            <a:ext cx="9143910" cy="7169733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2626955c910_0_184"/>
          <p:cNvSpPr txBox="1"/>
          <p:nvPr>
            <p:ph type="ctrTitle"/>
          </p:nvPr>
        </p:nvSpPr>
        <p:spPr>
          <a:xfrm>
            <a:off x="715100" y="1617350"/>
            <a:ext cx="7713900" cy="23745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g2626955c910_0_184"/>
          <p:cNvSpPr txBox="1"/>
          <p:nvPr>
            <p:ph idx="1" type="subTitle"/>
          </p:nvPr>
        </p:nvSpPr>
        <p:spPr>
          <a:xfrm>
            <a:off x="2160300" y="4628350"/>
            <a:ext cx="48234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g2626955c910_0_184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6955c910_0_232"/>
          <p:cNvSpPr/>
          <p:nvPr/>
        </p:nvSpPr>
        <p:spPr>
          <a:xfrm rot="-5400000">
            <a:off x="1936702" y="527274"/>
            <a:ext cx="5270597" cy="6137949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3" name="Google Shape;63;g2626955c910_0_232"/>
          <p:cNvSpPr txBox="1"/>
          <p:nvPr>
            <p:ph hasCustomPrompt="1" type="title"/>
          </p:nvPr>
        </p:nvSpPr>
        <p:spPr>
          <a:xfrm>
            <a:off x="1950000" y="2077967"/>
            <a:ext cx="5244000" cy="176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g2626955c910_0_232"/>
          <p:cNvSpPr txBox="1"/>
          <p:nvPr>
            <p:ph idx="1" type="subTitle"/>
          </p:nvPr>
        </p:nvSpPr>
        <p:spPr>
          <a:xfrm>
            <a:off x="2111250" y="4092833"/>
            <a:ext cx="4921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g2626955c910_0_232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6955c910_0_237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26955c910_0_239"/>
          <p:cNvSpPr/>
          <p:nvPr/>
        </p:nvSpPr>
        <p:spPr>
          <a:xfrm rot="-10487904">
            <a:off x="-883325" y="-293398"/>
            <a:ext cx="4513059" cy="7835179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0" name="Google Shape;70;g2626955c910_0_239"/>
          <p:cNvSpPr txBox="1"/>
          <p:nvPr>
            <p:ph idx="1" type="subTitle"/>
          </p:nvPr>
        </p:nvSpPr>
        <p:spPr>
          <a:xfrm>
            <a:off x="3684075" y="1089348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71" name="Google Shape;71;g2626955c910_0_239"/>
          <p:cNvSpPr txBox="1"/>
          <p:nvPr>
            <p:ph idx="2" type="subTitle"/>
          </p:nvPr>
        </p:nvSpPr>
        <p:spPr>
          <a:xfrm>
            <a:off x="6162800" y="1089348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72" name="Google Shape;72;g2626955c910_0_239"/>
          <p:cNvSpPr txBox="1"/>
          <p:nvPr>
            <p:ph type="title"/>
          </p:nvPr>
        </p:nvSpPr>
        <p:spPr>
          <a:xfrm>
            <a:off x="720000" y="4596600"/>
            <a:ext cx="2683800" cy="154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g2626955c910_0_239"/>
          <p:cNvSpPr txBox="1"/>
          <p:nvPr>
            <p:ph hasCustomPrompt="1" idx="3" type="title"/>
          </p:nvPr>
        </p:nvSpPr>
        <p:spPr>
          <a:xfrm>
            <a:off x="3684075" y="713333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g2626955c910_0_239"/>
          <p:cNvSpPr txBox="1"/>
          <p:nvPr>
            <p:ph idx="4" type="subTitle"/>
          </p:nvPr>
        </p:nvSpPr>
        <p:spPr>
          <a:xfrm>
            <a:off x="3684075" y="1492368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2626955c910_0_239"/>
          <p:cNvSpPr txBox="1"/>
          <p:nvPr>
            <p:ph hasCustomPrompt="1" idx="5" type="title"/>
          </p:nvPr>
        </p:nvSpPr>
        <p:spPr>
          <a:xfrm>
            <a:off x="6162800" y="713333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g2626955c910_0_239"/>
          <p:cNvSpPr txBox="1"/>
          <p:nvPr>
            <p:ph idx="6" type="subTitle"/>
          </p:nvPr>
        </p:nvSpPr>
        <p:spPr>
          <a:xfrm>
            <a:off x="6162800" y="1492368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626955c910_0_239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78" name="Google Shape;78;g2626955c910_0_239"/>
          <p:cNvSpPr txBox="1"/>
          <p:nvPr>
            <p:ph idx="7" type="subTitle"/>
          </p:nvPr>
        </p:nvSpPr>
        <p:spPr>
          <a:xfrm>
            <a:off x="3684075" y="4870463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79" name="Google Shape;79;g2626955c910_0_239"/>
          <p:cNvSpPr txBox="1"/>
          <p:nvPr>
            <p:ph idx="8" type="subTitle"/>
          </p:nvPr>
        </p:nvSpPr>
        <p:spPr>
          <a:xfrm>
            <a:off x="6162800" y="4870463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80" name="Google Shape;80;g2626955c910_0_239"/>
          <p:cNvSpPr txBox="1"/>
          <p:nvPr>
            <p:ph hasCustomPrompt="1" idx="9" type="title"/>
          </p:nvPr>
        </p:nvSpPr>
        <p:spPr>
          <a:xfrm>
            <a:off x="3684075" y="4494448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2626955c910_0_239"/>
          <p:cNvSpPr txBox="1"/>
          <p:nvPr>
            <p:ph idx="13" type="subTitle"/>
          </p:nvPr>
        </p:nvSpPr>
        <p:spPr>
          <a:xfrm>
            <a:off x="3684075" y="5273467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2626955c910_0_239"/>
          <p:cNvSpPr txBox="1"/>
          <p:nvPr>
            <p:ph hasCustomPrompt="1" idx="14" type="title"/>
          </p:nvPr>
        </p:nvSpPr>
        <p:spPr>
          <a:xfrm>
            <a:off x="6162800" y="4494448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g2626955c910_0_239"/>
          <p:cNvSpPr txBox="1"/>
          <p:nvPr>
            <p:ph idx="15" type="subTitle"/>
          </p:nvPr>
        </p:nvSpPr>
        <p:spPr>
          <a:xfrm>
            <a:off x="6162800" y="5273467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2626955c910_0_239"/>
          <p:cNvSpPr txBox="1"/>
          <p:nvPr>
            <p:ph idx="16" type="subTitle"/>
          </p:nvPr>
        </p:nvSpPr>
        <p:spPr>
          <a:xfrm>
            <a:off x="3684075" y="2979922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85" name="Google Shape;85;g2626955c910_0_239"/>
          <p:cNvSpPr txBox="1"/>
          <p:nvPr>
            <p:ph idx="17" type="subTitle"/>
          </p:nvPr>
        </p:nvSpPr>
        <p:spPr>
          <a:xfrm>
            <a:off x="6162800" y="2979922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86" name="Google Shape;86;g2626955c910_0_239"/>
          <p:cNvSpPr txBox="1"/>
          <p:nvPr>
            <p:ph hasCustomPrompt="1" idx="18" type="title"/>
          </p:nvPr>
        </p:nvSpPr>
        <p:spPr>
          <a:xfrm>
            <a:off x="3684075" y="2603907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g2626955c910_0_239"/>
          <p:cNvSpPr txBox="1"/>
          <p:nvPr>
            <p:ph idx="19" type="subTitle"/>
          </p:nvPr>
        </p:nvSpPr>
        <p:spPr>
          <a:xfrm>
            <a:off x="3684075" y="3382916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626955c910_0_239"/>
          <p:cNvSpPr txBox="1"/>
          <p:nvPr>
            <p:ph hasCustomPrompt="1" idx="20" type="title"/>
          </p:nvPr>
        </p:nvSpPr>
        <p:spPr>
          <a:xfrm>
            <a:off x="6162800" y="2603907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g2626955c910_0_239"/>
          <p:cNvSpPr txBox="1"/>
          <p:nvPr>
            <p:ph idx="21" type="subTitle"/>
          </p:nvPr>
        </p:nvSpPr>
        <p:spPr>
          <a:xfrm>
            <a:off x="6162800" y="3382916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6955c910_0_261"/>
          <p:cNvSpPr txBox="1"/>
          <p:nvPr>
            <p:ph type="title"/>
          </p:nvPr>
        </p:nvSpPr>
        <p:spPr>
          <a:xfrm>
            <a:off x="715101" y="4098735"/>
            <a:ext cx="5173500" cy="709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g2626955c910_0_261"/>
          <p:cNvSpPr txBox="1"/>
          <p:nvPr>
            <p:ph idx="1" type="subTitle"/>
          </p:nvPr>
        </p:nvSpPr>
        <p:spPr>
          <a:xfrm>
            <a:off x="715154" y="1828050"/>
            <a:ext cx="5173500" cy="23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g2626955c910_0_261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4" name="Google Shape;94;g2626955c910_0_261"/>
          <p:cNvSpPr/>
          <p:nvPr/>
        </p:nvSpPr>
        <p:spPr>
          <a:xfrm flipH="1">
            <a:off x="-877884" y="4745464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6955c910_0_266"/>
          <p:cNvSpPr/>
          <p:nvPr/>
        </p:nvSpPr>
        <p:spPr>
          <a:xfrm rot="5586725">
            <a:off x="-2122282" y="1830244"/>
            <a:ext cx="9221049" cy="5540177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626955c910_0_266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g2626955c910_0_266"/>
          <p:cNvSpPr txBox="1"/>
          <p:nvPr>
            <p:ph idx="1" type="subTitle"/>
          </p:nvPr>
        </p:nvSpPr>
        <p:spPr>
          <a:xfrm>
            <a:off x="720000" y="3256467"/>
            <a:ext cx="3146400" cy="288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626955c910_0_266"/>
          <p:cNvSpPr txBox="1"/>
          <p:nvPr>
            <p:ph type="title"/>
          </p:nvPr>
        </p:nvSpPr>
        <p:spPr>
          <a:xfrm>
            <a:off x="720000" y="2587667"/>
            <a:ext cx="3584700" cy="609300"/>
          </a:xfrm>
          <a:prstGeom prst="rect">
            <a:avLst/>
          </a:prstGeom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6955c910_0_271"/>
          <p:cNvSpPr/>
          <p:nvPr/>
        </p:nvSpPr>
        <p:spPr>
          <a:xfrm rot="5586725">
            <a:off x="-2122282" y="1830244"/>
            <a:ext cx="9221049" cy="5540177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626955c910_0_271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03" name="Google Shape;103;g2626955c910_0_271"/>
          <p:cNvSpPr txBox="1"/>
          <p:nvPr>
            <p:ph idx="1" type="subTitle"/>
          </p:nvPr>
        </p:nvSpPr>
        <p:spPr>
          <a:xfrm>
            <a:off x="4908475" y="3269991"/>
            <a:ext cx="3520500" cy="288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2626955c910_0_271"/>
          <p:cNvSpPr txBox="1"/>
          <p:nvPr>
            <p:ph type="title"/>
          </p:nvPr>
        </p:nvSpPr>
        <p:spPr>
          <a:xfrm>
            <a:off x="4908475" y="2587667"/>
            <a:ext cx="3520500" cy="609300"/>
          </a:xfrm>
          <a:prstGeom prst="rect">
            <a:avLst/>
          </a:prstGeom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6955c910_0_276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07" name="Google Shape;107;g2626955c910_0_276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8" name="Google Shape;108;g2626955c910_0_276"/>
          <p:cNvSpPr/>
          <p:nvPr/>
        </p:nvSpPr>
        <p:spPr>
          <a:xfrm flipH="1">
            <a:off x="-877884" y="4745464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6955c910_0_280"/>
          <p:cNvSpPr/>
          <p:nvPr/>
        </p:nvSpPr>
        <p:spPr>
          <a:xfrm rot="10800000">
            <a:off x="-1211181" y="-1872551"/>
            <a:ext cx="4144731" cy="431582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1" name="Google Shape;111;g2626955c910_0_280"/>
          <p:cNvSpPr/>
          <p:nvPr/>
        </p:nvSpPr>
        <p:spPr>
          <a:xfrm rot="-9606260">
            <a:off x="5524182" y="4833348"/>
            <a:ext cx="3926761" cy="3923473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2" name="Google Shape;112;g2626955c910_0_280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13" name="Google Shape;113;g2626955c910_0_280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4" name="Google Shape;114;g2626955c910_0_280"/>
          <p:cNvSpPr txBox="1"/>
          <p:nvPr>
            <p:ph idx="1" type="body"/>
          </p:nvPr>
        </p:nvSpPr>
        <p:spPr>
          <a:xfrm>
            <a:off x="720000" y="1536633"/>
            <a:ext cx="3531300" cy="4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g2626955c910_0_280"/>
          <p:cNvSpPr txBox="1"/>
          <p:nvPr>
            <p:ph idx="2" type="body"/>
          </p:nvPr>
        </p:nvSpPr>
        <p:spPr>
          <a:xfrm>
            <a:off x="4892700" y="1536633"/>
            <a:ext cx="3531300" cy="4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6955c910_0_287"/>
          <p:cNvSpPr/>
          <p:nvPr/>
        </p:nvSpPr>
        <p:spPr>
          <a:xfrm rot="5400000">
            <a:off x="1936702" y="527190"/>
            <a:ext cx="5270597" cy="6137949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8" name="Google Shape;118;g2626955c910_0_287"/>
          <p:cNvSpPr txBox="1"/>
          <p:nvPr>
            <p:ph idx="1" type="subTitle"/>
          </p:nvPr>
        </p:nvSpPr>
        <p:spPr>
          <a:xfrm>
            <a:off x="720000" y="3554233"/>
            <a:ext cx="2336400" cy="504300"/>
          </a:xfrm>
          <a:prstGeom prst="rect">
            <a:avLst/>
          </a:prstGeom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119" name="Google Shape;119;g2626955c910_0_287"/>
          <p:cNvSpPr txBox="1"/>
          <p:nvPr>
            <p:ph idx="2" type="subTitle"/>
          </p:nvPr>
        </p:nvSpPr>
        <p:spPr>
          <a:xfrm>
            <a:off x="3403800" y="3554233"/>
            <a:ext cx="2336400" cy="504300"/>
          </a:xfrm>
          <a:prstGeom prst="rect">
            <a:avLst/>
          </a:prstGeom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120" name="Google Shape;120;g2626955c910_0_287"/>
          <p:cNvSpPr txBox="1"/>
          <p:nvPr>
            <p:ph idx="3" type="subTitle"/>
          </p:nvPr>
        </p:nvSpPr>
        <p:spPr>
          <a:xfrm>
            <a:off x="6087600" y="3554233"/>
            <a:ext cx="2336400" cy="504300"/>
          </a:xfrm>
          <a:prstGeom prst="rect">
            <a:avLst/>
          </a:prstGeom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121" name="Google Shape;121;g2626955c910_0_287"/>
          <p:cNvSpPr txBox="1"/>
          <p:nvPr>
            <p:ph idx="4" type="subTitle"/>
          </p:nvPr>
        </p:nvSpPr>
        <p:spPr>
          <a:xfrm>
            <a:off x="720000" y="4043766"/>
            <a:ext cx="23364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626955c910_0_287"/>
          <p:cNvSpPr txBox="1"/>
          <p:nvPr>
            <p:ph idx="5" type="subTitle"/>
          </p:nvPr>
        </p:nvSpPr>
        <p:spPr>
          <a:xfrm>
            <a:off x="3403800" y="4043766"/>
            <a:ext cx="23364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626955c910_0_287"/>
          <p:cNvSpPr txBox="1"/>
          <p:nvPr>
            <p:ph idx="6" type="subTitle"/>
          </p:nvPr>
        </p:nvSpPr>
        <p:spPr>
          <a:xfrm>
            <a:off x="6087600" y="4043766"/>
            <a:ext cx="23364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626955c910_0_287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25" name="Google Shape;125;g2626955c910_0_287"/>
          <p:cNvSpPr txBox="1"/>
          <p:nvPr>
            <p:ph type="title"/>
          </p:nvPr>
        </p:nvSpPr>
        <p:spPr>
          <a:xfrm>
            <a:off x="720000" y="601641"/>
            <a:ext cx="7704000" cy="65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6955c910_0_297"/>
          <p:cNvSpPr/>
          <p:nvPr/>
        </p:nvSpPr>
        <p:spPr>
          <a:xfrm flipH="1" rot="-5586843">
            <a:off x="3016757" y="1280573"/>
            <a:ext cx="8264169" cy="4965127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626955c910_0_297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29" name="Google Shape;129;g2626955c910_0_297"/>
          <p:cNvSpPr txBox="1"/>
          <p:nvPr>
            <p:ph idx="1" type="subTitle"/>
          </p:nvPr>
        </p:nvSpPr>
        <p:spPr>
          <a:xfrm>
            <a:off x="1031550" y="4049767"/>
            <a:ext cx="1713300" cy="45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g2626955c910_0_297"/>
          <p:cNvSpPr txBox="1"/>
          <p:nvPr>
            <p:ph idx="2" type="subTitle"/>
          </p:nvPr>
        </p:nvSpPr>
        <p:spPr>
          <a:xfrm>
            <a:off x="720000" y="4521143"/>
            <a:ext cx="23364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626955c910_0_297"/>
          <p:cNvSpPr txBox="1"/>
          <p:nvPr>
            <p:ph idx="3" type="subTitle"/>
          </p:nvPr>
        </p:nvSpPr>
        <p:spPr>
          <a:xfrm>
            <a:off x="3403800" y="4521143"/>
            <a:ext cx="23364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626955c910_0_297"/>
          <p:cNvSpPr txBox="1"/>
          <p:nvPr>
            <p:ph idx="4" type="subTitle"/>
          </p:nvPr>
        </p:nvSpPr>
        <p:spPr>
          <a:xfrm>
            <a:off x="6087600" y="4521143"/>
            <a:ext cx="23364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2626955c910_0_297"/>
          <p:cNvSpPr txBox="1"/>
          <p:nvPr>
            <p:ph idx="5" type="subTitle"/>
          </p:nvPr>
        </p:nvSpPr>
        <p:spPr>
          <a:xfrm>
            <a:off x="3715350" y="4049767"/>
            <a:ext cx="1713300" cy="45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g2626955c910_0_297"/>
          <p:cNvSpPr txBox="1"/>
          <p:nvPr>
            <p:ph idx="6" type="subTitle"/>
          </p:nvPr>
        </p:nvSpPr>
        <p:spPr>
          <a:xfrm>
            <a:off x="6399150" y="4049767"/>
            <a:ext cx="1713300" cy="45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g2626955c910_0_297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626955c910_0_189"/>
          <p:cNvSpPr/>
          <p:nvPr/>
        </p:nvSpPr>
        <p:spPr>
          <a:xfrm flipH="1" rot="-1179559">
            <a:off x="-482278" y="2949688"/>
            <a:ext cx="9597026" cy="5599406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2626955c910_0_189"/>
          <p:cNvSpPr txBox="1"/>
          <p:nvPr>
            <p:ph type="title"/>
          </p:nvPr>
        </p:nvSpPr>
        <p:spPr>
          <a:xfrm>
            <a:off x="720000" y="2906167"/>
            <a:ext cx="7704000" cy="1122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g2626955c910_0_189"/>
          <p:cNvSpPr txBox="1"/>
          <p:nvPr>
            <p:ph hasCustomPrompt="1" idx="2" type="title"/>
          </p:nvPr>
        </p:nvSpPr>
        <p:spPr>
          <a:xfrm>
            <a:off x="3976200" y="1962233"/>
            <a:ext cx="1191600" cy="884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g2626955c910_0_189"/>
          <p:cNvSpPr txBox="1"/>
          <p:nvPr>
            <p:ph idx="1" type="subTitle"/>
          </p:nvPr>
        </p:nvSpPr>
        <p:spPr>
          <a:xfrm>
            <a:off x="2550300" y="4284847"/>
            <a:ext cx="40434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2626955c910_0_189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6955c910_0_307"/>
          <p:cNvSpPr txBox="1"/>
          <p:nvPr>
            <p:ph idx="1" type="subTitle"/>
          </p:nvPr>
        </p:nvSpPr>
        <p:spPr>
          <a:xfrm>
            <a:off x="720000" y="2033433"/>
            <a:ext cx="3342900" cy="5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g2626955c910_0_307"/>
          <p:cNvSpPr txBox="1"/>
          <p:nvPr>
            <p:ph idx="2" type="subTitle"/>
          </p:nvPr>
        </p:nvSpPr>
        <p:spPr>
          <a:xfrm>
            <a:off x="720000" y="2619433"/>
            <a:ext cx="3342900" cy="12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626955c910_0_307"/>
          <p:cNvSpPr txBox="1"/>
          <p:nvPr>
            <p:ph idx="3" type="subTitle"/>
          </p:nvPr>
        </p:nvSpPr>
        <p:spPr>
          <a:xfrm>
            <a:off x="5081053" y="2619433"/>
            <a:ext cx="3342900" cy="12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2626955c910_0_307"/>
          <p:cNvSpPr txBox="1"/>
          <p:nvPr>
            <p:ph idx="4" type="subTitle"/>
          </p:nvPr>
        </p:nvSpPr>
        <p:spPr>
          <a:xfrm>
            <a:off x="720000" y="4879067"/>
            <a:ext cx="3342900" cy="12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626955c910_0_307"/>
          <p:cNvSpPr txBox="1"/>
          <p:nvPr>
            <p:ph idx="5" type="subTitle"/>
          </p:nvPr>
        </p:nvSpPr>
        <p:spPr>
          <a:xfrm>
            <a:off x="5081053" y="4879067"/>
            <a:ext cx="3342900" cy="12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626955c910_0_307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43" name="Google Shape;143;g2626955c910_0_307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4" name="Google Shape;144;g2626955c910_0_307"/>
          <p:cNvSpPr txBox="1"/>
          <p:nvPr>
            <p:ph idx="6" type="subTitle"/>
          </p:nvPr>
        </p:nvSpPr>
        <p:spPr>
          <a:xfrm>
            <a:off x="720000" y="4292867"/>
            <a:ext cx="3342900" cy="5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g2626955c910_0_307"/>
          <p:cNvSpPr txBox="1"/>
          <p:nvPr>
            <p:ph idx="7" type="subTitle"/>
          </p:nvPr>
        </p:nvSpPr>
        <p:spPr>
          <a:xfrm>
            <a:off x="5081050" y="2033433"/>
            <a:ext cx="3342900" cy="5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g2626955c910_0_307"/>
          <p:cNvSpPr txBox="1"/>
          <p:nvPr>
            <p:ph idx="8" type="subTitle"/>
          </p:nvPr>
        </p:nvSpPr>
        <p:spPr>
          <a:xfrm>
            <a:off x="5081050" y="4292867"/>
            <a:ext cx="3342900" cy="5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g2626955c910_0_307"/>
          <p:cNvSpPr/>
          <p:nvPr/>
        </p:nvSpPr>
        <p:spPr>
          <a:xfrm rot="1179559">
            <a:off x="-91478" y="3064622"/>
            <a:ext cx="9597026" cy="5599406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6955c910_0_319"/>
          <p:cNvSpPr/>
          <p:nvPr/>
        </p:nvSpPr>
        <p:spPr>
          <a:xfrm>
            <a:off x="-1096259" y="4745464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0" name="Google Shape;150;g2626955c910_0_319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51" name="Google Shape;151;g2626955c910_0_319"/>
          <p:cNvSpPr txBox="1"/>
          <p:nvPr>
            <p:ph idx="1" type="subTitle"/>
          </p:nvPr>
        </p:nvSpPr>
        <p:spPr>
          <a:xfrm>
            <a:off x="720000" y="252655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626955c910_0_319"/>
          <p:cNvSpPr txBox="1"/>
          <p:nvPr>
            <p:ph idx="2" type="subTitle"/>
          </p:nvPr>
        </p:nvSpPr>
        <p:spPr>
          <a:xfrm>
            <a:off x="3403800" y="252655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626955c910_0_319"/>
          <p:cNvSpPr txBox="1"/>
          <p:nvPr>
            <p:ph idx="3" type="subTitle"/>
          </p:nvPr>
        </p:nvSpPr>
        <p:spPr>
          <a:xfrm>
            <a:off x="6087600" y="252655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626955c910_0_319"/>
          <p:cNvSpPr txBox="1"/>
          <p:nvPr>
            <p:ph idx="4" type="subTitle"/>
          </p:nvPr>
        </p:nvSpPr>
        <p:spPr>
          <a:xfrm>
            <a:off x="720000" y="513479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2626955c910_0_319"/>
          <p:cNvSpPr txBox="1"/>
          <p:nvPr>
            <p:ph idx="5" type="subTitle"/>
          </p:nvPr>
        </p:nvSpPr>
        <p:spPr>
          <a:xfrm>
            <a:off x="3403800" y="513479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626955c910_0_319"/>
          <p:cNvSpPr txBox="1"/>
          <p:nvPr>
            <p:ph idx="6" type="subTitle"/>
          </p:nvPr>
        </p:nvSpPr>
        <p:spPr>
          <a:xfrm>
            <a:off x="6087600" y="513479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2626955c910_0_319"/>
          <p:cNvSpPr txBox="1"/>
          <p:nvPr>
            <p:ph idx="7" type="subTitle"/>
          </p:nvPr>
        </p:nvSpPr>
        <p:spPr>
          <a:xfrm>
            <a:off x="1201200" y="2005033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g2626955c910_0_319"/>
          <p:cNvSpPr txBox="1"/>
          <p:nvPr>
            <p:ph idx="8" type="subTitle"/>
          </p:nvPr>
        </p:nvSpPr>
        <p:spPr>
          <a:xfrm>
            <a:off x="3885000" y="2005033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g2626955c910_0_319"/>
          <p:cNvSpPr txBox="1"/>
          <p:nvPr>
            <p:ph idx="9" type="subTitle"/>
          </p:nvPr>
        </p:nvSpPr>
        <p:spPr>
          <a:xfrm>
            <a:off x="6568800" y="2005033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g2626955c910_0_319"/>
          <p:cNvSpPr txBox="1"/>
          <p:nvPr>
            <p:ph idx="13" type="subTitle"/>
          </p:nvPr>
        </p:nvSpPr>
        <p:spPr>
          <a:xfrm>
            <a:off x="1201200" y="4607200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g2626955c910_0_319"/>
          <p:cNvSpPr txBox="1"/>
          <p:nvPr>
            <p:ph idx="14" type="subTitle"/>
          </p:nvPr>
        </p:nvSpPr>
        <p:spPr>
          <a:xfrm>
            <a:off x="3885000" y="4607200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g2626955c910_0_319"/>
          <p:cNvSpPr txBox="1"/>
          <p:nvPr>
            <p:ph idx="15" type="subTitle"/>
          </p:nvPr>
        </p:nvSpPr>
        <p:spPr>
          <a:xfrm>
            <a:off x="6568800" y="4607200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g2626955c910_0_319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6955c910_0_335"/>
          <p:cNvSpPr/>
          <p:nvPr/>
        </p:nvSpPr>
        <p:spPr>
          <a:xfrm flipH="1" rot="10800000">
            <a:off x="-1297409" y="-424145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6" name="Google Shape;166;g2626955c910_0_335"/>
          <p:cNvSpPr/>
          <p:nvPr/>
        </p:nvSpPr>
        <p:spPr>
          <a:xfrm flipH="1">
            <a:off x="-923859" y="4791431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7" name="Google Shape;167;g2626955c910_0_335"/>
          <p:cNvSpPr txBox="1"/>
          <p:nvPr>
            <p:ph hasCustomPrompt="1" type="title"/>
          </p:nvPr>
        </p:nvSpPr>
        <p:spPr>
          <a:xfrm>
            <a:off x="3623200" y="1063333"/>
            <a:ext cx="3870300" cy="69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8" name="Google Shape;168;g2626955c910_0_335"/>
          <p:cNvSpPr txBox="1"/>
          <p:nvPr>
            <p:ph idx="1" type="subTitle"/>
          </p:nvPr>
        </p:nvSpPr>
        <p:spPr>
          <a:xfrm>
            <a:off x="3623200" y="1760299"/>
            <a:ext cx="38703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2626955c910_0_335"/>
          <p:cNvSpPr txBox="1"/>
          <p:nvPr>
            <p:ph hasCustomPrompt="1" idx="2" type="title"/>
          </p:nvPr>
        </p:nvSpPr>
        <p:spPr>
          <a:xfrm>
            <a:off x="3623200" y="2927511"/>
            <a:ext cx="3870300" cy="69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0" name="Google Shape;170;g2626955c910_0_335"/>
          <p:cNvSpPr txBox="1"/>
          <p:nvPr>
            <p:ph idx="3" type="subTitle"/>
          </p:nvPr>
        </p:nvSpPr>
        <p:spPr>
          <a:xfrm>
            <a:off x="3623200" y="3624496"/>
            <a:ext cx="38703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2626955c910_0_335"/>
          <p:cNvSpPr txBox="1"/>
          <p:nvPr>
            <p:ph hasCustomPrompt="1" idx="4" type="title"/>
          </p:nvPr>
        </p:nvSpPr>
        <p:spPr>
          <a:xfrm>
            <a:off x="3623200" y="4791690"/>
            <a:ext cx="3870300" cy="69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g2626955c910_0_335"/>
          <p:cNvSpPr txBox="1"/>
          <p:nvPr>
            <p:ph idx="5" type="subTitle"/>
          </p:nvPr>
        </p:nvSpPr>
        <p:spPr>
          <a:xfrm>
            <a:off x="3623200" y="5488667"/>
            <a:ext cx="38703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2626955c910_0_335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26955c910_0_345"/>
          <p:cNvSpPr/>
          <p:nvPr/>
        </p:nvSpPr>
        <p:spPr>
          <a:xfrm flipH="1" rot="10800000">
            <a:off x="-11525" y="-71607"/>
            <a:ext cx="9189041" cy="5683474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626955c910_0_345"/>
          <p:cNvSpPr txBox="1"/>
          <p:nvPr>
            <p:ph type="ctrTitle"/>
          </p:nvPr>
        </p:nvSpPr>
        <p:spPr>
          <a:xfrm>
            <a:off x="2429950" y="893100"/>
            <a:ext cx="4284000" cy="115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g2626955c910_0_345"/>
          <p:cNvSpPr txBox="1"/>
          <p:nvPr>
            <p:ph idx="1" type="subTitle"/>
          </p:nvPr>
        </p:nvSpPr>
        <p:spPr>
          <a:xfrm>
            <a:off x="2425075" y="2272733"/>
            <a:ext cx="4293900" cy="15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g2626955c910_0_345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79" name="Google Shape;179;g2626955c910_0_345"/>
          <p:cNvSpPr txBox="1"/>
          <p:nvPr/>
        </p:nvSpPr>
        <p:spPr>
          <a:xfrm>
            <a:off x="1813500" y="4898667"/>
            <a:ext cx="5517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s-PA" sz="10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s-PA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s-PA" sz="10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s-PA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s-PA" sz="10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26955c910_0_351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82" name="Google Shape;182;g2626955c910_0_351"/>
          <p:cNvSpPr/>
          <p:nvPr/>
        </p:nvSpPr>
        <p:spPr>
          <a:xfrm>
            <a:off x="-877884" y="4745464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3" name="Google Shape;183;g2626955c910_0_351"/>
          <p:cNvSpPr/>
          <p:nvPr/>
        </p:nvSpPr>
        <p:spPr>
          <a:xfrm rot="5400000">
            <a:off x="-2165466" y="-2099856"/>
            <a:ext cx="5526225" cy="3237015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4" name="Google Shape;184;g2626955c910_0_351"/>
          <p:cNvSpPr/>
          <p:nvPr/>
        </p:nvSpPr>
        <p:spPr>
          <a:xfrm rot="5400000">
            <a:off x="6841834" y="-2198789"/>
            <a:ext cx="5526225" cy="3237015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6955c910_0_356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87" name="Google Shape;187;g2626955c910_0_356"/>
          <p:cNvSpPr/>
          <p:nvPr/>
        </p:nvSpPr>
        <p:spPr>
          <a:xfrm flipH="1" rot="-5400000">
            <a:off x="4225435" y="1970263"/>
            <a:ext cx="6893860" cy="2943533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626955c910_0_356"/>
          <p:cNvSpPr/>
          <p:nvPr/>
        </p:nvSpPr>
        <p:spPr>
          <a:xfrm flipH="1" rot="5400000">
            <a:off x="-2105268" y="1685857"/>
            <a:ext cx="5902151" cy="2519935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626955c910_0_195"/>
          <p:cNvSpPr/>
          <p:nvPr/>
        </p:nvSpPr>
        <p:spPr>
          <a:xfrm rot="10800000">
            <a:off x="-1211181" y="-1872551"/>
            <a:ext cx="4144731" cy="431582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" name="Google Shape;26;g2626955c910_0_195"/>
          <p:cNvSpPr/>
          <p:nvPr/>
        </p:nvSpPr>
        <p:spPr>
          <a:xfrm rot="-9606260">
            <a:off x="5524182" y="4833348"/>
            <a:ext cx="3926761" cy="3923473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g2626955c910_0_195"/>
          <p:cNvSpPr txBox="1"/>
          <p:nvPr>
            <p:ph idx="1" type="body"/>
          </p:nvPr>
        </p:nvSpPr>
        <p:spPr>
          <a:xfrm>
            <a:off x="720000" y="1536633"/>
            <a:ext cx="7704000" cy="4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g2626955c910_0_195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9" name="Google Shape;29;g2626955c910_0_195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626955c910_0_201"/>
          <p:cNvSpPr/>
          <p:nvPr/>
        </p:nvSpPr>
        <p:spPr>
          <a:xfrm rot="10800000">
            <a:off x="827587" y="4613501"/>
            <a:ext cx="7858838" cy="8183733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" name="Google Shape;32;g2626955c910_0_201"/>
          <p:cNvSpPr txBox="1"/>
          <p:nvPr>
            <p:ph idx="1" type="subTitle"/>
          </p:nvPr>
        </p:nvSpPr>
        <p:spPr>
          <a:xfrm>
            <a:off x="1931575" y="3767000"/>
            <a:ext cx="1407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g2626955c910_0_201"/>
          <p:cNvSpPr txBox="1"/>
          <p:nvPr>
            <p:ph idx="2" type="subTitle"/>
          </p:nvPr>
        </p:nvSpPr>
        <p:spPr>
          <a:xfrm>
            <a:off x="5586450" y="3767000"/>
            <a:ext cx="1407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g2626955c910_0_201"/>
          <p:cNvSpPr txBox="1"/>
          <p:nvPr>
            <p:ph idx="3" type="subTitle"/>
          </p:nvPr>
        </p:nvSpPr>
        <p:spPr>
          <a:xfrm>
            <a:off x="1181425" y="4333867"/>
            <a:ext cx="29076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2626955c910_0_201"/>
          <p:cNvSpPr txBox="1"/>
          <p:nvPr>
            <p:ph idx="4" type="subTitle"/>
          </p:nvPr>
        </p:nvSpPr>
        <p:spPr>
          <a:xfrm>
            <a:off x="4836300" y="4333867"/>
            <a:ext cx="29076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2626955c910_0_201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37" name="Google Shape;37;g2626955c910_0_201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626955c910_0_209"/>
          <p:cNvSpPr/>
          <p:nvPr/>
        </p:nvSpPr>
        <p:spPr>
          <a:xfrm>
            <a:off x="781025" y="1520268"/>
            <a:ext cx="7421045" cy="5337864"/>
          </a:xfrm>
          <a:custGeom>
            <a:rect b="b" l="l" r="r" t="t"/>
            <a:pathLst>
              <a:path extrusionOk="0" h="67888" w="112020">
                <a:moveTo>
                  <a:pt x="49457" y="0"/>
                </a:moveTo>
                <a:cubicBezTo>
                  <a:pt x="49047" y="0"/>
                  <a:pt x="48627" y="23"/>
                  <a:pt x="48194" y="71"/>
                </a:cubicBezTo>
                <a:cubicBezTo>
                  <a:pt x="34767" y="1542"/>
                  <a:pt x="37964" y="21923"/>
                  <a:pt x="33089" y="30070"/>
                </a:cubicBezTo>
                <a:cubicBezTo>
                  <a:pt x="28220" y="38223"/>
                  <a:pt x="9533" y="39624"/>
                  <a:pt x="4767" y="46739"/>
                </a:cubicBezTo>
                <a:cubicBezTo>
                  <a:pt x="1" y="53848"/>
                  <a:pt x="10886" y="67888"/>
                  <a:pt x="10886" y="67888"/>
                </a:cubicBezTo>
                <a:lnTo>
                  <a:pt x="106014" y="67888"/>
                </a:lnTo>
                <a:cubicBezTo>
                  <a:pt x="111581" y="52566"/>
                  <a:pt x="103033" y="55417"/>
                  <a:pt x="102556" y="47297"/>
                </a:cubicBezTo>
                <a:cubicBezTo>
                  <a:pt x="102080" y="39175"/>
                  <a:pt x="112020" y="36054"/>
                  <a:pt x="106631" y="25099"/>
                </a:cubicBezTo>
                <a:cubicBezTo>
                  <a:pt x="104304" y="20373"/>
                  <a:pt x="101439" y="19058"/>
                  <a:pt x="97759" y="19058"/>
                </a:cubicBezTo>
                <a:cubicBezTo>
                  <a:pt x="95448" y="19058"/>
                  <a:pt x="92816" y="19576"/>
                  <a:pt x="89794" y="20094"/>
                </a:cubicBezTo>
                <a:cubicBezTo>
                  <a:pt x="86779" y="20615"/>
                  <a:pt x="83379" y="21132"/>
                  <a:pt x="79522" y="21132"/>
                </a:cubicBezTo>
                <a:cubicBezTo>
                  <a:pt x="79136" y="21132"/>
                  <a:pt x="78746" y="21127"/>
                  <a:pt x="78351" y="21116"/>
                </a:cubicBezTo>
                <a:cubicBezTo>
                  <a:pt x="64225" y="20734"/>
                  <a:pt x="61778" y="0"/>
                  <a:pt x="494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2626955c910_0_209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1" name="Google Shape;41;g2626955c910_0_209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626955c910_0_213"/>
          <p:cNvSpPr/>
          <p:nvPr/>
        </p:nvSpPr>
        <p:spPr>
          <a:xfrm rot="10800000">
            <a:off x="6885069" y="-2126551"/>
            <a:ext cx="4144731" cy="431582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4" name="Google Shape;44;g2626955c910_0_213"/>
          <p:cNvSpPr/>
          <p:nvPr/>
        </p:nvSpPr>
        <p:spPr>
          <a:xfrm rot="10800000">
            <a:off x="-1973181" y="5214049"/>
            <a:ext cx="4144731" cy="431582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5" name="Google Shape;45;g2626955c910_0_213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6" name="Google Shape;46;g2626955c910_0_213"/>
          <p:cNvSpPr txBox="1"/>
          <p:nvPr>
            <p:ph idx="1" type="body"/>
          </p:nvPr>
        </p:nvSpPr>
        <p:spPr>
          <a:xfrm>
            <a:off x="715100" y="1932400"/>
            <a:ext cx="5020500" cy="29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626955c910_0_213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626955c910_0_219"/>
          <p:cNvSpPr/>
          <p:nvPr/>
        </p:nvSpPr>
        <p:spPr>
          <a:xfrm>
            <a:off x="0" y="401533"/>
            <a:ext cx="9734778" cy="7275196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626955c910_0_219"/>
          <p:cNvSpPr txBox="1"/>
          <p:nvPr>
            <p:ph type="title"/>
          </p:nvPr>
        </p:nvSpPr>
        <p:spPr>
          <a:xfrm>
            <a:off x="3210725" y="1742800"/>
            <a:ext cx="5218200" cy="3372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1" name="Google Shape;51;g2626955c910_0_219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26955c910_0_223"/>
          <p:cNvSpPr/>
          <p:nvPr/>
        </p:nvSpPr>
        <p:spPr>
          <a:xfrm rot="-5400000">
            <a:off x="2632806" y="-59288"/>
            <a:ext cx="3878368" cy="591848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4" name="Google Shape;54;g2626955c910_0_223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55" name="Google Shape;55;g2626955c910_0_223"/>
          <p:cNvSpPr txBox="1"/>
          <p:nvPr>
            <p:ph idx="1" type="subTitle"/>
          </p:nvPr>
        </p:nvSpPr>
        <p:spPr>
          <a:xfrm>
            <a:off x="923400" y="1785800"/>
            <a:ext cx="7297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626955c910_0_223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26955c910_0_228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59" name="Google Shape;59;g2626955c910_0_228"/>
          <p:cNvSpPr txBox="1"/>
          <p:nvPr>
            <p:ph type="title"/>
          </p:nvPr>
        </p:nvSpPr>
        <p:spPr>
          <a:xfrm>
            <a:off x="975427" y="4886050"/>
            <a:ext cx="4715700" cy="119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g2626955c910_0_228"/>
          <p:cNvSpPr/>
          <p:nvPr/>
        </p:nvSpPr>
        <p:spPr>
          <a:xfrm>
            <a:off x="-6050" y="3833"/>
            <a:ext cx="9144000" cy="6858000"/>
          </a:xfrm>
          <a:prstGeom prst="rect">
            <a:avLst/>
          </a:prstGeom>
          <a:solidFill>
            <a:srgbClr val="4834D4">
              <a:alpha val="518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26955c910_0_180"/>
          <p:cNvSpPr txBox="1"/>
          <p:nvPr>
            <p:ph type="title"/>
          </p:nvPr>
        </p:nvSpPr>
        <p:spPr>
          <a:xfrm>
            <a:off x="715100" y="493753"/>
            <a:ext cx="7713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11" name="Google Shape;11;g2626955c910_0_180"/>
          <p:cNvSpPr txBox="1"/>
          <p:nvPr>
            <p:ph idx="1" type="body"/>
          </p:nvPr>
        </p:nvSpPr>
        <p:spPr>
          <a:xfrm>
            <a:off x="715100" y="1355650"/>
            <a:ext cx="7713900" cy="4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g2626955c910_0_180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26955c910_0_360"/>
          <p:cNvSpPr/>
          <p:nvPr/>
        </p:nvSpPr>
        <p:spPr>
          <a:xfrm>
            <a:off x="2029950" y="4563450"/>
            <a:ext cx="5084100" cy="677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626955c910_0_360"/>
          <p:cNvSpPr txBox="1"/>
          <p:nvPr>
            <p:ph type="ctrTitle"/>
          </p:nvPr>
        </p:nvSpPr>
        <p:spPr>
          <a:xfrm>
            <a:off x="1231650" y="2181525"/>
            <a:ext cx="6784200" cy="2458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3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accent4"/>
                </a:solidFill>
              </a:rPr>
              <a:t>SISTEMA ODONTOLOGICO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PA">
                <a:solidFill>
                  <a:schemeClr val="accent4"/>
                </a:solidFill>
              </a:rPr>
            </a:b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28/11/2023</a:t>
            </a:r>
            <a:endParaRPr b="1"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26955c910_0_360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6" name="Google Shape;196;g2626955c910_0_360"/>
          <p:cNvGrpSpPr/>
          <p:nvPr/>
        </p:nvGrpSpPr>
        <p:grpSpPr>
          <a:xfrm>
            <a:off x="7177216" y="4136258"/>
            <a:ext cx="1911405" cy="2950656"/>
            <a:chOff x="5053325" y="1770050"/>
            <a:chExt cx="1659350" cy="1921125"/>
          </a:xfrm>
        </p:grpSpPr>
        <p:sp>
          <p:nvSpPr>
            <p:cNvPr id="197" name="Google Shape;197;g2626955c910_0_360"/>
            <p:cNvSpPr/>
            <p:nvPr/>
          </p:nvSpPr>
          <p:spPr>
            <a:xfrm>
              <a:off x="5875250" y="3107800"/>
              <a:ext cx="388825" cy="252850"/>
            </a:xfrm>
            <a:custGeom>
              <a:rect b="b" l="l" r="r" t="t"/>
              <a:pathLst>
                <a:path extrusionOk="0" h="10114" w="15553">
                  <a:moveTo>
                    <a:pt x="604" y="0"/>
                  </a:moveTo>
                  <a:cubicBezTo>
                    <a:pt x="225" y="0"/>
                    <a:pt x="0" y="425"/>
                    <a:pt x="212" y="738"/>
                  </a:cubicBezTo>
                  <a:lnTo>
                    <a:pt x="6052" y="9385"/>
                  </a:lnTo>
                  <a:cubicBezTo>
                    <a:pt x="6360" y="9839"/>
                    <a:pt x="6877" y="10114"/>
                    <a:pt x="7427" y="10114"/>
                  </a:cubicBezTo>
                  <a:lnTo>
                    <a:pt x="14949" y="10114"/>
                  </a:lnTo>
                  <a:cubicBezTo>
                    <a:pt x="15328" y="10114"/>
                    <a:pt x="15553" y="9689"/>
                    <a:pt x="15341" y="9376"/>
                  </a:cubicBezTo>
                  <a:lnTo>
                    <a:pt x="9497" y="729"/>
                  </a:lnTo>
                  <a:cubicBezTo>
                    <a:pt x="9188" y="275"/>
                    <a:pt x="8676" y="0"/>
                    <a:pt x="8126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2626955c910_0_360"/>
            <p:cNvSpPr/>
            <p:nvPr/>
          </p:nvSpPr>
          <p:spPr>
            <a:xfrm>
              <a:off x="5878475" y="3106550"/>
              <a:ext cx="5825" cy="13250"/>
            </a:xfrm>
            <a:custGeom>
              <a:rect b="b" l="l" r="r" t="t"/>
              <a:pathLst>
                <a:path extrusionOk="0" h="530" w="233">
                  <a:moveTo>
                    <a:pt x="0" y="0"/>
                  </a:moveTo>
                  <a:lnTo>
                    <a:pt x="0" y="529"/>
                  </a:lnTo>
                  <a:lnTo>
                    <a:pt x="23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2626955c910_0_360"/>
            <p:cNvSpPr/>
            <p:nvPr/>
          </p:nvSpPr>
          <p:spPr>
            <a:xfrm>
              <a:off x="6253975" y="3336475"/>
              <a:ext cx="6775" cy="14475"/>
            </a:xfrm>
            <a:custGeom>
              <a:rect b="b" l="l" r="r" t="t"/>
              <a:pathLst>
                <a:path extrusionOk="0" h="579" w="271">
                  <a:moveTo>
                    <a:pt x="271" y="0"/>
                  </a:moveTo>
                  <a:lnTo>
                    <a:pt x="0" y="433"/>
                  </a:lnTo>
                  <a:lnTo>
                    <a:pt x="271" y="579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2626955c910_0_360"/>
            <p:cNvSpPr/>
            <p:nvPr/>
          </p:nvSpPr>
          <p:spPr>
            <a:xfrm>
              <a:off x="5875250" y="3095725"/>
              <a:ext cx="388825" cy="252750"/>
            </a:xfrm>
            <a:custGeom>
              <a:rect b="b" l="l" r="r" t="t"/>
              <a:pathLst>
                <a:path extrusionOk="0" h="10110" w="15553">
                  <a:moveTo>
                    <a:pt x="604" y="0"/>
                  </a:moveTo>
                  <a:cubicBezTo>
                    <a:pt x="225" y="0"/>
                    <a:pt x="0" y="421"/>
                    <a:pt x="212" y="737"/>
                  </a:cubicBezTo>
                  <a:lnTo>
                    <a:pt x="6052" y="9380"/>
                  </a:lnTo>
                  <a:cubicBezTo>
                    <a:pt x="6360" y="9838"/>
                    <a:pt x="6877" y="10109"/>
                    <a:pt x="7427" y="10109"/>
                  </a:cubicBezTo>
                  <a:lnTo>
                    <a:pt x="14949" y="10109"/>
                  </a:lnTo>
                  <a:cubicBezTo>
                    <a:pt x="15328" y="10109"/>
                    <a:pt x="15553" y="9688"/>
                    <a:pt x="15341" y="9372"/>
                  </a:cubicBezTo>
                  <a:lnTo>
                    <a:pt x="9497" y="729"/>
                  </a:lnTo>
                  <a:cubicBezTo>
                    <a:pt x="9188" y="271"/>
                    <a:pt x="8676" y="0"/>
                    <a:pt x="8126" y="0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2626955c910_0_360"/>
            <p:cNvSpPr/>
            <p:nvPr/>
          </p:nvSpPr>
          <p:spPr>
            <a:xfrm>
              <a:off x="5892625" y="3102700"/>
              <a:ext cx="336800" cy="211200"/>
            </a:xfrm>
            <a:custGeom>
              <a:rect b="b" l="l" r="r" t="t"/>
              <a:pathLst>
                <a:path extrusionOk="0" h="8448" w="13472">
                  <a:moveTo>
                    <a:pt x="1" y="0"/>
                  </a:moveTo>
                  <a:lnTo>
                    <a:pt x="4319" y="6394"/>
                  </a:lnTo>
                  <a:lnTo>
                    <a:pt x="6049" y="7606"/>
                  </a:lnTo>
                  <a:cubicBezTo>
                    <a:pt x="6049" y="7606"/>
                    <a:pt x="7082" y="8423"/>
                    <a:pt x="7860" y="8423"/>
                  </a:cubicBezTo>
                  <a:cubicBezTo>
                    <a:pt x="8639" y="8423"/>
                    <a:pt x="13471" y="8447"/>
                    <a:pt x="13471" y="8447"/>
                  </a:cubicBezTo>
                  <a:lnTo>
                    <a:pt x="7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2626955c910_0_360"/>
            <p:cNvSpPr/>
            <p:nvPr/>
          </p:nvSpPr>
          <p:spPr>
            <a:xfrm>
              <a:off x="5990600" y="3247650"/>
              <a:ext cx="106375" cy="66250"/>
            </a:xfrm>
            <a:custGeom>
              <a:rect b="b" l="l" r="r" t="t"/>
              <a:pathLst>
                <a:path extrusionOk="0" h="2650" w="4255">
                  <a:moveTo>
                    <a:pt x="1" y="0"/>
                  </a:moveTo>
                  <a:lnTo>
                    <a:pt x="1" y="0"/>
                  </a:lnTo>
                  <a:cubicBezTo>
                    <a:pt x="1050" y="2105"/>
                    <a:pt x="3140" y="2538"/>
                    <a:pt x="3936" y="2627"/>
                  </a:cubicBezTo>
                  <a:lnTo>
                    <a:pt x="3936" y="2627"/>
                  </a:lnTo>
                  <a:cubicBezTo>
                    <a:pt x="2752" y="2441"/>
                    <a:pt x="3162" y="1196"/>
                    <a:pt x="3163" y="1196"/>
                  </a:cubicBezTo>
                  <a:lnTo>
                    <a:pt x="3163" y="1196"/>
                  </a:lnTo>
                  <a:cubicBezTo>
                    <a:pt x="2870" y="1317"/>
                    <a:pt x="2589" y="1368"/>
                    <a:pt x="2324" y="1368"/>
                  </a:cubicBezTo>
                  <a:cubicBezTo>
                    <a:pt x="950" y="1368"/>
                    <a:pt x="1" y="1"/>
                    <a:pt x="1" y="0"/>
                  </a:cubicBezTo>
                  <a:close/>
                  <a:moveTo>
                    <a:pt x="3936" y="2627"/>
                  </a:moveTo>
                  <a:cubicBezTo>
                    <a:pt x="4032" y="2641"/>
                    <a:pt x="4137" y="2649"/>
                    <a:pt x="4254" y="2649"/>
                  </a:cubicBezTo>
                  <a:cubicBezTo>
                    <a:pt x="4254" y="2649"/>
                    <a:pt x="4136" y="2649"/>
                    <a:pt x="3936" y="2627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2626955c910_0_360"/>
            <p:cNvSpPr/>
            <p:nvPr/>
          </p:nvSpPr>
          <p:spPr>
            <a:xfrm>
              <a:off x="5951575" y="3095575"/>
              <a:ext cx="102275" cy="30875"/>
            </a:xfrm>
            <a:custGeom>
              <a:rect b="b" l="l" r="r" t="t"/>
              <a:pathLst>
                <a:path extrusionOk="0" h="1235" w="4091">
                  <a:moveTo>
                    <a:pt x="5" y="0"/>
                  </a:moveTo>
                  <a:cubicBezTo>
                    <a:pt x="5" y="0"/>
                    <a:pt x="4" y="1"/>
                    <a:pt x="4" y="2"/>
                  </a:cubicBezTo>
                  <a:cubicBezTo>
                    <a:pt x="0" y="2"/>
                    <a:pt x="0" y="6"/>
                    <a:pt x="0" y="6"/>
                  </a:cubicBezTo>
                  <a:lnTo>
                    <a:pt x="508" y="756"/>
                  </a:lnTo>
                  <a:cubicBezTo>
                    <a:pt x="708" y="1056"/>
                    <a:pt x="1046" y="1235"/>
                    <a:pt x="1404" y="1235"/>
                  </a:cubicBezTo>
                  <a:lnTo>
                    <a:pt x="3757" y="1235"/>
                  </a:lnTo>
                  <a:cubicBezTo>
                    <a:pt x="3853" y="1235"/>
                    <a:pt x="3936" y="1193"/>
                    <a:pt x="3995" y="1131"/>
                  </a:cubicBezTo>
                  <a:cubicBezTo>
                    <a:pt x="4053" y="1068"/>
                    <a:pt x="4091" y="985"/>
                    <a:pt x="4091" y="902"/>
                  </a:cubicBezTo>
                  <a:cubicBezTo>
                    <a:pt x="4091" y="839"/>
                    <a:pt x="4070" y="772"/>
                    <a:pt x="4032" y="714"/>
                  </a:cubicBezTo>
                  <a:lnTo>
                    <a:pt x="3549" y="2"/>
                  </a:lnTo>
                  <a:cubicBezTo>
                    <a:pt x="3549" y="2"/>
                    <a:pt x="3547" y="0"/>
                    <a:pt x="3546" y="0"/>
                  </a:cubicBezTo>
                  <a:cubicBezTo>
                    <a:pt x="3545" y="0"/>
                    <a:pt x="3545" y="1"/>
                    <a:pt x="3545" y="2"/>
                  </a:cubicBezTo>
                  <a:cubicBezTo>
                    <a:pt x="3541" y="2"/>
                    <a:pt x="3541" y="6"/>
                    <a:pt x="3541" y="6"/>
                  </a:cubicBezTo>
                  <a:lnTo>
                    <a:pt x="4024" y="718"/>
                  </a:lnTo>
                  <a:cubicBezTo>
                    <a:pt x="4061" y="777"/>
                    <a:pt x="4082" y="839"/>
                    <a:pt x="4082" y="902"/>
                  </a:cubicBezTo>
                  <a:cubicBezTo>
                    <a:pt x="4082" y="985"/>
                    <a:pt x="4049" y="1064"/>
                    <a:pt x="3991" y="1127"/>
                  </a:cubicBezTo>
                  <a:cubicBezTo>
                    <a:pt x="3932" y="1185"/>
                    <a:pt x="3853" y="1227"/>
                    <a:pt x="3757" y="1227"/>
                  </a:cubicBezTo>
                  <a:lnTo>
                    <a:pt x="1404" y="1227"/>
                  </a:lnTo>
                  <a:cubicBezTo>
                    <a:pt x="1050" y="1227"/>
                    <a:pt x="717" y="1047"/>
                    <a:pt x="517" y="752"/>
                  </a:cubicBezTo>
                  <a:lnTo>
                    <a:pt x="8" y="2"/>
                  </a:lnTo>
                  <a:cubicBezTo>
                    <a:pt x="8" y="2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2626955c910_0_360"/>
            <p:cNvSpPr/>
            <p:nvPr/>
          </p:nvSpPr>
          <p:spPr>
            <a:xfrm>
              <a:off x="6117025" y="3194925"/>
              <a:ext cx="179350" cy="84075"/>
            </a:xfrm>
            <a:custGeom>
              <a:rect b="b" l="l" r="r" t="t"/>
              <a:pathLst>
                <a:path extrusionOk="0" h="3363" w="7174">
                  <a:moveTo>
                    <a:pt x="3587" y="0"/>
                  </a:moveTo>
                  <a:cubicBezTo>
                    <a:pt x="2685" y="0"/>
                    <a:pt x="181" y="500"/>
                    <a:pt x="92" y="639"/>
                  </a:cubicBezTo>
                  <a:cubicBezTo>
                    <a:pt x="1" y="789"/>
                    <a:pt x="867" y="1239"/>
                    <a:pt x="1625" y="1277"/>
                  </a:cubicBezTo>
                  <a:cubicBezTo>
                    <a:pt x="1752" y="1283"/>
                    <a:pt x="1876" y="1285"/>
                    <a:pt x="1993" y="1285"/>
                  </a:cubicBezTo>
                  <a:cubicBezTo>
                    <a:pt x="2579" y="1285"/>
                    <a:pt x="3021" y="1222"/>
                    <a:pt x="3021" y="1222"/>
                  </a:cubicBezTo>
                  <a:lnTo>
                    <a:pt x="7174" y="3363"/>
                  </a:lnTo>
                  <a:lnTo>
                    <a:pt x="6174" y="922"/>
                  </a:lnTo>
                  <a:cubicBezTo>
                    <a:pt x="5465" y="743"/>
                    <a:pt x="4436" y="102"/>
                    <a:pt x="3771" y="10"/>
                  </a:cubicBezTo>
                  <a:cubicBezTo>
                    <a:pt x="3721" y="3"/>
                    <a:pt x="3659" y="0"/>
                    <a:pt x="3587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2626955c910_0_360"/>
            <p:cNvSpPr/>
            <p:nvPr/>
          </p:nvSpPr>
          <p:spPr>
            <a:xfrm>
              <a:off x="6007075" y="2550200"/>
              <a:ext cx="66875" cy="201675"/>
            </a:xfrm>
            <a:custGeom>
              <a:rect b="b" l="l" r="r" t="t"/>
              <a:pathLst>
                <a:path extrusionOk="0" h="8067" w="2675">
                  <a:moveTo>
                    <a:pt x="963" y="1"/>
                  </a:moveTo>
                  <a:cubicBezTo>
                    <a:pt x="782" y="1"/>
                    <a:pt x="563" y="985"/>
                    <a:pt x="716" y="1761"/>
                  </a:cubicBezTo>
                  <a:cubicBezTo>
                    <a:pt x="879" y="2557"/>
                    <a:pt x="1137" y="3193"/>
                    <a:pt x="1137" y="3193"/>
                  </a:cubicBezTo>
                  <a:lnTo>
                    <a:pt x="0" y="8067"/>
                  </a:lnTo>
                  <a:lnTo>
                    <a:pt x="2275" y="6388"/>
                  </a:lnTo>
                  <a:cubicBezTo>
                    <a:pt x="2275" y="5614"/>
                    <a:pt x="2674" y="4373"/>
                    <a:pt x="2595" y="3656"/>
                  </a:cubicBezTo>
                  <a:cubicBezTo>
                    <a:pt x="2516" y="2936"/>
                    <a:pt x="1158" y="62"/>
                    <a:pt x="979" y="4"/>
                  </a:cubicBezTo>
                  <a:cubicBezTo>
                    <a:pt x="974" y="2"/>
                    <a:pt x="968" y="1"/>
                    <a:pt x="963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2626955c910_0_360"/>
            <p:cNvSpPr/>
            <p:nvPr/>
          </p:nvSpPr>
          <p:spPr>
            <a:xfrm>
              <a:off x="5890000" y="2536100"/>
              <a:ext cx="159250" cy="414700"/>
            </a:xfrm>
            <a:custGeom>
              <a:rect b="b" l="l" r="r" t="t"/>
              <a:pathLst>
                <a:path extrusionOk="0" h="16588" w="6370">
                  <a:moveTo>
                    <a:pt x="6370" y="1"/>
                  </a:moveTo>
                  <a:lnTo>
                    <a:pt x="1" y="16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2626955c910_0_360"/>
            <p:cNvSpPr/>
            <p:nvPr/>
          </p:nvSpPr>
          <p:spPr>
            <a:xfrm>
              <a:off x="5879400" y="2532050"/>
              <a:ext cx="180575" cy="422800"/>
            </a:xfrm>
            <a:custGeom>
              <a:rect b="b" l="l" r="r" t="t"/>
              <a:pathLst>
                <a:path extrusionOk="0" h="16912" w="7223">
                  <a:moveTo>
                    <a:pt x="6369" y="1"/>
                  </a:moveTo>
                  <a:lnTo>
                    <a:pt x="0" y="16586"/>
                  </a:lnTo>
                  <a:lnTo>
                    <a:pt x="850" y="16911"/>
                  </a:lnTo>
                  <a:lnTo>
                    <a:pt x="7223" y="326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2626955c910_0_360"/>
            <p:cNvSpPr/>
            <p:nvPr/>
          </p:nvSpPr>
          <p:spPr>
            <a:xfrm>
              <a:off x="5053325" y="1770050"/>
              <a:ext cx="1198800" cy="1258425"/>
            </a:xfrm>
            <a:custGeom>
              <a:rect b="b" l="l" r="r" t="t"/>
              <a:pathLst>
                <a:path extrusionOk="0" h="50337" w="47952">
                  <a:moveTo>
                    <a:pt x="10751" y="0"/>
                  </a:moveTo>
                  <a:cubicBezTo>
                    <a:pt x="3647" y="0"/>
                    <a:pt x="0" y="5398"/>
                    <a:pt x="0" y="13640"/>
                  </a:cubicBezTo>
                  <a:cubicBezTo>
                    <a:pt x="0" y="26002"/>
                    <a:pt x="5327" y="29318"/>
                    <a:pt x="9376" y="34599"/>
                  </a:cubicBezTo>
                  <a:cubicBezTo>
                    <a:pt x="12517" y="38694"/>
                    <a:pt x="12575" y="50336"/>
                    <a:pt x="16944" y="50336"/>
                  </a:cubicBezTo>
                  <a:cubicBezTo>
                    <a:pt x="21314" y="50336"/>
                    <a:pt x="21418" y="33505"/>
                    <a:pt x="23976" y="33505"/>
                  </a:cubicBezTo>
                  <a:cubicBezTo>
                    <a:pt x="26533" y="33505"/>
                    <a:pt x="26641" y="50336"/>
                    <a:pt x="31011" y="50336"/>
                  </a:cubicBezTo>
                  <a:cubicBezTo>
                    <a:pt x="35380" y="50336"/>
                    <a:pt x="35434" y="38694"/>
                    <a:pt x="38575" y="34599"/>
                  </a:cubicBezTo>
                  <a:cubicBezTo>
                    <a:pt x="42624" y="29318"/>
                    <a:pt x="47951" y="26002"/>
                    <a:pt x="47951" y="13640"/>
                  </a:cubicBezTo>
                  <a:cubicBezTo>
                    <a:pt x="47951" y="5398"/>
                    <a:pt x="44304" y="0"/>
                    <a:pt x="37201" y="0"/>
                  </a:cubicBezTo>
                  <a:cubicBezTo>
                    <a:pt x="33649" y="0"/>
                    <a:pt x="29233" y="1350"/>
                    <a:pt x="23976" y="4368"/>
                  </a:cubicBezTo>
                  <a:cubicBezTo>
                    <a:pt x="18719" y="1350"/>
                    <a:pt x="14303" y="0"/>
                    <a:pt x="10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2626955c910_0_360"/>
            <p:cNvSpPr/>
            <p:nvPr/>
          </p:nvSpPr>
          <p:spPr>
            <a:xfrm>
              <a:off x="6060375" y="2218275"/>
              <a:ext cx="185700" cy="281825"/>
            </a:xfrm>
            <a:custGeom>
              <a:rect b="b" l="l" r="r" t="t"/>
              <a:pathLst>
                <a:path extrusionOk="0" h="11273" w="7428">
                  <a:moveTo>
                    <a:pt x="7427" y="1"/>
                  </a:moveTo>
                  <a:cubicBezTo>
                    <a:pt x="5391" y="5008"/>
                    <a:pt x="3013" y="8915"/>
                    <a:pt x="1" y="11156"/>
                  </a:cubicBezTo>
                  <a:cubicBezTo>
                    <a:pt x="471" y="11231"/>
                    <a:pt x="963" y="11272"/>
                    <a:pt x="1475" y="11272"/>
                  </a:cubicBezTo>
                  <a:cubicBezTo>
                    <a:pt x="1792" y="11272"/>
                    <a:pt x="2117" y="11256"/>
                    <a:pt x="2454" y="11222"/>
                  </a:cubicBezTo>
                  <a:cubicBezTo>
                    <a:pt x="2600" y="11210"/>
                    <a:pt x="2746" y="11193"/>
                    <a:pt x="2888" y="11172"/>
                  </a:cubicBezTo>
                  <a:cubicBezTo>
                    <a:pt x="4987" y="8465"/>
                    <a:pt x="6790" y="5229"/>
                    <a:pt x="7427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2626955c910_0_360"/>
            <p:cNvSpPr/>
            <p:nvPr/>
          </p:nvSpPr>
          <p:spPr>
            <a:xfrm>
              <a:off x="5436200" y="1879150"/>
              <a:ext cx="216650" cy="29875"/>
            </a:xfrm>
            <a:custGeom>
              <a:rect b="b" l="l" r="r" t="t"/>
              <a:pathLst>
                <a:path extrusionOk="0" h="1195" w="8666">
                  <a:moveTo>
                    <a:pt x="8661" y="0"/>
                  </a:moveTo>
                  <a:cubicBezTo>
                    <a:pt x="6357" y="987"/>
                    <a:pt x="3725" y="1187"/>
                    <a:pt x="1971" y="1187"/>
                  </a:cubicBezTo>
                  <a:cubicBezTo>
                    <a:pt x="1379" y="1187"/>
                    <a:pt x="889" y="1162"/>
                    <a:pt x="543" y="1141"/>
                  </a:cubicBezTo>
                  <a:cubicBezTo>
                    <a:pt x="372" y="1129"/>
                    <a:pt x="234" y="1116"/>
                    <a:pt x="143" y="1108"/>
                  </a:cubicBezTo>
                  <a:cubicBezTo>
                    <a:pt x="97" y="1104"/>
                    <a:pt x="64" y="1100"/>
                    <a:pt x="39" y="1100"/>
                  </a:cubicBezTo>
                  <a:cubicBezTo>
                    <a:pt x="18" y="1095"/>
                    <a:pt x="5" y="1095"/>
                    <a:pt x="5" y="1095"/>
                  </a:cubicBezTo>
                  <a:cubicBezTo>
                    <a:pt x="1" y="1095"/>
                    <a:pt x="1" y="1095"/>
                    <a:pt x="1" y="1100"/>
                  </a:cubicBezTo>
                  <a:lnTo>
                    <a:pt x="1" y="1104"/>
                  </a:lnTo>
                  <a:cubicBezTo>
                    <a:pt x="1" y="1104"/>
                    <a:pt x="784" y="1195"/>
                    <a:pt x="1971" y="1195"/>
                  </a:cubicBezTo>
                  <a:cubicBezTo>
                    <a:pt x="3725" y="1195"/>
                    <a:pt x="6357" y="995"/>
                    <a:pt x="8665" y="8"/>
                  </a:cubicBezTo>
                  <a:lnTo>
                    <a:pt x="8665" y="4"/>
                  </a:lnTo>
                  <a:cubicBezTo>
                    <a:pt x="8665" y="0"/>
                    <a:pt x="8661" y="0"/>
                    <a:pt x="8661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2626955c910_0_360"/>
            <p:cNvSpPr/>
            <p:nvPr/>
          </p:nvSpPr>
          <p:spPr>
            <a:xfrm>
              <a:off x="6121400" y="1926500"/>
              <a:ext cx="36375" cy="28150"/>
            </a:xfrm>
            <a:custGeom>
              <a:rect b="b" l="l" r="r" t="t"/>
              <a:pathLst>
                <a:path extrusionOk="0" h="1126" w="1455">
                  <a:moveTo>
                    <a:pt x="726" y="1"/>
                  </a:moveTo>
                  <a:cubicBezTo>
                    <a:pt x="1" y="1"/>
                    <a:pt x="1" y="1125"/>
                    <a:pt x="726" y="1125"/>
                  </a:cubicBezTo>
                  <a:cubicBezTo>
                    <a:pt x="1450" y="1125"/>
                    <a:pt x="1454" y="1"/>
                    <a:pt x="726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2626955c910_0_360"/>
            <p:cNvSpPr/>
            <p:nvPr/>
          </p:nvSpPr>
          <p:spPr>
            <a:xfrm>
              <a:off x="6169425" y="2006375"/>
              <a:ext cx="36250" cy="28250"/>
            </a:xfrm>
            <a:custGeom>
              <a:rect b="b" l="l" r="r" t="t"/>
              <a:pathLst>
                <a:path extrusionOk="0" h="1130" w="1450">
                  <a:moveTo>
                    <a:pt x="725" y="1"/>
                  </a:moveTo>
                  <a:cubicBezTo>
                    <a:pt x="0" y="1"/>
                    <a:pt x="0" y="1129"/>
                    <a:pt x="725" y="1129"/>
                  </a:cubicBezTo>
                  <a:cubicBezTo>
                    <a:pt x="1450" y="1129"/>
                    <a:pt x="1450" y="1"/>
                    <a:pt x="72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2626955c910_0_360"/>
            <p:cNvSpPr/>
            <p:nvPr/>
          </p:nvSpPr>
          <p:spPr>
            <a:xfrm>
              <a:off x="6137850" y="2262775"/>
              <a:ext cx="36375" cy="28125"/>
            </a:xfrm>
            <a:custGeom>
              <a:rect b="b" l="l" r="r" t="t"/>
              <a:pathLst>
                <a:path extrusionOk="0" h="1125" w="1455">
                  <a:moveTo>
                    <a:pt x="725" y="0"/>
                  </a:moveTo>
                  <a:cubicBezTo>
                    <a:pt x="1" y="0"/>
                    <a:pt x="1" y="1125"/>
                    <a:pt x="725" y="1125"/>
                  </a:cubicBezTo>
                  <a:cubicBezTo>
                    <a:pt x="1450" y="1125"/>
                    <a:pt x="1454" y="0"/>
                    <a:pt x="72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2626955c910_0_360"/>
            <p:cNvSpPr/>
            <p:nvPr/>
          </p:nvSpPr>
          <p:spPr>
            <a:xfrm>
              <a:off x="6137850" y="2156325"/>
              <a:ext cx="36375" cy="28150"/>
            </a:xfrm>
            <a:custGeom>
              <a:rect b="b" l="l" r="r" t="t"/>
              <a:pathLst>
                <a:path extrusionOk="0" h="1126" w="1455">
                  <a:moveTo>
                    <a:pt x="725" y="1"/>
                  </a:moveTo>
                  <a:cubicBezTo>
                    <a:pt x="1" y="1"/>
                    <a:pt x="1" y="1125"/>
                    <a:pt x="725" y="1125"/>
                  </a:cubicBezTo>
                  <a:cubicBezTo>
                    <a:pt x="1450" y="1125"/>
                    <a:pt x="1454" y="1"/>
                    <a:pt x="72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2626955c910_0_360"/>
            <p:cNvSpPr/>
            <p:nvPr/>
          </p:nvSpPr>
          <p:spPr>
            <a:xfrm>
              <a:off x="5947625" y="1864550"/>
              <a:ext cx="36250" cy="28150"/>
            </a:xfrm>
            <a:custGeom>
              <a:rect b="b" l="l" r="r" t="t"/>
              <a:pathLst>
                <a:path extrusionOk="0" h="1126" w="1450">
                  <a:moveTo>
                    <a:pt x="725" y="1"/>
                  </a:moveTo>
                  <a:cubicBezTo>
                    <a:pt x="0" y="1"/>
                    <a:pt x="0" y="1125"/>
                    <a:pt x="725" y="1125"/>
                  </a:cubicBezTo>
                  <a:cubicBezTo>
                    <a:pt x="1450" y="1125"/>
                    <a:pt x="1450" y="1"/>
                    <a:pt x="72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2626955c910_0_360"/>
            <p:cNvSpPr/>
            <p:nvPr/>
          </p:nvSpPr>
          <p:spPr>
            <a:xfrm>
              <a:off x="5232325" y="1878525"/>
              <a:ext cx="36275" cy="28250"/>
            </a:xfrm>
            <a:custGeom>
              <a:rect b="b" l="l" r="r" t="t"/>
              <a:pathLst>
                <a:path extrusionOk="0" h="1130" w="1451">
                  <a:moveTo>
                    <a:pt x="725" y="0"/>
                  </a:moveTo>
                  <a:cubicBezTo>
                    <a:pt x="1" y="0"/>
                    <a:pt x="1" y="1129"/>
                    <a:pt x="725" y="1129"/>
                  </a:cubicBezTo>
                  <a:cubicBezTo>
                    <a:pt x="1450" y="1129"/>
                    <a:pt x="1450" y="0"/>
                    <a:pt x="72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2626955c910_0_360"/>
            <p:cNvSpPr/>
            <p:nvPr/>
          </p:nvSpPr>
          <p:spPr>
            <a:xfrm>
              <a:off x="5144425" y="1938500"/>
              <a:ext cx="36275" cy="28150"/>
            </a:xfrm>
            <a:custGeom>
              <a:rect b="b" l="l" r="r" t="t"/>
              <a:pathLst>
                <a:path extrusionOk="0" h="1126" w="1451">
                  <a:moveTo>
                    <a:pt x="726" y="1"/>
                  </a:moveTo>
                  <a:cubicBezTo>
                    <a:pt x="1" y="1"/>
                    <a:pt x="1" y="1125"/>
                    <a:pt x="726" y="1125"/>
                  </a:cubicBezTo>
                  <a:cubicBezTo>
                    <a:pt x="1450" y="1125"/>
                    <a:pt x="1450" y="1"/>
                    <a:pt x="726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2626955c910_0_360"/>
            <p:cNvSpPr/>
            <p:nvPr/>
          </p:nvSpPr>
          <p:spPr>
            <a:xfrm>
              <a:off x="6111300" y="2325250"/>
              <a:ext cx="36375" cy="28150"/>
            </a:xfrm>
            <a:custGeom>
              <a:rect b="b" l="l" r="r" t="t"/>
              <a:pathLst>
                <a:path extrusionOk="0" h="1126" w="1455">
                  <a:moveTo>
                    <a:pt x="726" y="1"/>
                  </a:moveTo>
                  <a:cubicBezTo>
                    <a:pt x="1" y="1"/>
                    <a:pt x="1" y="1125"/>
                    <a:pt x="726" y="1125"/>
                  </a:cubicBezTo>
                  <a:cubicBezTo>
                    <a:pt x="1454" y="1125"/>
                    <a:pt x="1454" y="1"/>
                    <a:pt x="726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2626955c910_0_360"/>
            <p:cNvSpPr/>
            <p:nvPr/>
          </p:nvSpPr>
          <p:spPr>
            <a:xfrm>
              <a:off x="6031850" y="2276825"/>
              <a:ext cx="36375" cy="28125"/>
            </a:xfrm>
            <a:custGeom>
              <a:rect b="b" l="l" r="r" t="t"/>
              <a:pathLst>
                <a:path extrusionOk="0" h="1125" w="1455">
                  <a:moveTo>
                    <a:pt x="725" y="0"/>
                  </a:moveTo>
                  <a:cubicBezTo>
                    <a:pt x="0" y="0"/>
                    <a:pt x="0" y="1125"/>
                    <a:pt x="725" y="1125"/>
                  </a:cubicBezTo>
                  <a:cubicBezTo>
                    <a:pt x="1450" y="1125"/>
                    <a:pt x="1455" y="0"/>
                    <a:pt x="72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2626955c910_0_360"/>
            <p:cNvSpPr/>
            <p:nvPr/>
          </p:nvSpPr>
          <p:spPr>
            <a:xfrm>
              <a:off x="6096950" y="2355650"/>
              <a:ext cx="230875" cy="187250"/>
            </a:xfrm>
            <a:custGeom>
              <a:rect b="b" l="l" r="r" t="t"/>
              <a:pathLst>
                <a:path extrusionOk="0" h="7490" w="9235">
                  <a:moveTo>
                    <a:pt x="9234" y="0"/>
                  </a:moveTo>
                  <a:cubicBezTo>
                    <a:pt x="8002" y="2478"/>
                    <a:pt x="5914" y="5090"/>
                    <a:pt x="1425" y="5677"/>
                  </a:cubicBezTo>
                  <a:cubicBezTo>
                    <a:pt x="962" y="6277"/>
                    <a:pt x="483" y="6848"/>
                    <a:pt x="0" y="7415"/>
                  </a:cubicBezTo>
                  <a:cubicBezTo>
                    <a:pt x="375" y="7465"/>
                    <a:pt x="745" y="7490"/>
                    <a:pt x="1116" y="7490"/>
                  </a:cubicBezTo>
                  <a:cubicBezTo>
                    <a:pt x="4386" y="7490"/>
                    <a:pt x="7473" y="5502"/>
                    <a:pt x="8717" y="2266"/>
                  </a:cubicBezTo>
                  <a:cubicBezTo>
                    <a:pt x="9005" y="1521"/>
                    <a:pt x="9172" y="759"/>
                    <a:pt x="9234" y="0"/>
                  </a:cubicBezTo>
                  <a:close/>
                </a:path>
              </a:pathLst>
            </a:custGeom>
            <a:solidFill>
              <a:srgbClr val="322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g2626955c910_0_360"/>
            <p:cNvSpPr/>
            <p:nvPr/>
          </p:nvSpPr>
          <p:spPr>
            <a:xfrm>
              <a:off x="5958250" y="2456125"/>
              <a:ext cx="102150" cy="62075"/>
            </a:xfrm>
            <a:custGeom>
              <a:rect b="b" l="l" r="r" t="t"/>
              <a:pathLst>
                <a:path extrusionOk="0" h="2483" w="4086">
                  <a:moveTo>
                    <a:pt x="0" y="1"/>
                  </a:moveTo>
                  <a:lnTo>
                    <a:pt x="0" y="1"/>
                  </a:lnTo>
                  <a:cubicBezTo>
                    <a:pt x="708" y="1013"/>
                    <a:pt x="1644" y="1871"/>
                    <a:pt x="2782" y="2483"/>
                  </a:cubicBezTo>
                  <a:cubicBezTo>
                    <a:pt x="3228" y="2238"/>
                    <a:pt x="3665" y="1958"/>
                    <a:pt x="4086" y="1642"/>
                  </a:cubicBezTo>
                  <a:cubicBezTo>
                    <a:pt x="2419" y="1383"/>
                    <a:pt x="1050" y="714"/>
                    <a:pt x="0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g2626955c910_0_360"/>
            <p:cNvSpPr/>
            <p:nvPr/>
          </p:nvSpPr>
          <p:spPr>
            <a:xfrm>
              <a:off x="6027800" y="2497175"/>
              <a:ext cx="104775" cy="43850"/>
            </a:xfrm>
            <a:custGeom>
              <a:rect b="b" l="l" r="r" t="t"/>
              <a:pathLst>
                <a:path extrusionOk="0" h="1754" w="4191">
                  <a:moveTo>
                    <a:pt x="1304" y="0"/>
                  </a:moveTo>
                  <a:cubicBezTo>
                    <a:pt x="883" y="316"/>
                    <a:pt x="446" y="596"/>
                    <a:pt x="0" y="841"/>
                  </a:cubicBezTo>
                  <a:cubicBezTo>
                    <a:pt x="308" y="1008"/>
                    <a:pt x="629" y="1158"/>
                    <a:pt x="967" y="1287"/>
                  </a:cubicBezTo>
                  <a:cubicBezTo>
                    <a:pt x="1558" y="1512"/>
                    <a:pt x="2161" y="1666"/>
                    <a:pt x="2766" y="1754"/>
                  </a:cubicBezTo>
                  <a:cubicBezTo>
                    <a:pt x="3249" y="1187"/>
                    <a:pt x="3728" y="616"/>
                    <a:pt x="4191" y="16"/>
                  </a:cubicBezTo>
                  <a:lnTo>
                    <a:pt x="4191" y="16"/>
                  </a:lnTo>
                  <a:cubicBezTo>
                    <a:pt x="4049" y="37"/>
                    <a:pt x="3903" y="54"/>
                    <a:pt x="3757" y="66"/>
                  </a:cubicBezTo>
                  <a:cubicBezTo>
                    <a:pt x="3420" y="100"/>
                    <a:pt x="3095" y="116"/>
                    <a:pt x="2778" y="116"/>
                  </a:cubicBezTo>
                  <a:cubicBezTo>
                    <a:pt x="2266" y="116"/>
                    <a:pt x="1774" y="75"/>
                    <a:pt x="13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g2626955c910_0_360"/>
            <p:cNvSpPr/>
            <p:nvPr/>
          </p:nvSpPr>
          <p:spPr>
            <a:xfrm>
              <a:off x="5853475" y="2099375"/>
              <a:ext cx="542875" cy="479875"/>
            </a:xfrm>
            <a:custGeom>
              <a:rect b="b" l="l" r="r" t="t"/>
              <a:pathLst>
                <a:path extrusionOk="0" h="19195" w="21715">
                  <a:moveTo>
                    <a:pt x="10854" y="1454"/>
                  </a:moveTo>
                  <a:cubicBezTo>
                    <a:pt x="11826" y="1454"/>
                    <a:pt x="12814" y="1630"/>
                    <a:pt x="13775" y="2000"/>
                  </a:cubicBezTo>
                  <a:cubicBezTo>
                    <a:pt x="17973" y="3612"/>
                    <a:pt x="20069" y="8319"/>
                    <a:pt x="18456" y="12517"/>
                  </a:cubicBezTo>
                  <a:cubicBezTo>
                    <a:pt x="17213" y="15755"/>
                    <a:pt x="14127" y="17743"/>
                    <a:pt x="10856" y="17743"/>
                  </a:cubicBezTo>
                  <a:cubicBezTo>
                    <a:pt x="9886" y="17743"/>
                    <a:pt x="8899" y="17568"/>
                    <a:pt x="7940" y="17199"/>
                  </a:cubicBezTo>
                  <a:cubicBezTo>
                    <a:pt x="3741" y="15587"/>
                    <a:pt x="1646" y="10876"/>
                    <a:pt x="3257" y="6677"/>
                  </a:cubicBezTo>
                  <a:cubicBezTo>
                    <a:pt x="4501" y="3443"/>
                    <a:pt x="7583" y="1454"/>
                    <a:pt x="10854" y="1454"/>
                  </a:cubicBezTo>
                  <a:close/>
                  <a:moveTo>
                    <a:pt x="10867" y="1"/>
                  </a:moveTo>
                  <a:cubicBezTo>
                    <a:pt x="7008" y="1"/>
                    <a:pt x="3363" y="2344"/>
                    <a:pt x="1900" y="6156"/>
                  </a:cubicBezTo>
                  <a:cubicBezTo>
                    <a:pt x="0" y="11097"/>
                    <a:pt x="2475" y="16658"/>
                    <a:pt x="7415" y="18557"/>
                  </a:cubicBezTo>
                  <a:cubicBezTo>
                    <a:pt x="8542" y="18990"/>
                    <a:pt x="9701" y="19194"/>
                    <a:pt x="10843" y="19194"/>
                  </a:cubicBezTo>
                  <a:cubicBezTo>
                    <a:pt x="14703" y="19194"/>
                    <a:pt x="18352" y="16851"/>
                    <a:pt x="19815" y="13038"/>
                  </a:cubicBezTo>
                  <a:cubicBezTo>
                    <a:pt x="21714" y="8098"/>
                    <a:pt x="19236" y="2538"/>
                    <a:pt x="14296" y="638"/>
                  </a:cubicBezTo>
                  <a:cubicBezTo>
                    <a:pt x="13168" y="206"/>
                    <a:pt x="12008" y="1"/>
                    <a:pt x="10867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2626955c910_0_360"/>
            <p:cNvSpPr/>
            <p:nvPr/>
          </p:nvSpPr>
          <p:spPr>
            <a:xfrm>
              <a:off x="5979050" y="2780400"/>
              <a:ext cx="232650" cy="453475"/>
            </a:xfrm>
            <a:custGeom>
              <a:rect b="b" l="l" r="r" t="t"/>
              <a:pathLst>
                <a:path extrusionOk="0" h="18139" w="9306">
                  <a:moveTo>
                    <a:pt x="5036" y="1"/>
                  </a:moveTo>
                  <a:lnTo>
                    <a:pt x="1" y="475"/>
                  </a:lnTo>
                  <a:cubicBezTo>
                    <a:pt x="1" y="475"/>
                    <a:pt x="1121" y="11755"/>
                    <a:pt x="1521" y="14729"/>
                  </a:cubicBezTo>
                  <a:cubicBezTo>
                    <a:pt x="1781" y="16684"/>
                    <a:pt x="2904" y="18139"/>
                    <a:pt x="4712" y="18139"/>
                  </a:cubicBezTo>
                  <a:cubicBezTo>
                    <a:pt x="5658" y="18139"/>
                    <a:pt x="6791" y="17741"/>
                    <a:pt x="8085" y="16808"/>
                  </a:cubicBezTo>
                  <a:lnTo>
                    <a:pt x="9306" y="596"/>
                  </a:lnTo>
                  <a:lnTo>
                    <a:pt x="9306" y="596"/>
                  </a:lnTo>
                  <a:cubicBezTo>
                    <a:pt x="9305" y="596"/>
                    <a:pt x="7231" y="1708"/>
                    <a:pt x="5916" y="5103"/>
                  </a:cubicBezTo>
                  <a:lnTo>
                    <a:pt x="5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g2626955c910_0_360"/>
            <p:cNvSpPr/>
            <p:nvPr/>
          </p:nvSpPr>
          <p:spPr>
            <a:xfrm>
              <a:off x="6595100" y="2786225"/>
              <a:ext cx="117575" cy="554975"/>
            </a:xfrm>
            <a:custGeom>
              <a:rect b="b" l="l" r="r" t="t"/>
              <a:pathLst>
                <a:path extrusionOk="0" h="22199" w="4703">
                  <a:moveTo>
                    <a:pt x="1" y="0"/>
                  </a:moveTo>
                  <a:lnTo>
                    <a:pt x="1142" y="22198"/>
                  </a:lnTo>
                  <a:cubicBezTo>
                    <a:pt x="1142" y="22198"/>
                    <a:pt x="4228" y="20528"/>
                    <a:pt x="4628" y="16895"/>
                  </a:cubicBezTo>
                  <a:cubicBezTo>
                    <a:pt x="4703" y="16191"/>
                    <a:pt x="3311" y="5674"/>
                    <a:pt x="2437" y="3158"/>
                  </a:cubicBezTo>
                  <a:cubicBezTo>
                    <a:pt x="1558" y="6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g2626955c910_0_360"/>
            <p:cNvSpPr/>
            <p:nvPr/>
          </p:nvSpPr>
          <p:spPr>
            <a:xfrm>
              <a:off x="6595100" y="2786225"/>
              <a:ext cx="117575" cy="554975"/>
            </a:xfrm>
            <a:custGeom>
              <a:rect b="b" l="l" r="r" t="t"/>
              <a:pathLst>
                <a:path extrusionOk="0" h="22199" w="4703">
                  <a:moveTo>
                    <a:pt x="1" y="0"/>
                  </a:moveTo>
                  <a:lnTo>
                    <a:pt x="1142" y="22198"/>
                  </a:lnTo>
                  <a:cubicBezTo>
                    <a:pt x="1142" y="22198"/>
                    <a:pt x="4228" y="20528"/>
                    <a:pt x="4628" y="16895"/>
                  </a:cubicBezTo>
                  <a:cubicBezTo>
                    <a:pt x="4703" y="16191"/>
                    <a:pt x="3311" y="5674"/>
                    <a:pt x="2437" y="3158"/>
                  </a:cubicBezTo>
                  <a:cubicBezTo>
                    <a:pt x="1558" y="6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g2626955c910_0_360"/>
            <p:cNvSpPr/>
            <p:nvPr/>
          </p:nvSpPr>
          <p:spPr>
            <a:xfrm>
              <a:off x="6614275" y="3134650"/>
              <a:ext cx="42700" cy="206550"/>
            </a:xfrm>
            <a:custGeom>
              <a:rect b="b" l="l" r="r" t="t"/>
              <a:pathLst>
                <a:path extrusionOk="0" h="8262" w="1708">
                  <a:moveTo>
                    <a:pt x="0" y="1"/>
                  </a:moveTo>
                  <a:lnTo>
                    <a:pt x="375" y="8261"/>
                  </a:lnTo>
                  <a:cubicBezTo>
                    <a:pt x="375" y="8261"/>
                    <a:pt x="991" y="7927"/>
                    <a:pt x="1708" y="72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g2626955c910_0_360"/>
            <p:cNvSpPr/>
            <p:nvPr/>
          </p:nvSpPr>
          <p:spPr>
            <a:xfrm>
              <a:off x="6115875" y="3093850"/>
              <a:ext cx="73325" cy="138000"/>
            </a:xfrm>
            <a:custGeom>
              <a:rect b="b" l="l" r="r" t="t"/>
              <a:pathLst>
                <a:path extrusionOk="0" h="5520" w="2933">
                  <a:moveTo>
                    <a:pt x="2933" y="0"/>
                  </a:moveTo>
                  <a:lnTo>
                    <a:pt x="1" y="5520"/>
                  </a:lnTo>
                  <a:lnTo>
                    <a:pt x="5" y="5520"/>
                  </a:lnTo>
                  <a:cubicBezTo>
                    <a:pt x="776" y="5361"/>
                    <a:pt x="1650" y="4965"/>
                    <a:pt x="2612" y="4270"/>
                  </a:cubicBezTo>
                  <a:lnTo>
                    <a:pt x="293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2626955c910_0_360"/>
            <p:cNvSpPr/>
            <p:nvPr/>
          </p:nvSpPr>
          <p:spPr>
            <a:xfrm>
              <a:off x="6144300" y="2767375"/>
              <a:ext cx="497350" cy="923800"/>
            </a:xfrm>
            <a:custGeom>
              <a:rect b="b" l="l" r="r" t="t"/>
              <a:pathLst>
                <a:path extrusionOk="0" h="36952" w="19894">
                  <a:moveTo>
                    <a:pt x="15233" y="1"/>
                  </a:moveTo>
                  <a:lnTo>
                    <a:pt x="5983" y="180"/>
                  </a:lnTo>
                  <a:lnTo>
                    <a:pt x="2696" y="1117"/>
                  </a:lnTo>
                  <a:lnTo>
                    <a:pt x="1" y="36952"/>
                  </a:lnTo>
                  <a:lnTo>
                    <a:pt x="19894" y="36952"/>
                  </a:lnTo>
                  <a:lnTo>
                    <a:pt x="18033" y="754"/>
                  </a:lnTo>
                  <a:lnTo>
                    <a:pt x="15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2626955c910_0_360"/>
            <p:cNvSpPr/>
            <p:nvPr/>
          </p:nvSpPr>
          <p:spPr>
            <a:xfrm>
              <a:off x="6308850" y="2615450"/>
              <a:ext cx="110800" cy="142675"/>
            </a:xfrm>
            <a:custGeom>
              <a:rect b="b" l="l" r="r" t="t"/>
              <a:pathLst>
                <a:path extrusionOk="0" h="5707" w="4432">
                  <a:moveTo>
                    <a:pt x="4432" y="1"/>
                  </a:moveTo>
                  <a:lnTo>
                    <a:pt x="0" y="2613"/>
                  </a:lnTo>
                  <a:lnTo>
                    <a:pt x="1083" y="2792"/>
                  </a:lnTo>
                  <a:lnTo>
                    <a:pt x="466" y="5078"/>
                  </a:lnTo>
                  <a:lnTo>
                    <a:pt x="4307" y="5707"/>
                  </a:lnTo>
                  <a:lnTo>
                    <a:pt x="4432" y="1"/>
                  </a:ln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2626955c910_0_360"/>
            <p:cNvSpPr/>
            <p:nvPr/>
          </p:nvSpPr>
          <p:spPr>
            <a:xfrm>
              <a:off x="6308850" y="2650250"/>
              <a:ext cx="83125" cy="77700"/>
            </a:xfrm>
            <a:custGeom>
              <a:rect b="b" l="l" r="r" t="t"/>
              <a:pathLst>
                <a:path extrusionOk="0" h="3108" w="3325">
                  <a:moveTo>
                    <a:pt x="3324" y="0"/>
                  </a:moveTo>
                  <a:lnTo>
                    <a:pt x="1266" y="475"/>
                  </a:lnTo>
                  <a:lnTo>
                    <a:pt x="0" y="1221"/>
                  </a:lnTo>
                  <a:lnTo>
                    <a:pt x="1083" y="1400"/>
                  </a:lnTo>
                  <a:lnTo>
                    <a:pt x="621" y="3107"/>
                  </a:lnTo>
                  <a:cubicBezTo>
                    <a:pt x="3307" y="2640"/>
                    <a:pt x="3324" y="0"/>
                    <a:pt x="3324" y="0"/>
                  </a:cubicBezTo>
                  <a:close/>
                </a:path>
              </a:pathLst>
            </a:custGeom>
            <a:solidFill>
              <a:srgbClr val="E5AE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g2626955c910_0_360"/>
            <p:cNvSpPr/>
            <p:nvPr/>
          </p:nvSpPr>
          <p:spPr>
            <a:xfrm>
              <a:off x="6293850" y="2733025"/>
              <a:ext cx="197025" cy="45950"/>
            </a:xfrm>
            <a:custGeom>
              <a:rect b="b" l="l" r="r" t="t"/>
              <a:pathLst>
                <a:path extrusionOk="0" h="1838" w="7881">
                  <a:moveTo>
                    <a:pt x="637" y="0"/>
                  </a:moveTo>
                  <a:lnTo>
                    <a:pt x="1" y="1554"/>
                  </a:lnTo>
                  <a:cubicBezTo>
                    <a:pt x="1" y="1554"/>
                    <a:pt x="1146" y="1838"/>
                    <a:pt x="3832" y="1838"/>
                  </a:cubicBezTo>
                  <a:cubicBezTo>
                    <a:pt x="6523" y="1838"/>
                    <a:pt x="7881" y="1554"/>
                    <a:pt x="7881" y="1554"/>
                  </a:cubicBezTo>
                  <a:lnTo>
                    <a:pt x="7585" y="188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g2626955c910_0_360"/>
            <p:cNvSpPr/>
            <p:nvPr/>
          </p:nvSpPr>
          <p:spPr>
            <a:xfrm>
              <a:off x="6274575" y="2408000"/>
              <a:ext cx="315350" cy="410550"/>
            </a:xfrm>
            <a:custGeom>
              <a:rect b="b" l="l" r="r" t="t"/>
              <a:pathLst>
                <a:path extrusionOk="0" h="16422" w="12614">
                  <a:moveTo>
                    <a:pt x="6377" y="1"/>
                  </a:moveTo>
                  <a:cubicBezTo>
                    <a:pt x="4869" y="1"/>
                    <a:pt x="3986" y="964"/>
                    <a:pt x="3986" y="964"/>
                  </a:cubicBezTo>
                  <a:cubicBezTo>
                    <a:pt x="3986" y="964"/>
                    <a:pt x="3501" y="567"/>
                    <a:pt x="2721" y="567"/>
                  </a:cubicBezTo>
                  <a:cubicBezTo>
                    <a:pt x="2371" y="567"/>
                    <a:pt x="1961" y="648"/>
                    <a:pt x="1508" y="880"/>
                  </a:cubicBezTo>
                  <a:cubicBezTo>
                    <a:pt x="430" y="1439"/>
                    <a:pt x="1" y="2963"/>
                    <a:pt x="243" y="4579"/>
                  </a:cubicBezTo>
                  <a:cubicBezTo>
                    <a:pt x="480" y="6195"/>
                    <a:pt x="1429" y="6957"/>
                    <a:pt x="1429" y="6957"/>
                  </a:cubicBezTo>
                  <a:lnTo>
                    <a:pt x="5795" y="8728"/>
                  </a:lnTo>
                  <a:lnTo>
                    <a:pt x="2429" y="16421"/>
                  </a:lnTo>
                  <a:lnTo>
                    <a:pt x="11714" y="16421"/>
                  </a:lnTo>
                  <a:cubicBezTo>
                    <a:pt x="11714" y="16421"/>
                    <a:pt x="12614" y="10256"/>
                    <a:pt x="12314" y="7253"/>
                  </a:cubicBezTo>
                  <a:cubicBezTo>
                    <a:pt x="12001" y="4104"/>
                    <a:pt x="11484" y="2234"/>
                    <a:pt x="8460" y="580"/>
                  </a:cubicBezTo>
                  <a:cubicBezTo>
                    <a:pt x="7677" y="153"/>
                    <a:pt x="6978" y="1"/>
                    <a:pt x="6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g2626955c910_0_360"/>
            <p:cNvSpPr/>
            <p:nvPr/>
          </p:nvSpPr>
          <p:spPr>
            <a:xfrm>
              <a:off x="6253025" y="2466925"/>
              <a:ext cx="215800" cy="214550"/>
            </a:xfrm>
            <a:custGeom>
              <a:rect b="b" l="l" r="r" t="t"/>
              <a:pathLst>
                <a:path extrusionOk="0" h="8582" w="8632">
                  <a:moveTo>
                    <a:pt x="3984" y="0"/>
                  </a:moveTo>
                  <a:cubicBezTo>
                    <a:pt x="3290" y="0"/>
                    <a:pt x="2156" y="239"/>
                    <a:pt x="1908" y="1747"/>
                  </a:cubicBezTo>
                  <a:cubicBezTo>
                    <a:pt x="1621" y="3500"/>
                    <a:pt x="1425" y="4338"/>
                    <a:pt x="0" y="4630"/>
                  </a:cubicBezTo>
                  <a:lnTo>
                    <a:pt x="905" y="5405"/>
                  </a:lnTo>
                  <a:cubicBezTo>
                    <a:pt x="905" y="5405"/>
                    <a:pt x="271" y="7687"/>
                    <a:pt x="1384" y="8295"/>
                  </a:cubicBezTo>
                  <a:cubicBezTo>
                    <a:pt x="1715" y="8476"/>
                    <a:pt x="2158" y="8582"/>
                    <a:pt x="2654" y="8582"/>
                  </a:cubicBezTo>
                  <a:cubicBezTo>
                    <a:pt x="3825" y="8582"/>
                    <a:pt x="5293" y="7992"/>
                    <a:pt x="6303" y="6409"/>
                  </a:cubicBezTo>
                  <a:cubicBezTo>
                    <a:pt x="6303" y="6409"/>
                    <a:pt x="8631" y="6163"/>
                    <a:pt x="8468" y="4196"/>
                  </a:cubicBezTo>
                  <a:cubicBezTo>
                    <a:pt x="8403" y="3424"/>
                    <a:pt x="8018" y="3104"/>
                    <a:pt x="7598" y="3104"/>
                  </a:cubicBezTo>
                  <a:cubicBezTo>
                    <a:pt x="7189" y="3104"/>
                    <a:pt x="6748" y="3408"/>
                    <a:pt x="6536" y="3892"/>
                  </a:cubicBezTo>
                  <a:cubicBezTo>
                    <a:pt x="6536" y="3892"/>
                    <a:pt x="3912" y="3226"/>
                    <a:pt x="4533" y="52"/>
                  </a:cubicBezTo>
                  <a:cubicBezTo>
                    <a:pt x="4533" y="52"/>
                    <a:pt x="4305" y="0"/>
                    <a:pt x="3984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g2626955c910_0_360"/>
            <p:cNvSpPr/>
            <p:nvPr/>
          </p:nvSpPr>
          <p:spPr>
            <a:xfrm>
              <a:off x="6308950" y="2539850"/>
              <a:ext cx="15225" cy="14200"/>
            </a:xfrm>
            <a:custGeom>
              <a:rect b="b" l="l" r="r" t="t"/>
              <a:pathLst>
                <a:path extrusionOk="0" h="568" w="609">
                  <a:moveTo>
                    <a:pt x="304" y="1"/>
                  </a:moveTo>
                  <a:cubicBezTo>
                    <a:pt x="168" y="1"/>
                    <a:pt x="48" y="99"/>
                    <a:pt x="25" y="239"/>
                  </a:cubicBezTo>
                  <a:cubicBezTo>
                    <a:pt x="0" y="393"/>
                    <a:pt x="104" y="539"/>
                    <a:pt x="258" y="564"/>
                  </a:cubicBezTo>
                  <a:cubicBezTo>
                    <a:pt x="274" y="566"/>
                    <a:pt x="289" y="567"/>
                    <a:pt x="304" y="567"/>
                  </a:cubicBezTo>
                  <a:cubicBezTo>
                    <a:pt x="440" y="567"/>
                    <a:pt x="561" y="468"/>
                    <a:pt x="583" y="330"/>
                  </a:cubicBezTo>
                  <a:cubicBezTo>
                    <a:pt x="608" y="176"/>
                    <a:pt x="504" y="30"/>
                    <a:pt x="350" y="5"/>
                  </a:cubicBezTo>
                  <a:cubicBezTo>
                    <a:pt x="335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g2626955c910_0_360"/>
            <p:cNvSpPr/>
            <p:nvPr/>
          </p:nvSpPr>
          <p:spPr>
            <a:xfrm>
              <a:off x="6308950" y="2506375"/>
              <a:ext cx="47800" cy="26825"/>
            </a:xfrm>
            <a:custGeom>
              <a:rect b="b" l="l" r="r" t="t"/>
              <a:pathLst>
                <a:path extrusionOk="0" h="1073" w="1912">
                  <a:moveTo>
                    <a:pt x="638" y="0"/>
                  </a:moveTo>
                  <a:cubicBezTo>
                    <a:pt x="237" y="0"/>
                    <a:pt x="0" y="386"/>
                    <a:pt x="0" y="386"/>
                  </a:cubicBezTo>
                  <a:lnTo>
                    <a:pt x="1912" y="1073"/>
                  </a:lnTo>
                  <a:cubicBezTo>
                    <a:pt x="1912" y="1073"/>
                    <a:pt x="1254" y="123"/>
                    <a:pt x="775" y="15"/>
                  </a:cubicBezTo>
                  <a:cubicBezTo>
                    <a:pt x="727" y="5"/>
                    <a:pt x="682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g2626955c910_0_360"/>
            <p:cNvSpPr/>
            <p:nvPr/>
          </p:nvSpPr>
          <p:spPr>
            <a:xfrm>
              <a:off x="6290500" y="2615900"/>
              <a:ext cx="53125" cy="13325"/>
            </a:xfrm>
            <a:custGeom>
              <a:rect b="b" l="l" r="r" t="t"/>
              <a:pathLst>
                <a:path extrusionOk="0" h="533" w="2125">
                  <a:moveTo>
                    <a:pt x="2121" y="1"/>
                  </a:moveTo>
                  <a:cubicBezTo>
                    <a:pt x="2120" y="1"/>
                    <a:pt x="2119" y="2"/>
                    <a:pt x="2117" y="4"/>
                  </a:cubicBezTo>
                  <a:cubicBezTo>
                    <a:pt x="1559" y="416"/>
                    <a:pt x="1050" y="525"/>
                    <a:pt x="671" y="525"/>
                  </a:cubicBezTo>
                  <a:cubicBezTo>
                    <a:pt x="467" y="525"/>
                    <a:pt x="300" y="491"/>
                    <a:pt x="185" y="462"/>
                  </a:cubicBezTo>
                  <a:cubicBezTo>
                    <a:pt x="131" y="446"/>
                    <a:pt x="85" y="429"/>
                    <a:pt x="56" y="416"/>
                  </a:cubicBezTo>
                  <a:cubicBezTo>
                    <a:pt x="39" y="412"/>
                    <a:pt x="26" y="408"/>
                    <a:pt x="18" y="404"/>
                  </a:cubicBezTo>
                  <a:lnTo>
                    <a:pt x="10" y="400"/>
                  </a:lnTo>
                  <a:cubicBezTo>
                    <a:pt x="8" y="398"/>
                    <a:pt x="7" y="398"/>
                    <a:pt x="5" y="398"/>
                  </a:cubicBezTo>
                  <a:cubicBezTo>
                    <a:pt x="3" y="398"/>
                    <a:pt x="1" y="400"/>
                    <a:pt x="1" y="400"/>
                  </a:cubicBezTo>
                  <a:cubicBezTo>
                    <a:pt x="1" y="404"/>
                    <a:pt x="1" y="404"/>
                    <a:pt x="6" y="404"/>
                  </a:cubicBezTo>
                  <a:cubicBezTo>
                    <a:pt x="6" y="404"/>
                    <a:pt x="260" y="533"/>
                    <a:pt x="671" y="533"/>
                  </a:cubicBezTo>
                  <a:cubicBezTo>
                    <a:pt x="1050" y="533"/>
                    <a:pt x="1563" y="425"/>
                    <a:pt x="2121" y="8"/>
                  </a:cubicBezTo>
                  <a:cubicBezTo>
                    <a:pt x="2125" y="8"/>
                    <a:pt x="2125" y="4"/>
                    <a:pt x="2125" y="4"/>
                  </a:cubicBezTo>
                  <a:cubicBezTo>
                    <a:pt x="2123" y="2"/>
                    <a:pt x="2122" y="1"/>
                    <a:pt x="2121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g2626955c910_0_360"/>
            <p:cNvSpPr/>
            <p:nvPr/>
          </p:nvSpPr>
          <p:spPr>
            <a:xfrm>
              <a:off x="5948025" y="2589525"/>
              <a:ext cx="87475" cy="162350"/>
            </a:xfrm>
            <a:custGeom>
              <a:rect b="b" l="l" r="r" t="t"/>
              <a:pathLst>
                <a:path extrusionOk="0" h="6494" w="3499">
                  <a:moveTo>
                    <a:pt x="1205" y="1"/>
                  </a:moveTo>
                  <a:cubicBezTo>
                    <a:pt x="996" y="1"/>
                    <a:pt x="602" y="694"/>
                    <a:pt x="367" y="1138"/>
                  </a:cubicBezTo>
                  <a:cubicBezTo>
                    <a:pt x="246" y="1376"/>
                    <a:pt x="171" y="1629"/>
                    <a:pt x="142" y="1891"/>
                  </a:cubicBezTo>
                  <a:lnTo>
                    <a:pt x="42" y="2854"/>
                  </a:lnTo>
                  <a:cubicBezTo>
                    <a:pt x="0" y="3241"/>
                    <a:pt x="113" y="3633"/>
                    <a:pt x="359" y="3937"/>
                  </a:cubicBezTo>
                  <a:cubicBezTo>
                    <a:pt x="650" y="4295"/>
                    <a:pt x="2258" y="6265"/>
                    <a:pt x="2362" y="6494"/>
                  </a:cubicBezTo>
                  <a:lnTo>
                    <a:pt x="3499" y="1620"/>
                  </a:lnTo>
                  <a:lnTo>
                    <a:pt x="3499" y="1620"/>
                  </a:lnTo>
                  <a:cubicBezTo>
                    <a:pt x="3458" y="1658"/>
                    <a:pt x="1941" y="3483"/>
                    <a:pt x="1884" y="3500"/>
                  </a:cubicBezTo>
                  <a:cubicBezTo>
                    <a:pt x="1796" y="3525"/>
                    <a:pt x="1716" y="3538"/>
                    <a:pt x="1645" y="3538"/>
                  </a:cubicBezTo>
                  <a:cubicBezTo>
                    <a:pt x="1341" y="3538"/>
                    <a:pt x="1180" y="3316"/>
                    <a:pt x="1150" y="2929"/>
                  </a:cubicBezTo>
                  <a:lnTo>
                    <a:pt x="1121" y="2604"/>
                  </a:lnTo>
                  <a:cubicBezTo>
                    <a:pt x="1121" y="2604"/>
                    <a:pt x="1125" y="1833"/>
                    <a:pt x="1217" y="1488"/>
                  </a:cubicBezTo>
                  <a:cubicBezTo>
                    <a:pt x="1438" y="667"/>
                    <a:pt x="1521" y="151"/>
                    <a:pt x="1242" y="9"/>
                  </a:cubicBezTo>
                  <a:cubicBezTo>
                    <a:pt x="1230" y="3"/>
                    <a:pt x="1218" y="1"/>
                    <a:pt x="1205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g2626955c910_0_360"/>
            <p:cNvSpPr/>
            <p:nvPr/>
          </p:nvSpPr>
          <p:spPr>
            <a:xfrm>
              <a:off x="5954275" y="2573075"/>
              <a:ext cx="56575" cy="124975"/>
            </a:xfrm>
            <a:custGeom>
              <a:rect b="b" l="l" r="r" t="t"/>
              <a:pathLst>
                <a:path extrusionOk="0" h="4999" w="2263">
                  <a:moveTo>
                    <a:pt x="1209" y="1"/>
                  </a:moveTo>
                  <a:cubicBezTo>
                    <a:pt x="1000" y="1"/>
                    <a:pt x="606" y="691"/>
                    <a:pt x="371" y="1138"/>
                  </a:cubicBezTo>
                  <a:cubicBezTo>
                    <a:pt x="250" y="1371"/>
                    <a:pt x="171" y="1629"/>
                    <a:pt x="146" y="1892"/>
                  </a:cubicBezTo>
                  <a:lnTo>
                    <a:pt x="42" y="2853"/>
                  </a:lnTo>
                  <a:cubicBezTo>
                    <a:pt x="0" y="3241"/>
                    <a:pt x="117" y="3628"/>
                    <a:pt x="363" y="3933"/>
                  </a:cubicBezTo>
                  <a:cubicBezTo>
                    <a:pt x="654" y="4291"/>
                    <a:pt x="1021" y="4770"/>
                    <a:pt x="1125" y="4999"/>
                  </a:cubicBezTo>
                  <a:lnTo>
                    <a:pt x="2262" y="3562"/>
                  </a:lnTo>
                  <a:lnTo>
                    <a:pt x="2262" y="3562"/>
                  </a:lnTo>
                  <a:cubicBezTo>
                    <a:pt x="2220" y="3595"/>
                    <a:pt x="2166" y="3620"/>
                    <a:pt x="2108" y="3637"/>
                  </a:cubicBezTo>
                  <a:cubicBezTo>
                    <a:pt x="2044" y="3656"/>
                    <a:pt x="1979" y="3665"/>
                    <a:pt x="1916" y="3665"/>
                  </a:cubicBezTo>
                  <a:cubicBezTo>
                    <a:pt x="1529" y="3665"/>
                    <a:pt x="1186" y="3336"/>
                    <a:pt x="1150" y="2928"/>
                  </a:cubicBezTo>
                  <a:lnTo>
                    <a:pt x="1125" y="2603"/>
                  </a:lnTo>
                  <a:cubicBezTo>
                    <a:pt x="1125" y="2603"/>
                    <a:pt x="1129" y="1834"/>
                    <a:pt x="1221" y="1484"/>
                  </a:cubicBezTo>
                  <a:cubicBezTo>
                    <a:pt x="1442" y="667"/>
                    <a:pt x="1525" y="146"/>
                    <a:pt x="1246" y="9"/>
                  </a:cubicBezTo>
                  <a:cubicBezTo>
                    <a:pt x="1234" y="4"/>
                    <a:pt x="1222" y="1"/>
                    <a:pt x="1209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g2626955c910_0_360"/>
            <p:cNvSpPr/>
            <p:nvPr/>
          </p:nvSpPr>
          <p:spPr>
            <a:xfrm>
              <a:off x="6007075" y="2709900"/>
              <a:ext cx="73025" cy="79600"/>
            </a:xfrm>
            <a:custGeom>
              <a:rect b="b" l="l" r="r" t="t"/>
              <a:pathLst>
                <a:path extrusionOk="0" h="3184" w="2921">
                  <a:moveTo>
                    <a:pt x="2275" y="0"/>
                  </a:moveTo>
                  <a:lnTo>
                    <a:pt x="0" y="1679"/>
                  </a:lnTo>
                  <a:lnTo>
                    <a:pt x="83" y="3183"/>
                  </a:lnTo>
                  <a:lnTo>
                    <a:pt x="2920" y="2916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g2626955c910_0_360"/>
            <p:cNvSpPr/>
            <p:nvPr/>
          </p:nvSpPr>
          <p:spPr>
            <a:xfrm>
              <a:off x="5978950" y="2541000"/>
              <a:ext cx="56550" cy="125100"/>
            </a:xfrm>
            <a:custGeom>
              <a:rect b="b" l="l" r="r" t="t"/>
              <a:pathLst>
                <a:path extrusionOk="0" h="5004" w="2262">
                  <a:moveTo>
                    <a:pt x="1209" y="0"/>
                  </a:moveTo>
                  <a:cubicBezTo>
                    <a:pt x="1001" y="0"/>
                    <a:pt x="607" y="695"/>
                    <a:pt x="372" y="1142"/>
                  </a:cubicBezTo>
                  <a:cubicBezTo>
                    <a:pt x="247" y="1375"/>
                    <a:pt x="172" y="1629"/>
                    <a:pt x="147" y="1892"/>
                  </a:cubicBezTo>
                  <a:lnTo>
                    <a:pt x="42" y="2854"/>
                  </a:lnTo>
                  <a:cubicBezTo>
                    <a:pt x="1" y="3246"/>
                    <a:pt x="117" y="3632"/>
                    <a:pt x="363" y="3936"/>
                  </a:cubicBezTo>
                  <a:cubicBezTo>
                    <a:pt x="655" y="4295"/>
                    <a:pt x="1021" y="4770"/>
                    <a:pt x="1125" y="5003"/>
                  </a:cubicBezTo>
                  <a:lnTo>
                    <a:pt x="2262" y="3561"/>
                  </a:lnTo>
                  <a:lnTo>
                    <a:pt x="2262" y="3561"/>
                  </a:lnTo>
                  <a:cubicBezTo>
                    <a:pt x="2221" y="3599"/>
                    <a:pt x="2166" y="3620"/>
                    <a:pt x="2108" y="3641"/>
                  </a:cubicBezTo>
                  <a:cubicBezTo>
                    <a:pt x="2044" y="3660"/>
                    <a:pt x="1979" y="3669"/>
                    <a:pt x="1916" y="3669"/>
                  </a:cubicBezTo>
                  <a:cubicBezTo>
                    <a:pt x="1529" y="3669"/>
                    <a:pt x="1186" y="3340"/>
                    <a:pt x="1150" y="2929"/>
                  </a:cubicBezTo>
                  <a:lnTo>
                    <a:pt x="1125" y="2608"/>
                  </a:lnTo>
                  <a:cubicBezTo>
                    <a:pt x="1125" y="2608"/>
                    <a:pt x="1129" y="1833"/>
                    <a:pt x="1221" y="1487"/>
                  </a:cubicBezTo>
                  <a:cubicBezTo>
                    <a:pt x="1441" y="667"/>
                    <a:pt x="1525" y="151"/>
                    <a:pt x="1246" y="9"/>
                  </a:cubicBezTo>
                  <a:cubicBezTo>
                    <a:pt x="1235" y="3"/>
                    <a:pt x="1223" y="0"/>
                    <a:pt x="1209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g2626955c910_0_360"/>
            <p:cNvSpPr/>
            <p:nvPr/>
          </p:nvSpPr>
          <p:spPr>
            <a:xfrm>
              <a:off x="5964675" y="2555050"/>
              <a:ext cx="56575" cy="128850"/>
            </a:xfrm>
            <a:custGeom>
              <a:rect b="b" l="l" r="r" t="t"/>
              <a:pathLst>
                <a:path extrusionOk="0" h="5154" w="2263">
                  <a:moveTo>
                    <a:pt x="1205" y="0"/>
                  </a:moveTo>
                  <a:cubicBezTo>
                    <a:pt x="998" y="0"/>
                    <a:pt x="603" y="692"/>
                    <a:pt x="372" y="1138"/>
                  </a:cubicBezTo>
                  <a:cubicBezTo>
                    <a:pt x="247" y="1371"/>
                    <a:pt x="172" y="1625"/>
                    <a:pt x="143" y="1892"/>
                  </a:cubicBezTo>
                  <a:lnTo>
                    <a:pt x="43" y="2855"/>
                  </a:lnTo>
                  <a:cubicBezTo>
                    <a:pt x="1" y="3241"/>
                    <a:pt x="113" y="3629"/>
                    <a:pt x="359" y="3933"/>
                  </a:cubicBezTo>
                  <a:cubicBezTo>
                    <a:pt x="651" y="4291"/>
                    <a:pt x="1218" y="4920"/>
                    <a:pt x="1321" y="5154"/>
                  </a:cubicBezTo>
                  <a:lnTo>
                    <a:pt x="2262" y="3562"/>
                  </a:lnTo>
                  <a:lnTo>
                    <a:pt x="2262" y="3562"/>
                  </a:lnTo>
                  <a:cubicBezTo>
                    <a:pt x="2217" y="3595"/>
                    <a:pt x="2167" y="3620"/>
                    <a:pt x="2108" y="3637"/>
                  </a:cubicBezTo>
                  <a:cubicBezTo>
                    <a:pt x="2044" y="3656"/>
                    <a:pt x="1979" y="3665"/>
                    <a:pt x="1915" y="3665"/>
                  </a:cubicBezTo>
                  <a:cubicBezTo>
                    <a:pt x="1528" y="3665"/>
                    <a:pt x="1182" y="3337"/>
                    <a:pt x="1151" y="2930"/>
                  </a:cubicBezTo>
                  <a:lnTo>
                    <a:pt x="1122" y="2605"/>
                  </a:lnTo>
                  <a:cubicBezTo>
                    <a:pt x="1122" y="2605"/>
                    <a:pt x="1126" y="1830"/>
                    <a:pt x="1222" y="1484"/>
                  </a:cubicBezTo>
                  <a:cubicBezTo>
                    <a:pt x="1437" y="667"/>
                    <a:pt x="1521" y="146"/>
                    <a:pt x="1243" y="9"/>
                  </a:cubicBezTo>
                  <a:cubicBezTo>
                    <a:pt x="1231" y="3"/>
                    <a:pt x="1218" y="0"/>
                    <a:pt x="1205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g2626955c910_0_360"/>
            <p:cNvSpPr/>
            <p:nvPr/>
          </p:nvSpPr>
          <p:spPr>
            <a:xfrm>
              <a:off x="5955000" y="2615150"/>
              <a:ext cx="27500" cy="83000"/>
            </a:xfrm>
            <a:custGeom>
              <a:rect b="b" l="l" r="r" t="t"/>
              <a:pathLst>
                <a:path extrusionOk="0" h="3320" w="1100">
                  <a:moveTo>
                    <a:pt x="146" y="1"/>
                  </a:moveTo>
                  <a:cubicBezTo>
                    <a:pt x="146" y="1"/>
                    <a:pt x="142" y="1"/>
                    <a:pt x="142" y="5"/>
                  </a:cubicBezTo>
                  <a:cubicBezTo>
                    <a:pt x="130" y="71"/>
                    <a:pt x="117" y="138"/>
                    <a:pt x="113" y="209"/>
                  </a:cubicBezTo>
                  <a:lnTo>
                    <a:pt x="9" y="1170"/>
                  </a:lnTo>
                  <a:cubicBezTo>
                    <a:pt x="5" y="1220"/>
                    <a:pt x="0" y="1275"/>
                    <a:pt x="0" y="1325"/>
                  </a:cubicBezTo>
                  <a:cubicBezTo>
                    <a:pt x="0" y="1662"/>
                    <a:pt x="117" y="1987"/>
                    <a:pt x="330" y="2254"/>
                  </a:cubicBezTo>
                  <a:cubicBezTo>
                    <a:pt x="621" y="2612"/>
                    <a:pt x="988" y="3087"/>
                    <a:pt x="1092" y="3316"/>
                  </a:cubicBezTo>
                  <a:cubicBezTo>
                    <a:pt x="1092" y="3320"/>
                    <a:pt x="1096" y="3320"/>
                    <a:pt x="1096" y="3320"/>
                  </a:cubicBezTo>
                  <a:cubicBezTo>
                    <a:pt x="1100" y="3320"/>
                    <a:pt x="1100" y="3316"/>
                    <a:pt x="1100" y="3316"/>
                  </a:cubicBezTo>
                  <a:cubicBezTo>
                    <a:pt x="996" y="3083"/>
                    <a:pt x="625" y="2608"/>
                    <a:pt x="338" y="2245"/>
                  </a:cubicBezTo>
                  <a:cubicBezTo>
                    <a:pt x="125" y="1983"/>
                    <a:pt x="9" y="1658"/>
                    <a:pt x="9" y="1325"/>
                  </a:cubicBezTo>
                  <a:cubicBezTo>
                    <a:pt x="9" y="1275"/>
                    <a:pt x="13" y="1220"/>
                    <a:pt x="17" y="1170"/>
                  </a:cubicBezTo>
                  <a:lnTo>
                    <a:pt x="121" y="209"/>
                  </a:lnTo>
                  <a:cubicBezTo>
                    <a:pt x="125" y="142"/>
                    <a:pt x="138" y="71"/>
                    <a:pt x="150" y="5"/>
                  </a:cubicBezTo>
                  <a:cubicBezTo>
                    <a:pt x="150" y="5"/>
                    <a:pt x="150" y="1"/>
                    <a:pt x="146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g2626955c910_0_360"/>
            <p:cNvSpPr/>
            <p:nvPr/>
          </p:nvSpPr>
          <p:spPr>
            <a:xfrm>
              <a:off x="5965400" y="2583400"/>
              <a:ext cx="32425" cy="100600"/>
            </a:xfrm>
            <a:custGeom>
              <a:rect b="b" l="l" r="r" t="t"/>
              <a:pathLst>
                <a:path extrusionOk="0" h="4024" w="1297">
                  <a:moveTo>
                    <a:pt x="339" y="0"/>
                  </a:moveTo>
                  <a:cubicBezTo>
                    <a:pt x="214" y="237"/>
                    <a:pt x="139" y="491"/>
                    <a:pt x="109" y="758"/>
                  </a:cubicBezTo>
                  <a:lnTo>
                    <a:pt x="9" y="1716"/>
                  </a:lnTo>
                  <a:cubicBezTo>
                    <a:pt x="5" y="1771"/>
                    <a:pt x="1" y="1821"/>
                    <a:pt x="1" y="1874"/>
                  </a:cubicBezTo>
                  <a:cubicBezTo>
                    <a:pt x="1" y="2211"/>
                    <a:pt x="114" y="2536"/>
                    <a:pt x="330" y="2803"/>
                  </a:cubicBezTo>
                  <a:cubicBezTo>
                    <a:pt x="476" y="2982"/>
                    <a:pt x="689" y="3228"/>
                    <a:pt x="880" y="3461"/>
                  </a:cubicBezTo>
                  <a:cubicBezTo>
                    <a:pt x="1072" y="3690"/>
                    <a:pt x="1238" y="3907"/>
                    <a:pt x="1288" y="4020"/>
                  </a:cubicBezTo>
                  <a:cubicBezTo>
                    <a:pt x="1292" y="4024"/>
                    <a:pt x="1292" y="4024"/>
                    <a:pt x="1296" y="4024"/>
                  </a:cubicBezTo>
                  <a:lnTo>
                    <a:pt x="1296" y="4015"/>
                  </a:lnTo>
                  <a:cubicBezTo>
                    <a:pt x="1246" y="3899"/>
                    <a:pt x="1076" y="3686"/>
                    <a:pt x="884" y="3453"/>
                  </a:cubicBezTo>
                  <a:cubicBezTo>
                    <a:pt x="697" y="3224"/>
                    <a:pt x="480" y="2974"/>
                    <a:pt x="334" y="2795"/>
                  </a:cubicBezTo>
                  <a:cubicBezTo>
                    <a:pt x="122" y="2532"/>
                    <a:pt x="9" y="2207"/>
                    <a:pt x="9" y="1874"/>
                  </a:cubicBezTo>
                  <a:cubicBezTo>
                    <a:pt x="9" y="1821"/>
                    <a:pt x="14" y="1771"/>
                    <a:pt x="18" y="1721"/>
                  </a:cubicBezTo>
                  <a:lnTo>
                    <a:pt x="118" y="758"/>
                  </a:lnTo>
                  <a:cubicBezTo>
                    <a:pt x="147" y="496"/>
                    <a:pt x="222" y="237"/>
                    <a:pt x="343" y="4"/>
                  </a:cubicBezTo>
                  <a:cubicBezTo>
                    <a:pt x="347" y="4"/>
                    <a:pt x="347" y="0"/>
                    <a:pt x="343" y="0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g2626955c910_0_360"/>
            <p:cNvSpPr/>
            <p:nvPr/>
          </p:nvSpPr>
          <p:spPr>
            <a:xfrm>
              <a:off x="5979675" y="2555375"/>
              <a:ext cx="27525" cy="110825"/>
            </a:xfrm>
            <a:custGeom>
              <a:rect b="b" l="l" r="r" t="t"/>
              <a:pathLst>
                <a:path extrusionOk="0" h="4433" w="1101">
                  <a:moveTo>
                    <a:pt x="655" y="0"/>
                  </a:moveTo>
                  <a:cubicBezTo>
                    <a:pt x="538" y="192"/>
                    <a:pt x="426" y="396"/>
                    <a:pt x="338" y="562"/>
                  </a:cubicBezTo>
                  <a:cubicBezTo>
                    <a:pt x="218" y="796"/>
                    <a:pt x="138" y="1054"/>
                    <a:pt x="113" y="1317"/>
                  </a:cubicBezTo>
                  <a:lnTo>
                    <a:pt x="9" y="2279"/>
                  </a:lnTo>
                  <a:cubicBezTo>
                    <a:pt x="5" y="2333"/>
                    <a:pt x="1" y="2383"/>
                    <a:pt x="1" y="2437"/>
                  </a:cubicBezTo>
                  <a:cubicBezTo>
                    <a:pt x="1" y="2771"/>
                    <a:pt x="118" y="3099"/>
                    <a:pt x="330" y="3361"/>
                  </a:cubicBezTo>
                  <a:cubicBezTo>
                    <a:pt x="622" y="3724"/>
                    <a:pt x="987" y="4199"/>
                    <a:pt x="1092" y="4428"/>
                  </a:cubicBezTo>
                  <a:cubicBezTo>
                    <a:pt x="1092" y="4432"/>
                    <a:pt x="1096" y="4432"/>
                    <a:pt x="1096" y="4432"/>
                  </a:cubicBezTo>
                  <a:cubicBezTo>
                    <a:pt x="1100" y="4428"/>
                    <a:pt x="1100" y="4428"/>
                    <a:pt x="1100" y="4424"/>
                  </a:cubicBezTo>
                  <a:cubicBezTo>
                    <a:pt x="996" y="4195"/>
                    <a:pt x="626" y="3720"/>
                    <a:pt x="338" y="3357"/>
                  </a:cubicBezTo>
                  <a:cubicBezTo>
                    <a:pt x="126" y="3095"/>
                    <a:pt x="9" y="2771"/>
                    <a:pt x="9" y="2437"/>
                  </a:cubicBezTo>
                  <a:cubicBezTo>
                    <a:pt x="9" y="2383"/>
                    <a:pt x="13" y="2333"/>
                    <a:pt x="18" y="2279"/>
                  </a:cubicBezTo>
                  <a:lnTo>
                    <a:pt x="122" y="1321"/>
                  </a:lnTo>
                  <a:cubicBezTo>
                    <a:pt x="147" y="1054"/>
                    <a:pt x="222" y="800"/>
                    <a:pt x="347" y="567"/>
                  </a:cubicBezTo>
                  <a:cubicBezTo>
                    <a:pt x="434" y="400"/>
                    <a:pt x="547" y="196"/>
                    <a:pt x="662" y="4"/>
                  </a:cubicBezTo>
                  <a:cubicBezTo>
                    <a:pt x="662" y="4"/>
                    <a:pt x="662" y="0"/>
                    <a:pt x="658" y="0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g2626955c910_0_360"/>
            <p:cNvSpPr/>
            <p:nvPr/>
          </p:nvSpPr>
          <p:spPr>
            <a:xfrm>
              <a:off x="6070800" y="2907825"/>
              <a:ext cx="56250" cy="176050"/>
            </a:xfrm>
            <a:custGeom>
              <a:rect b="b" l="l" r="r" t="t"/>
              <a:pathLst>
                <a:path extrusionOk="0" h="7042" w="2250">
                  <a:moveTo>
                    <a:pt x="2244" y="0"/>
                  </a:moveTo>
                  <a:cubicBezTo>
                    <a:pt x="2243" y="0"/>
                    <a:pt x="2241" y="2"/>
                    <a:pt x="2241" y="2"/>
                  </a:cubicBezTo>
                  <a:lnTo>
                    <a:pt x="1" y="7038"/>
                  </a:lnTo>
                  <a:cubicBezTo>
                    <a:pt x="1" y="7042"/>
                    <a:pt x="1" y="7042"/>
                    <a:pt x="5" y="7042"/>
                  </a:cubicBezTo>
                  <a:lnTo>
                    <a:pt x="9" y="7042"/>
                  </a:lnTo>
                  <a:lnTo>
                    <a:pt x="2250" y="6"/>
                  </a:lnTo>
                  <a:cubicBezTo>
                    <a:pt x="2250" y="2"/>
                    <a:pt x="2250" y="2"/>
                    <a:pt x="2246" y="2"/>
                  </a:cubicBezTo>
                  <a:cubicBezTo>
                    <a:pt x="2246" y="1"/>
                    <a:pt x="2245" y="0"/>
                    <a:pt x="224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g2626955c910_0_360"/>
            <p:cNvSpPr/>
            <p:nvPr/>
          </p:nvSpPr>
          <p:spPr>
            <a:xfrm>
              <a:off x="6604775" y="2976900"/>
              <a:ext cx="19000" cy="364400"/>
            </a:xfrm>
            <a:custGeom>
              <a:rect b="b" l="l" r="r" t="t"/>
              <a:pathLst>
                <a:path extrusionOk="0" h="14576" w="760">
                  <a:moveTo>
                    <a:pt x="5" y="1"/>
                  </a:moveTo>
                  <a:lnTo>
                    <a:pt x="0" y="5"/>
                  </a:lnTo>
                  <a:lnTo>
                    <a:pt x="750" y="14571"/>
                  </a:lnTo>
                  <a:lnTo>
                    <a:pt x="755" y="14575"/>
                  </a:lnTo>
                  <a:cubicBezTo>
                    <a:pt x="759" y="14575"/>
                    <a:pt x="759" y="14571"/>
                    <a:pt x="759" y="14571"/>
                  </a:cubicBezTo>
                  <a:lnTo>
                    <a:pt x="9" y="5"/>
                  </a:lnTo>
                  <a:cubicBezTo>
                    <a:pt x="9" y="5"/>
                    <a:pt x="9" y="1"/>
                    <a:pt x="5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g2626955c910_0_360"/>
            <p:cNvSpPr/>
            <p:nvPr/>
          </p:nvSpPr>
          <p:spPr>
            <a:xfrm>
              <a:off x="6298950" y="3185475"/>
              <a:ext cx="263250" cy="104050"/>
            </a:xfrm>
            <a:custGeom>
              <a:rect b="b" l="l" r="r" t="t"/>
              <a:pathLst>
                <a:path extrusionOk="0" h="4162" w="10530">
                  <a:moveTo>
                    <a:pt x="10522" y="0"/>
                  </a:moveTo>
                  <a:lnTo>
                    <a:pt x="0" y="4154"/>
                  </a:lnTo>
                  <a:lnTo>
                    <a:pt x="0" y="4158"/>
                  </a:lnTo>
                  <a:cubicBezTo>
                    <a:pt x="0" y="4162"/>
                    <a:pt x="4" y="4162"/>
                    <a:pt x="4" y="4162"/>
                  </a:cubicBezTo>
                  <a:lnTo>
                    <a:pt x="10526" y="9"/>
                  </a:lnTo>
                  <a:cubicBezTo>
                    <a:pt x="10526" y="9"/>
                    <a:pt x="10530" y="5"/>
                    <a:pt x="10526" y="5"/>
                  </a:cubicBezTo>
                  <a:cubicBezTo>
                    <a:pt x="10526" y="0"/>
                    <a:pt x="10526" y="0"/>
                    <a:pt x="10522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2626955c910_0_360"/>
            <p:cNvSpPr/>
            <p:nvPr/>
          </p:nvSpPr>
          <p:spPr>
            <a:xfrm>
              <a:off x="6383600" y="3045750"/>
              <a:ext cx="144675" cy="165875"/>
            </a:xfrm>
            <a:custGeom>
              <a:rect b="b" l="l" r="r" t="t"/>
              <a:pathLst>
                <a:path extrusionOk="0" h="6635" w="5787">
                  <a:moveTo>
                    <a:pt x="5778" y="0"/>
                  </a:moveTo>
                  <a:lnTo>
                    <a:pt x="0" y="6631"/>
                  </a:lnTo>
                  <a:lnTo>
                    <a:pt x="0" y="6635"/>
                  </a:lnTo>
                  <a:lnTo>
                    <a:pt x="9" y="6635"/>
                  </a:lnTo>
                  <a:lnTo>
                    <a:pt x="5782" y="8"/>
                  </a:lnTo>
                  <a:cubicBezTo>
                    <a:pt x="5786" y="4"/>
                    <a:pt x="5786" y="4"/>
                    <a:pt x="5782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g2626955c910_0_360"/>
            <p:cNvSpPr/>
            <p:nvPr/>
          </p:nvSpPr>
          <p:spPr>
            <a:xfrm>
              <a:off x="6010500" y="3095625"/>
              <a:ext cx="130700" cy="138300"/>
            </a:xfrm>
            <a:custGeom>
              <a:rect b="b" l="l" r="r" t="t"/>
              <a:pathLst>
                <a:path extrusionOk="0" h="5532" w="5228">
                  <a:moveTo>
                    <a:pt x="4" y="0"/>
                  </a:moveTo>
                  <a:cubicBezTo>
                    <a:pt x="4" y="0"/>
                    <a:pt x="0" y="0"/>
                    <a:pt x="4" y="4"/>
                  </a:cubicBezTo>
                  <a:cubicBezTo>
                    <a:pt x="100" y="883"/>
                    <a:pt x="188" y="1620"/>
                    <a:pt x="259" y="2125"/>
                  </a:cubicBezTo>
                  <a:cubicBezTo>
                    <a:pt x="388" y="3099"/>
                    <a:pt x="734" y="3953"/>
                    <a:pt x="1275" y="4561"/>
                  </a:cubicBezTo>
                  <a:cubicBezTo>
                    <a:pt x="1817" y="5169"/>
                    <a:pt x="2549" y="5532"/>
                    <a:pt x="3453" y="5532"/>
                  </a:cubicBezTo>
                  <a:cubicBezTo>
                    <a:pt x="3987" y="5532"/>
                    <a:pt x="4578" y="5407"/>
                    <a:pt x="5224" y="5132"/>
                  </a:cubicBezTo>
                  <a:cubicBezTo>
                    <a:pt x="5228" y="5132"/>
                    <a:pt x="5228" y="5128"/>
                    <a:pt x="5228" y="5128"/>
                  </a:cubicBezTo>
                  <a:cubicBezTo>
                    <a:pt x="5224" y="5124"/>
                    <a:pt x="5224" y="5124"/>
                    <a:pt x="5220" y="5124"/>
                  </a:cubicBezTo>
                  <a:cubicBezTo>
                    <a:pt x="4574" y="5399"/>
                    <a:pt x="3987" y="5524"/>
                    <a:pt x="3453" y="5524"/>
                  </a:cubicBezTo>
                  <a:cubicBezTo>
                    <a:pt x="2549" y="5524"/>
                    <a:pt x="1821" y="5161"/>
                    <a:pt x="1284" y="4557"/>
                  </a:cubicBezTo>
                  <a:cubicBezTo>
                    <a:pt x="742" y="3949"/>
                    <a:pt x="396" y="3099"/>
                    <a:pt x="267" y="2120"/>
                  </a:cubicBezTo>
                  <a:cubicBezTo>
                    <a:pt x="196" y="1620"/>
                    <a:pt x="109" y="883"/>
                    <a:pt x="13" y="4"/>
                  </a:cubicBezTo>
                  <a:cubicBezTo>
                    <a:pt x="9" y="0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2626955c910_0_360"/>
            <p:cNvSpPr/>
            <p:nvPr/>
          </p:nvSpPr>
          <p:spPr>
            <a:xfrm>
              <a:off x="6169100" y="2982725"/>
              <a:ext cx="28650" cy="378025"/>
            </a:xfrm>
            <a:custGeom>
              <a:rect b="b" l="l" r="r" t="t"/>
              <a:pathLst>
                <a:path extrusionOk="0" h="15121" w="1146">
                  <a:moveTo>
                    <a:pt x="1142" y="1"/>
                  </a:moveTo>
                  <a:cubicBezTo>
                    <a:pt x="1138" y="1"/>
                    <a:pt x="1138" y="1"/>
                    <a:pt x="1133" y="5"/>
                  </a:cubicBezTo>
                  <a:lnTo>
                    <a:pt x="0" y="15117"/>
                  </a:lnTo>
                  <a:cubicBezTo>
                    <a:pt x="0" y="15117"/>
                    <a:pt x="0" y="15121"/>
                    <a:pt x="4" y="15121"/>
                  </a:cubicBezTo>
                  <a:lnTo>
                    <a:pt x="8" y="15117"/>
                  </a:lnTo>
                  <a:lnTo>
                    <a:pt x="1142" y="5"/>
                  </a:lnTo>
                  <a:cubicBezTo>
                    <a:pt x="1146" y="1"/>
                    <a:pt x="1142" y="1"/>
                    <a:pt x="1142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g2626955c910_0_360"/>
            <p:cNvSpPr/>
            <p:nvPr/>
          </p:nvSpPr>
          <p:spPr>
            <a:xfrm>
              <a:off x="6085175" y="2826825"/>
              <a:ext cx="41775" cy="211850"/>
            </a:xfrm>
            <a:custGeom>
              <a:rect b="b" l="l" r="r" t="t"/>
              <a:pathLst>
                <a:path extrusionOk="0" h="8474" w="1671">
                  <a:moveTo>
                    <a:pt x="1112" y="1"/>
                  </a:moveTo>
                  <a:lnTo>
                    <a:pt x="0" y="8473"/>
                  </a:lnTo>
                  <a:lnTo>
                    <a:pt x="1666" y="3242"/>
                  </a:lnTo>
                  <a:lnTo>
                    <a:pt x="1671" y="3242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g2626955c910_0_360"/>
            <p:cNvSpPr/>
            <p:nvPr/>
          </p:nvSpPr>
          <p:spPr>
            <a:xfrm>
              <a:off x="6085075" y="2907850"/>
              <a:ext cx="41875" cy="131450"/>
            </a:xfrm>
            <a:custGeom>
              <a:rect b="b" l="l" r="r" t="t"/>
              <a:pathLst>
                <a:path extrusionOk="0" h="5258" w="1675">
                  <a:moveTo>
                    <a:pt x="1670" y="1"/>
                  </a:moveTo>
                  <a:lnTo>
                    <a:pt x="4" y="5232"/>
                  </a:lnTo>
                  <a:lnTo>
                    <a:pt x="0" y="5257"/>
                  </a:lnTo>
                  <a:lnTo>
                    <a:pt x="1675" y="5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110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g2626955c910_0_360"/>
            <p:cNvSpPr/>
            <p:nvPr/>
          </p:nvSpPr>
          <p:spPr>
            <a:xfrm>
              <a:off x="6425450" y="2572975"/>
              <a:ext cx="20350" cy="16700"/>
            </a:xfrm>
            <a:custGeom>
              <a:rect b="b" l="l" r="r" t="t"/>
              <a:pathLst>
                <a:path extrusionOk="0" h="668" w="814">
                  <a:moveTo>
                    <a:pt x="806" y="0"/>
                  </a:moveTo>
                  <a:lnTo>
                    <a:pt x="6" y="663"/>
                  </a:lnTo>
                  <a:cubicBezTo>
                    <a:pt x="1" y="663"/>
                    <a:pt x="1" y="667"/>
                    <a:pt x="6" y="667"/>
                  </a:cubicBezTo>
                  <a:lnTo>
                    <a:pt x="10" y="667"/>
                  </a:lnTo>
                  <a:lnTo>
                    <a:pt x="810" y="8"/>
                  </a:lnTo>
                  <a:cubicBezTo>
                    <a:pt x="810" y="4"/>
                    <a:pt x="814" y="4"/>
                    <a:pt x="810" y="0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g2626955c910_0_360"/>
          <p:cNvSpPr/>
          <p:nvPr/>
        </p:nvSpPr>
        <p:spPr>
          <a:xfrm>
            <a:off x="8015311" y="1532405"/>
            <a:ext cx="413681" cy="551837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626955c910_0_360"/>
          <p:cNvSpPr/>
          <p:nvPr/>
        </p:nvSpPr>
        <p:spPr>
          <a:xfrm>
            <a:off x="1128713" y="7133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626955c910_0_360"/>
          <p:cNvSpPr/>
          <p:nvPr/>
        </p:nvSpPr>
        <p:spPr>
          <a:xfrm>
            <a:off x="715032" y="1347200"/>
            <a:ext cx="413779" cy="551837"/>
          </a:xfrm>
          <a:custGeom>
            <a:rect b="b" l="l" r="r" t="t"/>
            <a:pathLst>
              <a:path extrusionOk="0" h="4217" w="4216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626955c910_0_360"/>
          <p:cNvSpPr/>
          <p:nvPr/>
        </p:nvSpPr>
        <p:spPr>
          <a:xfrm>
            <a:off x="1021613" y="6208050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626955c910_0_360"/>
          <p:cNvSpPr/>
          <p:nvPr/>
        </p:nvSpPr>
        <p:spPr>
          <a:xfrm>
            <a:off x="1263975" y="6456550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26955c910_0_360"/>
          <p:cNvSpPr/>
          <p:nvPr/>
        </p:nvSpPr>
        <p:spPr>
          <a:xfrm>
            <a:off x="508261" y="6218022"/>
            <a:ext cx="413681" cy="551837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26955c910_0_621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g2626955c910_0_621"/>
          <p:cNvSpPr txBox="1"/>
          <p:nvPr>
            <p:ph type="title"/>
          </p:nvPr>
        </p:nvSpPr>
        <p:spPr>
          <a:xfrm>
            <a:off x="720000" y="197970"/>
            <a:ext cx="77040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accent4"/>
                </a:solidFill>
              </a:rPr>
              <a:t>¿</a:t>
            </a:r>
            <a:r>
              <a:rPr lang="es-PA">
                <a:solidFill>
                  <a:schemeClr val="accent4"/>
                </a:solidFill>
              </a:rPr>
              <a:t>QUÉ</a:t>
            </a:r>
            <a:r>
              <a:rPr lang="es-PA">
                <a:solidFill>
                  <a:schemeClr val="accent4"/>
                </a:solidFill>
              </a:rPr>
              <a:t> APRENDIMOS?</a:t>
            </a:r>
            <a:endParaRPr/>
          </a:p>
        </p:txBody>
      </p:sp>
      <p:sp>
        <p:nvSpPr>
          <p:cNvPr id="267" name="Google Shape;267;g2626955c910_0_621"/>
          <p:cNvSpPr txBox="1"/>
          <p:nvPr/>
        </p:nvSpPr>
        <p:spPr>
          <a:xfrm>
            <a:off x="639725" y="590000"/>
            <a:ext cx="83136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>
                <a:solidFill>
                  <a:schemeClr val="dk1"/>
                </a:solidFill>
              </a:rPr>
              <a:t>Aprendizajes Clave del Sprint 3: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-PA">
                <a:solidFill>
                  <a:schemeClr val="dk1"/>
                </a:solidFill>
              </a:rPr>
              <a:t>Gestión de Pacientes: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PA">
                <a:solidFill>
                  <a:schemeClr val="dk1"/>
                </a:solidFill>
              </a:rPr>
              <a:t>Aprendimos a manejar eficientemente el registro de nuevos pacientes, edición de datos según el estado, y la baja segura de registros, optimizando procesos y manteniendo la integridad de la información.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-PA">
                <a:solidFill>
                  <a:schemeClr val="dk1"/>
                </a:solidFill>
              </a:rPr>
              <a:t>Tratamientos y Actualizaciones: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PA">
                <a:solidFill>
                  <a:schemeClr val="dk1"/>
                </a:solidFill>
              </a:rPr>
              <a:t>Desarrollamos habilidades para registrar nuevos tratamientos y actualizar la información cuando sea necesario, incluyendo la gestión de historiales de modificaciones para un seguimiento efectivo.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-PA">
                <a:solidFill>
                  <a:schemeClr val="dk1"/>
                </a:solidFill>
              </a:rPr>
              <a:t>Optimización de Interfaces: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PA">
                <a:solidFill>
                  <a:schemeClr val="dk1"/>
                </a:solidFill>
              </a:rPr>
              <a:t>Ganamos experiencia en el diseño de interfaces del sistema, mejorando la usabilidad y la experiencia del usuario.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-PA">
                <a:solidFill>
                  <a:schemeClr val="dk1"/>
                </a:solidFill>
              </a:rPr>
              <a:t>Eficiencia en la Visualización de Datos: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PA">
                <a:solidFill>
                  <a:schemeClr val="dk1"/>
                </a:solidFill>
              </a:rPr>
              <a:t>Mejoramos la visualización de datos de pacientes según su estado, facilitando una comprensión rápida y ordenada.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-PA">
                <a:solidFill>
                  <a:schemeClr val="dk1"/>
                </a:solidFill>
              </a:rPr>
              <a:t>Gestión de Tratamientos Obsoletos: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PA">
                <a:solidFill>
                  <a:schemeClr val="dk1"/>
                </a:solidFill>
              </a:rPr>
              <a:t>Desarrollamos procesos para identificar y dar de baja tratamientos no relevantes, mejorando la eficiencia del sistema.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dk1"/>
                </a:solidFill>
              </a:rPr>
              <a:t>Estos aprendizajes resumen los logros clave y las habilidades adquiridas durante el Sprint 3, estableciendo una base sólida para futuras iteraciones y mejoras en el software odontológico.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8" name="Google Shape;268;g2626955c910_0_621"/>
          <p:cNvGrpSpPr/>
          <p:nvPr/>
        </p:nvGrpSpPr>
        <p:grpSpPr>
          <a:xfrm>
            <a:off x="7708621" y="197975"/>
            <a:ext cx="1008191" cy="926853"/>
            <a:chOff x="2795800" y="2372525"/>
            <a:chExt cx="279200" cy="256675"/>
          </a:xfrm>
        </p:grpSpPr>
        <p:sp>
          <p:nvSpPr>
            <p:cNvPr id="269" name="Google Shape;269;g2626955c910_0_621"/>
            <p:cNvSpPr/>
            <p:nvPr/>
          </p:nvSpPr>
          <p:spPr>
            <a:xfrm>
              <a:off x="2795800" y="2372525"/>
              <a:ext cx="238150" cy="256675"/>
            </a:xfrm>
            <a:custGeom>
              <a:rect b="b" l="l" r="r" t="t"/>
              <a:pathLst>
                <a:path extrusionOk="0" h="10267" w="9526">
                  <a:moveTo>
                    <a:pt x="6648" y="0"/>
                  </a:moveTo>
                  <a:cubicBezTo>
                    <a:pt x="6001" y="0"/>
                    <a:pt x="5396" y="189"/>
                    <a:pt x="4834" y="526"/>
                  </a:cubicBezTo>
                  <a:lnTo>
                    <a:pt x="4787" y="550"/>
                  </a:lnTo>
                  <a:cubicBezTo>
                    <a:pt x="4225" y="190"/>
                    <a:pt x="3599" y="0"/>
                    <a:pt x="2929" y="0"/>
                  </a:cubicBezTo>
                  <a:cubicBezTo>
                    <a:pt x="2890" y="0"/>
                    <a:pt x="2850" y="1"/>
                    <a:pt x="2810" y="2"/>
                  </a:cubicBezTo>
                  <a:cubicBezTo>
                    <a:pt x="2501" y="2"/>
                    <a:pt x="2167" y="50"/>
                    <a:pt x="1858" y="145"/>
                  </a:cubicBezTo>
                  <a:cubicBezTo>
                    <a:pt x="1095" y="431"/>
                    <a:pt x="524" y="1050"/>
                    <a:pt x="286" y="1812"/>
                  </a:cubicBezTo>
                  <a:cubicBezTo>
                    <a:pt x="0" y="2693"/>
                    <a:pt x="48" y="3670"/>
                    <a:pt x="453" y="4527"/>
                  </a:cubicBezTo>
                  <a:cubicBezTo>
                    <a:pt x="548" y="4741"/>
                    <a:pt x="667" y="4932"/>
                    <a:pt x="786" y="5122"/>
                  </a:cubicBezTo>
                  <a:cubicBezTo>
                    <a:pt x="1167" y="5670"/>
                    <a:pt x="1429" y="6289"/>
                    <a:pt x="1572" y="6956"/>
                  </a:cubicBezTo>
                  <a:cubicBezTo>
                    <a:pt x="1596" y="7075"/>
                    <a:pt x="1619" y="7194"/>
                    <a:pt x="1643" y="7313"/>
                  </a:cubicBezTo>
                  <a:cubicBezTo>
                    <a:pt x="1643" y="7361"/>
                    <a:pt x="1643" y="7408"/>
                    <a:pt x="1667" y="7456"/>
                  </a:cubicBezTo>
                  <a:cubicBezTo>
                    <a:pt x="1738" y="8099"/>
                    <a:pt x="1881" y="8742"/>
                    <a:pt x="2120" y="9361"/>
                  </a:cubicBezTo>
                  <a:cubicBezTo>
                    <a:pt x="2358" y="9933"/>
                    <a:pt x="2667" y="10219"/>
                    <a:pt x="3001" y="10266"/>
                  </a:cubicBezTo>
                  <a:lnTo>
                    <a:pt x="3072" y="10266"/>
                  </a:lnTo>
                  <a:cubicBezTo>
                    <a:pt x="3144" y="10266"/>
                    <a:pt x="3215" y="10242"/>
                    <a:pt x="3286" y="10219"/>
                  </a:cubicBezTo>
                  <a:cubicBezTo>
                    <a:pt x="3548" y="10123"/>
                    <a:pt x="3787" y="9814"/>
                    <a:pt x="3977" y="9314"/>
                  </a:cubicBezTo>
                  <a:cubicBezTo>
                    <a:pt x="4168" y="8718"/>
                    <a:pt x="4287" y="8123"/>
                    <a:pt x="4358" y="7528"/>
                  </a:cubicBezTo>
                  <a:cubicBezTo>
                    <a:pt x="4358" y="7432"/>
                    <a:pt x="4358" y="7361"/>
                    <a:pt x="4382" y="7289"/>
                  </a:cubicBezTo>
                  <a:cubicBezTo>
                    <a:pt x="4406" y="7051"/>
                    <a:pt x="4501" y="6837"/>
                    <a:pt x="4620" y="6646"/>
                  </a:cubicBezTo>
                  <a:cubicBezTo>
                    <a:pt x="4668" y="6575"/>
                    <a:pt x="4715" y="6551"/>
                    <a:pt x="4787" y="6551"/>
                  </a:cubicBezTo>
                  <a:cubicBezTo>
                    <a:pt x="4834" y="6551"/>
                    <a:pt x="4906" y="6575"/>
                    <a:pt x="4930" y="6646"/>
                  </a:cubicBezTo>
                  <a:cubicBezTo>
                    <a:pt x="5049" y="6813"/>
                    <a:pt x="5144" y="7027"/>
                    <a:pt x="5168" y="7242"/>
                  </a:cubicBezTo>
                  <a:cubicBezTo>
                    <a:pt x="5192" y="7337"/>
                    <a:pt x="5215" y="7432"/>
                    <a:pt x="5215" y="7528"/>
                  </a:cubicBezTo>
                  <a:cubicBezTo>
                    <a:pt x="5287" y="8147"/>
                    <a:pt x="5406" y="8742"/>
                    <a:pt x="5596" y="9314"/>
                  </a:cubicBezTo>
                  <a:cubicBezTo>
                    <a:pt x="5811" y="9861"/>
                    <a:pt x="6049" y="10195"/>
                    <a:pt x="6358" y="10266"/>
                  </a:cubicBezTo>
                  <a:lnTo>
                    <a:pt x="6549" y="10266"/>
                  </a:lnTo>
                  <a:cubicBezTo>
                    <a:pt x="6740" y="10242"/>
                    <a:pt x="6930" y="10147"/>
                    <a:pt x="7049" y="10004"/>
                  </a:cubicBezTo>
                  <a:cubicBezTo>
                    <a:pt x="6978" y="9933"/>
                    <a:pt x="6906" y="9861"/>
                    <a:pt x="6835" y="9790"/>
                  </a:cubicBezTo>
                  <a:cubicBezTo>
                    <a:pt x="6763" y="9718"/>
                    <a:pt x="6692" y="9647"/>
                    <a:pt x="6620" y="9576"/>
                  </a:cubicBezTo>
                  <a:cubicBezTo>
                    <a:pt x="5477" y="8123"/>
                    <a:pt x="6097" y="5980"/>
                    <a:pt x="7835" y="5360"/>
                  </a:cubicBezTo>
                  <a:cubicBezTo>
                    <a:pt x="8002" y="5289"/>
                    <a:pt x="8145" y="5265"/>
                    <a:pt x="8311" y="5241"/>
                  </a:cubicBezTo>
                  <a:cubicBezTo>
                    <a:pt x="8454" y="5218"/>
                    <a:pt x="8597" y="5194"/>
                    <a:pt x="8716" y="5194"/>
                  </a:cubicBezTo>
                  <a:cubicBezTo>
                    <a:pt x="8978" y="4860"/>
                    <a:pt x="9169" y="4455"/>
                    <a:pt x="9288" y="4051"/>
                  </a:cubicBezTo>
                  <a:cubicBezTo>
                    <a:pt x="9526" y="3312"/>
                    <a:pt x="9526" y="2550"/>
                    <a:pt x="9264" y="1812"/>
                  </a:cubicBezTo>
                  <a:lnTo>
                    <a:pt x="9288" y="1812"/>
                  </a:lnTo>
                  <a:cubicBezTo>
                    <a:pt x="9050" y="1026"/>
                    <a:pt x="8478" y="431"/>
                    <a:pt x="7716" y="145"/>
                  </a:cubicBezTo>
                  <a:cubicBezTo>
                    <a:pt x="7406" y="50"/>
                    <a:pt x="7073" y="2"/>
                    <a:pt x="6763" y="2"/>
                  </a:cubicBezTo>
                  <a:cubicBezTo>
                    <a:pt x="6725" y="1"/>
                    <a:pt x="6686" y="0"/>
                    <a:pt x="6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g2626955c910_0_621"/>
            <p:cNvSpPr/>
            <p:nvPr/>
          </p:nvSpPr>
          <p:spPr>
            <a:xfrm>
              <a:off x="2952375" y="2517825"/>
              <a:ext cx="122625" cy="103500"/>
            </a:xfrm>
            <a:custGeom>
              <a:rect b="b" l="l" r="r" t="t"/>
              <a:pathLst>
                <a:path extrusionOk="0" h="4140" w="4905">
                  <a:moveTo>
                    <a:pt x="2453" y="1"/>
                  </a:moveTo>
                  <a:cubicBezTo>
                    <a:pt x="2458" y="1"/>
                    <a:pt x="2463" y="1"/>
                    <a:pt x="2468" y="1"/>
                  </a:cubicBezTo>
                  <a:lnTo>
                    <a:pt x="2468" y="1"/>
                  </a:lnTo>
                  <a:cubicBezTo>
                    <a:pt x="2471" y="1"/>
                    <a:pt x="2474" y="1"/>
                    <a:pt x="2477" y="1"/>
                  </a:cubicBezTo>
                  <a:close/>
                  <a:moveTo>
                    <a:pt x="3549" y="1787"/>
                  </a:moveTo>
                  <a:lnTo>
                    <a:pt x="3549" y="2430"/>
                  </a:lnTo>
                  <a:lnTo>
                    <a:pt x="1381" y="2430"/>
                  </a:lnTo>
                  <a:lnTo>
                    <a:pt x="1381" y="1787"/>
                  </a:lnTo>
                  <a:close/>
                  <a:moveTo>
                    <a:pt x="2468" y="1"/>
                  </a:moveTo>
                  <a:lnTo>
                    <a:pt x="2468" y="1"/>
                  </a:lnTo>
                  <a:cubicBezTo>
                    <a:pt x="2352" y="2"/>
                    <a:pt x="2236" y="25"/>
                    <a:pt x="2120" y="25"/>
                  </a:cubicBezTo>
                  <a:lnTo>
                    <a:pt x="2001" y="49"/>
                  </a:lnTo>
                  <a:cubicBezTo>
                    <a:pt x="1882" y="96"/>
                    <a:pt x="1763" y="120"/>
                    <a:pt x="1643" y="168"/>
                  </a:cubicBezTo>
                  <a:lnTo>
                    <a:pt x="1596" y="191"/>
                  </a:lnTo>
                  <a:cubicBezTo>
                    <a:pt x="357" y="787"/>
                    <a:pt x="0" y="2382"/>
                    <a:pt x="905" y="3430"/>
                  </a:cubicBezTo>
                  <a:cubicBezTo>
                    <a:pt x="977" y="3525"/>
                    <a:pt x="1072" y="3597"/>
                    <a:pt x="1143" y="3668"/>
                  </a:cubicBezTo>
                  <a:cubicBezTo>
                    <a:pt x="1531" y="3989"/>
                    <a:pt x="1994" y="4139"/>
                    <a:pt x="2451" y="4139"/>
                  </a:cubicBezTo>
                  <a:cubicBezTo>
                    <a:pt x="3284" y="4139"/>
                    <a:pt x="4098" y="3640"/>
                    <a:pt x="4406" y="2763"/>
                  </a:cubicBezTo>
                  <a:cubicBezTo>
                    <a:pt x="4904" y="1434"/>
                    <a:pt x="3912" y="10"/>
                    <a:pt x="2468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g2626955c910_0_621"/>
          <p:cNvGrpSpPr/>
          <p:nvPr/>
        </p:nvGrpSpPr>
        <p:grpSpPr>
          <a:xfrm>
            <a:off x="176860" y="5871000"/>
            <a:ext cx="1006115" cy="926853"/>
            <a:chOff x="2215300" y="2372525"/>
            <a:chExt cx="278625" cy="256675"/>
          </a:xfrm>
        </p:grpSpPr>
        <p:sp>
          <p:nvSpPr>
            <p:cNvPr id="272" name="Google Shape;272;g2626955c910_0_621"/>
            <p:cNvSpPr/>
            <p:nvPr/>
          </p:nvSpPr>
          <p:spPr>
            <a:xfrm>
              <a:off x="2215300" y="2372525"/>
              <a:ext cx="238175" cy="256675"/>
            </a:xfrm>
            <a:custGeom>
              <a:rect b="b" l="l" r="r" t="t"/>
              <a:pathLst>
                <a:path extrusionOk="0" h="10267" w="9527">
                  <a:moveTo>
                    <a:pt x="6649" y="0"/>
                  </a:moveTo>
                  <a:cubicBezTo>
                    <a:pt x="6002" y="0"/>
                    <a:pt x="5397" y="189"/>
                    <a:pt x="4835" y="526"/>
                  </a:cubicBezTo>
                  <a:lnTo>
                    <a:pt x="4788" y="550"/>
                  </a:lnTo>
                  <a:cubicBezTo>
                    <a:pt x="4225" y="190"/>
                    <a:pt x="3600" y="0"/>
                    <a:pt x="2930" y="0"/>
                  </a:cubicBezTo>
                  <a:cubicBezTo>
                    <a:pt x="2890" y="0"/>
                    <a:pt x="2851" y="1"/>
                    <a:pt x="2811" y="2"/>
                  </a:cubicBezTo>
                  <a:cubicBezTo>
                    <a:pt x="2501" y="2"/>
                    <a:pt x="2168" y="50"/>
                    <a:pt x="1858" y="145"/>
                  </a:cubicBezTo>
                  <a:cubicBezTo>
                    <a:pt x="1096" y="431"/>
                    <a:pt x="525" y="1050"/>
                    <a:pt x="287" y="1812"/>
                  </a:cubicBezTo>
                  <a:cubicBezTo>
                    <a:pt x="1" y="2693"/>
                    <a:pt x="49" y="3670"/>
                    <a:pt x="453" y="4527"/>
                  </a:cubicBezTo>
                  <a:cubicBezTo>
                    <a:pt x="549" y="4741"/>
                    <a:pt x="668" y="4932"/>
                    <a:pt x="787" y="5122"/>
                  </a:cubicBezTo>
                  <a:cubicBezTo>
                    <a:pt x="1168" y="5670"/>
                    <a:pt x="1430" y="6289"/>
                    <a:pt x="1573" y="6956"/>
                  </a:cubicBezTo>
                  <a:cubicBezTo>
                    <a:pt x="1596" y="7075"/>
                    <a:pt x="1620" y="7194"/>
                    <a:pt x="1644" y="7313"/>
                  </a:cubicBezTo>
                  <a:lnTo>
                    <a:pt x="1668" y="7456"/>
                  </a:lnTo>
                  <a:cubicBezTo>
                    <a:pt x="1739" y="8099"/>
                    <a:pt x="1882" y="8742"/>
                    <a:pt x="2120" y="9361"/>
                  </a:cubicBezTo>
                  <a:cubicBezTo>
                    <a:pt x="2359" y="9933"/>
                    <a:pt x="2644" y="10219"/>
                    <a:pt x="3002" y="10266"/>
                  </a:cubicBezTo>
                  <a:lnTo>
                    <a:pt x="3073" y="10266"/>
                  </a:lnTo>
                  <a:cubicBezTo>
                    <a:pt x="3144" y="10266"/>
                    <a:pt x="3216" y="10242"/>
                    <a:pt x="3287" y="10219"/>
                  </a:cubicBezTo>
                  <a:cubicBezTo>
                    <a:pt x="3549" y="10123"/>
                    <a:pt x="3787" y="9814"/>
                    <a:pt x="3978" y="9314"/>
                  </a:cubicBezTo>
                  <a:cubicBezTo>
                    <a:pt x="4168" y="8718"/>
                    <a:pt x="4288" y="8123"/>
                    <a:pt x="4359" y="7528"/>
                  </a:cubicBezTo>
                  <a:cubicBezTo>
                    <a:pt x="4359" y="7432"/>
                    <a:pt x="4359" y="7361"/>
                    <a:pt x="4383" y="7289"/>
                  </a:cubicBezTo>
                  <a:cubicBezTo>
                    <a:pt x="4407" y="7051"/>
                    <a:pt x="4502" y="6837"/>
                    <a:pt x="4621" y="6646"/>
                  </a:cubicBezTo>
                  <a:cubicBezTo>
                    <a:pt x="4669" y="6575"/>
                    <a:pt x="4716" y="6551"/>
                    <a:pt x="4788" y="6551"/>
                  </a:cubicBezTo>
                  <a:cubicBezTo>
                    <a:pt x="4835" y="6551"/>
                    <a:pt x="4907" y="6575"/>
                    <a:pt x="4931" y="6646"/>
                  </a:cubicBezTo>
                  <a:cubicBezTo>
                    <a:pt x="5050" y="6813"/>
                    <a:pt x="5145" y="7027"/>
                    <a:pt x="5169" y="7242"/>
                  </a:cubicBezTo>
                  <a:cubicBezTo>
                    <a:pt x="5192" y="7337"/>
                    <a:pt x="5216" y="7432"/>
                    <a:pt x="5216" y="7528"/>
                  </a:cubicBezTo>
                  <a:cubicBezTo>
                    <a:pt x="5288" y="8147"/>
                    <a:pt x="5407" y="8742"/>
                    <a:pt x="5597" y="9314"/>
                  </a:cubicBezTo>
                  <a:cubicBezTo>
                    <a:pt x="5812" y="9861"/>
                    <a:pt x="6050" y="10195"/>
                    <a:pt x="6359" y="10266"/>
                  </a:cubicBezTo>
                  <a:lnTo>
                    <a:pt x="6550" y="10266"/>
                  </a:lnTo>
                  <a:cubicBezTo>
                    <a:pt x="6740" y="10242"/>
                    <a:pt x="6931" y="10147"/>
                    <a:pt x="7050" y="10004"/>
                  </a:cubicBezTo>
                  <a:cubicBezTo>
                    <a:pt x="6979" y="9933"/>
                    <a:pt x="6907" y="9861"/>
                    <a:pt x="6836" y="9790"/>
                  </a:cubicBezTo>
                  <a:cubicBezTo>
                    <a:pt x="6764" y="9718"/>
                    <a:pt x="6693" y="9647"/>
                    <a:pt x="6621" y="9576"/>
                  </a:cubicBezTo>
                  <a:cubicBezTo>
                    <a:pt x="5478" y="8123"/>
                    <a:pt x="6097" y="5980"/>
                    <a:pt x="7836" y="5360"/>
                  </a:cubicBezTo>
                  <a:cubicBezTo>
                    <a:pt x="8003" y="5289"/>
                    <a:pt x="8145" y="5265"/>
                    <a:pt x="8312" y="5241"/>
                  </a:cubicBezTo>
                  <a:cubicBezTo>
                    <a:pt x="8455" y="5218"/>
                    <a:pt x="8598" y="5194"/>
                    <a:pt x="8717" y="5194"/>
                  </a:cubicBezTo>
                  <a:cubicBezTo>
                    <a:pt x="8979" y="4860"/>
                    <a:pt x="9169" y="4455"/>
                    <a:pt x="9289" y="4051"/>
                  </a:cubicBezTo>
                  <a:cubicBezTo>
                    <a:pt x="9527" y="3312"/>
                    <a:pt x="9527" y="2550"/>
                    <a:pt x="9265" y="1812"/>
                  </a:cubicBezTo>
                  <a:lnTo>
                    <a:pt x="9289" y="1812"/>
                  </a:lnTo>
                  <a:cubicBezTo>
                    <a:pt x="9050" y="1026"/>
                    <a:pt x="8479" y="431"/>
                    <a:pt x="7717" y="145"/>
                  </a:cubicBezTo>
                  <a:cubicBezTo>
                    <a:pt x="7407" y="50"/>
                    <a:pt x="7074" y="2"/>
                    <a:pt x="6764" y="2"/>
                  </a:cubicBezTo>
                  <a:cubicBezTo>
                    <a:pt x="6726" y="1"/>
                    <a:pt x="6687" y="0"/>
                    <a:pt x="6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g2626955c910_0_621"/>
            <p:cNvSpPr/>
            <p:nvPr/>
          </p:nvSpPr>
          <p:spPr>
            <a:xfrm>
              <a:off x="2371900" y="2517825"/>
              <a:ext cx="122025" cy="103500"/>
            </a:xfrm>
            <a:custGeom>
              <a:rect b="b" l="l" r="r" t="t"/>
              <a:pathLst>
                <a:path extrusionOk="0" h="4140" w="4881">
                  <a:moveTo>
                    <a:pt x="2453" y="1"/>
                  </a:moveTo>
                  <a:cubicBezTo>
                    <a:pt x="2458" y="1"/>
                    <a:pt x="2463" y="1"/>
                    <a:pt x="2467" y="1"/>
                  </a:cubicBezTo>
                  <a:lnTo>
                    <a:pt x="2467" y="1"/>
                  </a:lnTo>
                  <a:cubicBezTo>
                    <a:pt x="2471" y="1"/>
                    <a:pt x="2474" y="1"/>
                    <a:pt x="2477" y="1"/>
                  </a:cubicBezTo>
                  <a:close/>
                  <a:moveTo>
                    <a:pt x="2763" y="1025"/>
                  </a:moveTo>
                  <a:lnTo>
                    <a:pt x="2763" y="1787"/>
                  </a:lnTo>
                  <a:lnTo>
                    <a:pt x="3525" y="1787"/>
                  </a:lnTo>
                  <a:lnTo>
                    <a:pt x="3548" y="2430"/>
                  </a:lnTo>
                  <a:lnTo>
                    <a:pt x="2763" y="2430"/>
                  </a:lnTo>
                  <a:lnTo>
                    <a:pt x="2763" y="3192"/>
                  </a:lnTo>
                  <a:lnTo>
                    <a:pt x="2143" y="3192"/>
                  </a:lnTo>
                  <a:lnTo>
                    <a:pt x="2143" y="2430"/>
                  </a:lnTo>
                  <a:lnTo>
                    <a:pt x="1381" y="2430"/>
                  </a:lnTo>
                  <a:lnTo>
                    <a:pt x="1381" y="1787"/>
                  </a:lnTo>
                  <a:lnTo>
                    <a:pt x="2143" y="1787"/>
                  </a:lnTo>
                  <a:lnTo>
                    <a:pt x="2143" y="1025"/>
                  </a:lnTo>
                  <a:close/>
                  <a:moveTo>
                    <a:pt x="2467" y="1"/>
                  </a:moveTo>
                  <a:cubicBezTo>
                    <a:pt x="2351" y="2"/>
                    <a:pt x="2236" y="25"/>
                    <a:pt x="2120" y="25"/>
                  </a:cubicBezTo>
                  <a:lnTo>
                    <a:pt x="2001" y="49"/>
                  </a:lnTo>
                  <a:cubicBezTo>
                    <a:pt x="1881" y="96"/>
                    <a:pt x="1762" y="120"/>
                    <a:pt x="1643" y="168"/>
                  </a:cubicBezTo>
                  <a:lnTo>
                    <a:pt x="1596" y="191"/>
                  </a:lnTo>
                  <a:cubicBezTo>
                    <a:pt x="357" y="787"/>
                    <a:pt x="0" y="2382"/>
                    <a:pt x="905" y="3430"/>
                  </a:cubicBezTo>
                  <a:cubicBezTo>
                    <a:pt x="977" y="3525"/>
                    <a:pt x="1072" y="3597"/>
                    <a:pt x="1143" y="3668"/>
                  </a:cubicBezTo>
                  <a:cubicBezTo>
                    <a:pt x="1531" y="3989"/>
                    <a:pt x="1994" y="4139"/>
                    <a:pt x="2451" y="4139"/>
                  </a:cubicBezTo>
                  <a:cubicBezTo>
                    <a:pt x="3284" y="4139"/>
                    <a:pt x="4098" y="3640"/>
                    <a:pt x="4406" y="2763"/>
                  </a:cubicBezTo>
                  <a:cubicBezTo>
                    <a:pt x="4880" y="1434"/>
                    <a:pt x="3889" y="11"/>
                    <a:pt x="2467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26955c910_0_833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79" name="Google Shape;279;g2626955c910_0_833"/>
          <p:cNvSpPr txBox="1"/>
          <p:nvPr>
            <p:ph type="title"/>
          </p:nvPr>
        </p:nvSpPr>
        <p:spPr>
          <a:xfrm>
            <a:off x="720000" y="426570"/>
            <a:ext cx="77040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accent4"/>
                </a:solidFill>
              </a:rPr>
              <a:t>¿QUÉ ESTAMOS HACIENDO BIEN?</a:t>
            </a:r>
            <a:endParaRPr/>
          </a:p>
        </p:txBody>
      </p:sp>
      <p:sp>
        <p:nvSpPr>
          <p:cNvPr id="280" name="Google Shape;280;g2626955c910_0_833"/>
          <p:cNvSpPr txBox="1"/>
          <p:nvPr/>
        </p:nvSpPr>
        <p:spPr>
          <a:xfrm>
            <a:off x="989375" y="1123400"/>
            <a:ext cx="75114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-PA">
                <a:solidFill>
                  <a:schemeClr val="dk1"/>
                </a:solidFill>
              </a:rPr>
              <a:t>Comunicación Clara y Abierta: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PA">
                <a:solidFill>
                  <a:schemeClr val="dk1"/>
                </a:solidFill>
              </a:rPr>
              <a:t>Mantenemos una comunicación transparente y abierta, respaldada por reuniones regulares y retroalimentación constructiva, lo que contribuye a la mejora continua.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-PA">
                <a:solidFill>
                  <a:schemeClr val="dk1"/>
                </a:solidFill>
              </a:rPr>
              <a:t>Flexibilidad y Adaptabilidad: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PA">
                <a:solidFill>
                  <a:schemeClr val="dk1"/>
                </a:solidFill>
              </a:rPr>
              <a:t>La capacidad de adaptarnos a cambios y comunicarnos eficientemente con otros compañeros fortalece nuestra capacidad para alcanzar los objetivos del proyecto.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-PA">
                <a:solidFill>
                  <a:schemeClr val="dk1"/>
                </a:solidFill>
              </a:rPr>
              <a:t>Ambiente de Colaboración: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PA">
                <a:solidFill>
                  <a:schemeClr val="dk1"/>
                </a:solidFill>
              </a:rPr>
              <a:t>Fomentamos un ambiente colaborativo donde los miembros del equipo se respaldan mutuamente, compartiendo conocimientos y esforzándonos por crecer juntos.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-PA">
                <a:solidFill>
                  <a:schemeClr val="dk1"/>
                </a:solidFill>
              </a:rPr>
              <a:t>Experiencia en Odontograma: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PA">
                <a:solidFill>
                  <a:schemeClr val="dk1"/>
                </a:solidFill>
              </a:rPr>
              <a:t>Estamos adquiriendo experiencia específica en el área del odontograma, fortaleciendo nuestro conocimiento en la herramienta principal de la odontología.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1" name="Google Shape;281;g2626955c910_0_833"/>
          <p:cNvGrpSpPr/>
          <p:nvPr/>
        </p:nvGrpSpPr>
        <p:grpSpPr>
          <a:xfrm>
            <a:off x="296723" y="5089393"/>
            <a:ext cx="1237365" cy="1543742"/>
            <a:chOff x="2445625" y="1307708"/>
            <a:chExt cx="1452306" cy="1900692"/>
          </a:xfrm>
        </p:grpSpPr>
        <p:sp>
          <p:nvSpPr>
            <p:cNvPr id="282" name="Google Shape;282;g2626955c910_0_833"/>
            <p:cNvSpPr/>
            <p:nvPr/>
          </p:nvSpPr>
          <p:spPr>
            <a:xfrm>
              <a:off x="2445625" y="3046450"/>
              <a:ext cx="1452306" cy="161950"/>
            </a:xfrm>
            <a:custGeom>
              <a:rect b="b" l="l" r="r" t="t"/>
              <a:pathLst>
                <a:path extrusionOk="0" h="6478" w="174556">
                  <a:moveTo>
                    <a:pt x="87275" y="1"/>
                  </a:moveTo>
                  <a:cubicBezTo>
                    <a:pt x="39077" y="1"/>
                    <a:pt x="1" y="1453"/>
                    <a:pt x="1" y="3240"/>
                  </a:cubicBezTo>
                  <a:cubicBezTo>
                    <a:pt x="1" y="5032"/>
                    <a:pt x="39077" y="6478"/>
                    <a:pt x="87275" y="6478"/>
                  </a:cubicBezTo>
                  <a:cubicBezTo>
                    <a:pt x="135480" y="6478"/>
                    <a:pt x="174556" y="5032"/>
                    <a:pt x="174556" y="3240"/>
                  </a:cubicBezTo>
                  <a:cubicBezTo>
                    <a:pt x="174556" y="1453"/>
                    <a:pt x="135480" y="1"/>
                    <a:pt x="87275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g2626955c910_0_833"/>
            <p:cNvSpPr/>
            <p:nvPr/>
          </p:nvSpPr>
          <p:spPr>
            <a:xfrm>
              <a:off x="2607477" y="1477808"/>
              <a:ext cx="1114850" cy="1621275"/>
            </a:xfrm>
            <a:custGeom>
              <a:rect b="b" l="l" r="r" t="t"/>
              <a:pathLst>
                <a:path extrusionOk="0" h="64851" w="44594">
                  <a:moveTo>
                    <a:pt x="154" y="1"/>
                  </a:moveTo>
                  <a:cubicBezTo>
                    <a:pt x="69" y="1"/>
                    <a:pt x="1" y="68"/>
                    <a:pt x="1" y="154"/>
                  </a:cubicBezTo>
                  <a:lnTo>
                    <a:pt x="1" y="64692"/>
                  </a:lnTo>
                  <a:cubicBezTo>
                    <a:pt x="1" y="64782"/>
                    <a:pt x="69" y="64850"/>
                    <a:pt x="154" y="64850"/>
                  </a:cubicBezTo>
                  <a:lnTo>
                    <a:pt x="44442" y="64850"/>
                  </a:lnTo>
                  <a:cubicBezTo>
                    <a:pt x="44526" y="64850"/>
                    <a:pt x="44594" y="64782"/>
                    <a:pt x="44594" y="64692"/>
                  </a:cubicBezTo>
                  <a:lnTo>
                    <a:pt x="44594" y="154"/>
                  </a:lnTo>
                  <a:cubicBezTo>
                    <a:pt x="44594" y="68"/>
                    <a:pt x="44526" y="1"/>
                    <a:pt x="44442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g2626955c910_0_833"/>
            <p:cNvSpPr/>
            <p:nvPr/>
          </p:nvSpPr>
          <p:spPr>
            <a:xfrm>
              <a:off x="2708802" y="1659808"/>
              <a:ext cx="912225" cy="1327375"/>
            </a:xfrm>
            <a:custGeom>
              <a:rect b="b" l="l" r="r" t="t"/>
              <a:pathLst>
                <a:path extrusionOk="0" h="53095" w="36489">
                  <a:moveTo>
                    <a:pt x="1" y="1"/>
                  </a:moveTo>
                  <a:lnTo>
                    <a:pt x="1" y="53094"/>
                  </a:lnTo>
                  <a:lnTo>
                    <a:pt x="36489" y="53094"/>
                  </a:lnTo>
                  <a:lnTo>
                    <a:pt x="36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g2626955c910_0_833"/>
            <p:cNvSpPr/>
            <p:nvPr/>
          </p:nvSpPr>
          <p:spPr>
            <a:xfrm>
              <a:off x="2865777" y="1477808"/>
              <a:ext cx="598300" cy="266225"/>
            </a:xfrm>
            <a:custGeom>
              <a:rect b="b" l="l" r="r" t="t"/>
              <a:pathLst>
                <a:path extrusionOk="0" h="10649" w="23932">
                  <a:moveTo>
                    <a:pt x="1" y="1"/>
                  </a:moveTo>
                  <a:lnTo>
                    <a:pt x="1" y="10541"/>
                  </a:lnTo>
                  <a:cubicBezTo>
                    <a:pt x="1" y="10604"/>
                    <a:pt x="46" y="10649"/>
                    <a:pt x="108" y="10649"/>
                  </a:cubicBezTo>
                  <a:lnTo>
                    <a:pt x="23823" y="10649"/>
                  </a:lnTo>
                  <a:cubicBezTo>
                    <a:pt x="23885" y="10649"/>
                    <a:pt x="23931" y="10604"/>
                    <a:pt x="23931" y="10541"/>
                  </a:cubicBezTo>
                  <a:lnTo>
                    <a:pt x="23931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g2626955c910_0_833"/>
            <p:cNvSpPr/>
            <p:nvPr/>
          </p:nvSpPr>
          <p:spPr>
            <a:xfrm>
              <a:off x="2854502" y="1307708"/>
              <a:ext cx="620850" cy="170125"/>
            </a:xfrm>
            <a:custGeom>
              <a:rect b="b" l="l" r="r" t="t"/>
              <a:pathLst>
                <a:path extrusionOk="0" h="6805" w="24834">
                  <a:moveTo>
                    <a:pt x="4402" y="1"/>
                  </a:moveTo>
                  <a:cubicBezTo>
                    <a:pt x="1972" y="1"/>
                    <a:pt x="0" y="1973"/>
                    <a:pt x="0" y="4404"/>
                  </a:cubicBezTo>
                  <a:lnTo>
                    <a:pt x="0" y="6805"/>
                  </a:lnTo>
                  <a:lnTo>
                    <a:pt x="904" y="6805"/>
                  </a:lnTo>
                  <a:lnTo>
                    <a:pt x="904" y="4404"/>
                  </a:lnTo>
                  <a:cubicBezTo>
                    <a:pt x="904" y="2476"/>
                    <a:pt x="2476" y="904"/>
                    <a:pt x="4402" y="904"/>
                  </a:cubicBezTo>
                  <a:lnTo>
                    <a:pt x="20431" y="904"/>
                  </a:lnTo>
                  <a:cubicBezTo>
                    <a:pt x="22358" y="904"/>
                    <a:pt x="23929" y="2476"/>
                    <a:pt x="23929" y="4404"/>
                  </a:cubicBezTo>
                  <a:lnTo>
                    <a:pt x="23929" y="6805"/>
                  </a:lnTo>
                  <a:lnTo>
                    <a:pt x="24834" y="6805"/>
                  </a:lnTo>
                  <a:lnTo>
                    <a:pt x="24834" y="4404"/>
                  </a:lnTo>
                  <a:cubicBezTo>
                    <a:pt x="24834" y="1973"/>
                    <a:pt x="22861" y="1"/>
                    <a:pt x="20431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2626955c910_0_833"/>
            <p:cNvSpPr/>
            <p:nvPr/>
          </p:nvSpPr>
          <p:spPr>
            <a:xfrm>
              <a:off x="2834827" y="1847433"/>
              <a:ext cx="673025" cy="30000"/>
            </a:xfrm>
            <a:custGeom>
              <a:rect b="b" l="l" r="r" t="t"/>
              <a:pathLst>
                <a:path extrusionOk="0" h="1200" w="26921">
                  <a:moveTo>
                    <a:pt x="0" y="1"/>
                  </a:moveTo>
                  <a:lnTo>
                    <a:pt x="0" y="1200"/>
                  </a:lnTo>
                  <a:lnTo>
                    <a:pt x="26920" y="1200"/>
                  </a:lnTo>
                  <a:lnTo>
                    <a:pt x="26920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g2626955c910_0_833"/>
            <p:cNvSpPr/>
            <p:nvPr/>
          </p:nvSpPr>
          <p:spPr>
            <a:xfrm>
              <a:off x="2834827" y="1953008"/>
              <a:ext cx="311600" cy="19075"/>
            </a:xfrm>
            <a:custGeom>
              <a:rect b="b" l="l" r="r" t="t"/>
              <a:pathLst>
                <a:path extrusionOk="0" h="763" w="12464">
                  <a:moveTo>
                    <a:pt x="0" y="0"/>
                  </a:moveTo>
                  <a:lnTo>
                    <a:pt x="0" y="763"/>
                  </a:lnTo>
                  <a:lnTo>
                    <a:pt x="12463" y="763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g2626955c910_0_833"/>
            <p:cNvSpPr/>
            <p:nvPr/>
          </p:nvSpPr>
          <p:spPr>
            <a:xfrm>
              <a:off x="2834827" y="2027733"/>
              <a:ext cx="311600" cy="19125"/>
            </a:xfrm>
            <a:custGeom>
              <a:rect b="b" l="l" r="r" t="t"/>
              <a:pathLst>
                <a:path extrusionOk="0" h="765" w="12464">
                  <a:moveTo>
                    <a:pt x="0" y="1"/>
                  </a:moveTo>
                  <a:lnTo>
                    <a:pt x="0" y="765"/>
                  </a:lnTo>
                  <a:lnTo>
                    <a:pt x="12463" y="765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2626955c910_0_833"/>
            <p:cNvSpPr/>
            <p:nvPr/>
          </p:nvSpPr>
          <p:spPr>
            <a:xfrm>
              <a:off x="2834827" y="2102608"/>
              <a:ext cx="311600" cy="19000"/>
            </a:xfrm>
            <a:custGeom>
              <a:rect b="b" l="l" r="r" t="t"/>
              <a:pathLst>
                <a:path extrusionOk="0" h="760" w="12464">
                  <a:moveTo>
                    <a:pt x="0" y="1"/>
                  </a:moveTo>
                  <a:lnTo>
                    <a:pt x="0" y="759"/>
                  </a:lnTo>
                  <a:lnTo>
                    <a:pt x="12463" y="759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2626955c910_0_833"/>
            <p:cNvSpPr/>
            <p:nvPr/>
          </p:nvSpPr>
          <p:spPr>
            <a:xfrm>
              <a:off x="2834827" y="2177383"/>
              <a:ext cx="311600" cy="19100"/>
            </a:xfrm>
            <a:custGeom>
              <a:rect b="b" l="l" r="r" t="t"/>
              <a:pathLst>
                <a:path extrusionOk="0" h="764" w="12464">
                  <a:moveTo>
                    <a:pt x="0" y="1"/>
                  </a:moveTo>
                  <a:lnTo>
                    <a:pt x="0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2626955c910_0_833"/>
            <p:cNvSpPr/>
            <p:nvPr/>
          </p:nvSpPr>
          <p:spPr>
            <a:xfrm>
              <a:off x="2834827" y="2252133"/>
              <a:ext cx="311600" cy="19075"/>
            </a:xfrm>
            <a:custGeom>
              <a:rect b="b" l="l" r="r" t="t"/>
              <a:pathLst>
                <a:path extrusionOk="0" h="763" w="12464">
                  <a:moveTo>
                    <a:pt x="0" y="0"/>
                  </a:moveTo>
                  <a:lnTo>
                    <a:pt x="0" y="763"/>
                  </a:lnTo>
                  <a:lnTo>
                    <a:pt x="12463" y="763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2626955c910_0_833"/>
            <p:cNvSpPr/>
            <p:nvPr/>
          </p:nvSpPr>
          <p:spPr>
            <a:xfrm>
              <a:off x="2834827" y="2326858"/>
              <a:ext cx="311600" cy="19100"/>
            </a:xfrm>
            <a:custGeom>
              <a:rect b="b" l="l" r="r" t="t"/>
              <a:pathLst>
                <a:path extrusionOk="0" h="764" w="12464">
                  <a:moveTo>
                    <a:pt x="0" y="1"/>
                  </a:moveTo>
                  <a:lnTo>
                    <a:pt x="0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2626955c910_0_833"/>
            <p:cNvSpPr/>
            <p:nvPr/>
          </p:nvSpPr>
          <p:spPr>
            <a:xfrm>
              <a:off x="2834827" y="2401733"/>
              <a:ext cx="311600" cy="19000"/>
            </a:xfrm>
            <a:custGeom>
              <a:rect b="b" l="l" r="r" t="t"/>
              <a:pathLst>
                <a:path extrusionOk="0" h="760" w="12464">
                  <a:moveTo>
                    <a:pt x="0" y="1"/>
                  </a:moveTo>
                  <a:lnTo>
                    <a:pt x="0" y="759"/>
                  </a:lnTo>
                  <a:lnTo>
                    <a:pt x="12463" y="759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g2626955c910_0_833"/>
            <p:cNvSpPr/>
            <p:nvPr/>
          </p:nvSpPr>
          <p:spPr>
            <a:xfrm>
              <a:off x="3200077" y="2503908"/>
              <a:ext cx="311600" cy="19100"/>
            </a:xfrm>
            <a:custGeom>
              <a:rect b="b" l="l" r="r" t="t"/>
              <a:pathLst>
                <a:path extrusionOk="0" h="764" w="12464">
                  <a:moveTo>
                    <a:pt x="1" y="1"/>
                  </a:moveTo>
                  <a:lnTo>
                    <a:pt x="1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g2626955c910_0_833"/>
            <p:cNvSpPr/>
            <p:nvPr/>
          </p:nvSpPr>
          <p:spPr>
            <a:xfrm>
              <a:off x="3200077" y="2578671"/>
              <a:ext cx="311600" cy="19075"/>
            </a:xfrm>
            <a:custGeom>
              <a:rect b="b" l="l" r="r" t="t"/>
              <a:pathLst>
                <a:path extrusionOk="0" h="763" w="12464">
                  <a:moveTo>
                    <a:pt x="1" y="0"/>
                  </a:moveTo>
                  <a:lnTo>
                    <a:pt x="1" y="763"/>
                  </a:lnTo>
                  <a:lnTo>
                    <a:pt x="12463" y="763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g2626955c910_0_833"/>
            <p:cNvSpPr/>
            <p:nvPr/>
          </p:nvSpPr>
          <p:spPr>
            <a:xfrm>
              <a:off x="3200077" y="2653408"/>
              <a:ext cx="311600" cy="19100"/>
            </a:xfrm>
            <a:custGeom>
              <a:rect b="b" l="l" r="r" t="t"/>
              <a:pathLst>
                <a:path extrusionOk="0" h="764" w="12464">
                  <a:moveTo>
                    <a:pt x="1" y="0"/>
                  </a:moveTo>
                  <a:lnTo>
                    <a:pt x="1" y="764"/>
                  </a:lnTo>
                  <a:lnTo>
                    <a:pt x="12463" y="764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g2626955c910_0_833"/>
            <p:cNvSpPr/>
            <p:nvPr/>
          </p:nvSpPr>
          <p:spPr>
            <a:xfrm>
              <a:off x="3200077" y="2728283"/>
              <a:ext cx="311600" cy="19100"/>
            </a:xfrm>
            <a:custGeom>
              <a:rect b="b" l="l" r="r" t="t"/>
              <a:pathLst>
                <a:path extrusionOk="0" h="764" w="12464">
                  <a:moveTo>
                    <a:pt x="1" y="0"/>
                  </a:moveTo>
                  <a:lnTo>
                    <a:pt x="1" y="764"/>
                  </a:lnTo>
                  <a:lnTo>
                    <a:pt x="12463" y="764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g2626955c910_0_833"/>
            <p:cNvSpPr/>
            <p:nvPr/>
          </p:nvSpPr>
          <p:spPr>
            <a:xfrm>
              <a:off x="3200077" y="2803033"/>
              <a:ext cx="311600" cy="19100"/>
            </a:xfrm>
            <a:custGeom>
              <a:rect b="b" l="l" r="r" t="t"/>
              <a:pathLst>
                <a:path extrusionOk="0" h="764" w="12464">
                  <a:moveTo>
                    <a:pt x="1" y="1"/>
                  </a:moveTo>
                  <a:lnTo>
                    <a:pt x="1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g2626955c910_0_833"/>
            <p:cNvSpPr/>
            <p:nvPr/>
          </p:nvSpPr>
          <p:spPr>
            <a:xfrm>
              <a:off x="3200077" y="2877783"/>
              <a:ext cx="311600" cy="19075"/>
            </a:xfrm>
            <a:custGeom>
              <a:rect b="b" l="l" r="r" t="t"/>
              <a:pathLst>
                <a:path extrusionOk="0" h="763" w="12464">
                  <a:moveTo>
                    <a:pt x="1" y="1"/>
                  </a:moveTo>
                  <a:lnTo>
                    <a:pt x="1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2626955c910_0_833"/>
            <p:cNvSpPr/>
            <p:nvPr/>
          </p:nvSpPr>
          <p:spPr>
            <a:xfrm>
              <a:off x="3193877" y="1953008"/>
              <a:ext cx="324000" cy="475175"/>
            </a:xfrm>
            <a:custGeom>
              <a:rect b="b" l="l" r="r" t="t"/>
              <a:pathLst>
                <a:path extrusionOk="0" h="19007" w="12960">
                  <a:moveTo>
                    <a:pt x="0" y="0"/>
                  </a:moveTo>
                  <a:lnTo>
                    <a:pt x="0" y="19007"/>
                  </a:lnTo>
                  <a:lnTo>
                    <a:pt x="12960" y="19007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9C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2626955c910_0_833"/>
            <p:cNvSpPr/>
            <p:nvPr/>
          </p:nvSpPr>
          <p:spPr>
            <a:xfrm>
              <a:off x="2934602" y="2538533"/>
              <a:ext cx="100900" cy="337725"/>
            </a:xfrm>
            <a:custGeom>
              <a:rect b="b" l="l" r="r" t="t"/>
              <a:pathLst>
                <a:path extrusionOk="0" h="13509" w="4036">
                  <a:moveTo>
                    <a:pt x="0" y="1"/>
                  </a:moveTo>
                  <a:lnTo>
                    <a:pt x="0" y="13508"/>
                  </a:lnTo>
                  <a:lnTo>
                    <a:pt x="4035" y="13508"/>
                  </a:lnTo>
                  <a:lnTo>
                    <a:pt x="4035" y="1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g2626955c910_0_833"/>
            <p:cNvSpPr/>
            <p:nvPr/>
          </p:nvSpPr>
          <p:spPr>
            <a:xfrm>
              <a:off x="2816177" y="2656933"/>
              <a:ext cx="337750" cy="100900"/>
            </a:xfrm>
            <a:custGeom>
              <a:rect b="b" l="l" r="r" t="t"/>
              <a:pathLst>
                <a:path extrusionOk="0" h="4036" w="13510">
                  <a:moveTo>
                    <a:pt x="0" y="0"/>
                  </a:moveTo>
                  <a:lnTo>
                    <a:pt x="0" y="4036"/>
                  </a:lnTo>
                  <a:lnTo>
                    <a:pt x="13509" y="4036"/>
                  </a:lnTo>
                  <a:lnTo>
                    <a:pt x="13509" y="0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g2626955c910_0_833"/>
            <p:cNvSpPr/>
            <p:nvPr/>
          </p:nvSpPr>
          <p:spPr>
            <a:xfrm>
              <a:off x="3193602" y="1952858"/>
              <a:ext cx="324550" cy="475625"/>
            </a:xfrm>
            <a:custGeom>
              <a:rect b="b" l="l" r="r" t="t"/>
              <a:pathLst>
                <a:path extrusionOk="0" h="19025" w="12982">
                  <a:moveTo>
                    <a:pt x="12960" y="1"/>
                  </a:moveTo>
                  <a:lnTo>
                    <a:pt x="0" y="19007"/>
                  </a:lnTo>
                  <a:lnTo>
                    <a:pt x="17" y="19025"/>
                  </a:lnTo>
                  <a:lnTo>
                    <a:pt x="12982" y="12"/>
                  </a:lnTo>
                  <a:lnTo>
                    <a:pt x="1296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2626955c910_0_833"/>
            <p:cNvSpPr/>
            <p:nvPr/>
          </p:nvSpPr>
          <p:spPr>
            <a:xfrm>
              <a:off x="3193602" y="1952858"/>
              <a:ext cx="324550" cy="475625"/>
            </a:xfrm>
            <a:custGeom>
              <a:rect b="b" l="l" r="r" t="t"/>
              <a:pathLst>
                <a:path extrusionOk="0" h="19025" w="12982">
                  <a:moveTo>
                    <a:pt x="17" y="1"/>
                  </a:moveTo>
                  <a:lnTo>
                    <a:pt x="0" y="12"/>
                  </a:lnTo>
                  <a:lnTo>
                    <a:pt x="12960" y="19025"/>
                  </a:lnTo>
                  <a:lnTo>
                    <a:pt x="12982" y="1900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26955c910_0_839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311" name="Google Shape;311;g2626955c910_0_839"/>
          <p:cNvSpPr txBox="1"/>
          <p:nvPr>
            <p:ph type="title"/>
          </p:nvPr>
        </p:nvSpPr>
        <p:spPr>
          <a:xfrm>
            <a:off x="720000" y="426570"/>
            <a:ext cx="77040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accent4"/>
                </a:solidFill>
              </a:rPr>
              <a:t>¿QUÉ PODEMOS HACER MEJOR?</a:t>
            </a:r>
            <a:endParaRPr/>
          </a:p>
        </p:txBody>
      </p:sp>
      <p:sp>
        <p:nvSpPr>
          <p:cNvPr id="312" name="Google Shape;312;g2626955c910_0_839"/>
          <p:cNvSpPr txBox="1"/>
          <p:nvPr/>
        </p:nvSpPr>
        <p:spPr>
          <a:xfrm>
            <a:off x="1761900" y="2873275"/>
            <a:ext cx="2810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PA">
                <a:solidFill>
                  <a:schemeClr val="dk1"/>
                </a:solidFill>
              </a:rPr>
              <a:t>Tener más claro los objetivos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PA">
                <a:solidFill>
                  <a:schemeClr val="dk1"/>
                </a:solidFill>
              </a:rPr>
              <a:t>Dar mejor apoyo para completar tareas.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PA">
                <a:solidFill>
                  <a:schemeClr val="dk1"/>
                </a:solidFill>
              </a:rPr>
              <a:t>Enfocarnos más sobre cómo es el proceso de registro de paciente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PA">
                <a:solidFill>
                  <a:schemeClr val="dk1"/>
                </a:solidFill>
              </a:rPr>
              <a:t>Tener presente que el odontograma tiene que ser mejorado en toda la Historia.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g2626955c910_0_839"/>
          <p:cNvSpPr txBox="1"/>
          <p:nvPr/>
        </p:nvSpPr>
        <p:spPr>
          <a:xfrm>
            <a:off x="5059950" y="3157925"/>
            <a:ext cx="2412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PA">
                <a:solidFill>
                  <a:schemeClr val="dk1"/>
                </a:solidFill>
              </a:rPr>
              <a:t>Falta de comprensión en algunas áreas.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PA">
                <a:solidFill>
                  <a:schemeClr val="dk1"/>
                </a:solidFill>
              </a:rPr>
              <a:t>Mejorar en las Pruebas con otros expectativas dadas.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PA">
                <a:solidFill>
                  <a:schemeClr val="dk1"/>
                </a:solidFill>
              </a:rPr>
              <a:t>Tener más conocimientos de las herramientas empleadas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g2626955c910_0_839"/>
          <p:cNvGrpSpPr/>
          <p:nvPr/>
        </p:nvGrpSpPr>
        <p:grpSpPr>
          <a:xfrm>
            <a:off x="284574" y="1266861"/>
            <a:ext cx="2107723" cy="4073610"/>
            <a:chOff x="2329650" y="1946525"/>
            <a:chExt cx="997125" cy="1927150"/>
          </a:xfrm>
        </p:grpSpPr>
        <p:sp>
          <p:nvSpPr>
            <p:cNvPr id="315" name="Google Shape;315;g2626955c910_0_839"/>
            <p:cNvSpPr/>
            <p:nvPr/>
          </p:nvSpPr>
          <p:spPr>
            <a:xfrm>
              <a:off x="2330725" y="3194950"/>
              <a:ext cx="88475" cy="340625"/>
            </a:xfrm>
            <a:custGeom>
              <a:rect b="b" l="l" r="r" t="t"/>
              <a:pathLst>
                <a:path extrusionOk="0" h="13625" w="3539">
                  <a:moveTo>
                    <a:pt x="3528" y="1"/>
                  </a:moveTo>
                  <a:cubicBezTo>
                    <a:pt x="3518" y="1"/>
                    <a:pt x="3506" y="6"/>
                    <a:pt x="3506" y="16"/>
                  </a:cubicBezTo>
                  <a:lnTo>
                    <a:pt x="5" y="13602"/>
                  </a:lnTo>
                  <a:cubicBezTo>
                    <a:pt x="0" y="13612"/>
                    <a:pt x="5" y="13623"/>
                    <a:pt x="17" y="13623"/>
                  </a:cubicBezTo>
                  <a:cubicBezTo>
                    <a:pt x="20" y="13624"/>
                    <a:pt x="22" y="13625"/>
                    <a:pt x="24" y="13625"/>
                  </a:cubicBezTo>
                  <a:cubicBezTo>
                    <a:pt x="30" y="13625"/>
                    <a:pt x="34" y="13620"/>
                    <a:pt x="38" y="13612"/>
                  </a:cubicBezTo>
                  <a:lnTo>
                    <a:pt x="3538" y="22"/>
                  </a:lnTo>
                  <a:cubicBezTo>
                    <a:pt x="3538" y="11"/>
                    <a:pt x="3533" y="6"/>
                    <a:pt x="3528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2626955c910_0_839"/>
            <p:cNvSpPr/>
            <p:nvPr/>
          </p:nvSpPr>
          <p:spPr>
            <a:xfrm>
              <a:off x="2736350" y="2001275"/>
              <a:ext cx="9625" cy="6950"/>
            </a:xfrm>
            <a:custGeom>
              <a:rect b="b" l="l" r="r" t="t"/>
              <a:pathLst>
                <a:path extrusionOk="0" h="278" w="385">
                  <a:moveTo>
                    <a:pt x="125" y="0"/>
                  </a:moveTo>
                  <a:cubicBezTo>
                    <a:pt x="111" y="0"/>
                    <a:pt x="99" y="5"/>
                    <a:pt x="87" y="13"/>
                  </a:cubicBezTo>
                  <a:cubicBezTo>
                    <a:pt x="71" y="18"/>
                    <a:pt x="55" y="29"/>
                    <a:pt x="43" y="40"/>
                  </a:cubicBezTo>
                  <a:cubicBezTo>
                    <a:pt x="28" y="50"/>
                    <a:pt x="17" y="67"/>
                    <a:pt x="11" y="83"/>
                  </a:cubicBezTo>
                  <a:cubicBezTo>
                    <a:pt x="6" y="100"/>
                    <a:pt x="0" y="120"/>
                    <a:pt x="0" y="137"/>
                  </a:cubicBezTo>
                  <a:cubicBezTo>
                    <a:pt x="6" y="153"/>
                    <a:pt x="6" y="165"/>
                    <a:pt x="6" y="175"/>
                  </a:cubicBezTo>
                  <a:cubicBezTo>
                    <a:pt x="11" y="197"/>
                    <a:pt x="28" y="218"/>
                    <a:pt x="43" y="235"/>
                  </a:cubicBezTo>
                  <a:cubicBezTo>
                    <a:pt x="50" y="245"/>
                    <a:pt x="60" y="250"/>
                    <a:pt x="71" y="257"/>
                  </a:cubicBezTo>
                  <a:cubicBezTo>
                    <a:pt x="93" y="272"/>
                    <a:pt x="115" y="278"/>
                    <a:pt x="141" y="278"/>
                  </a:cubicBezTo>
                  <a:lnTo>
                    <a:pt x="245" y="278"/>
                  </a:lnTo>
                  <a:cubicBezTo>
                    <a:pt x="265" y="278"/>
                    <a:pt x="282" y="272"/>
                    <a:pt x="298" y="267"/>
                  </a:cubicBezTo>
                  <a:cubicBezTo>
                    <a:pt x="315" y="262"/>
                    <a:pt x="330" y="250"/>
                    <a:pt x="342" y="235"/>
                  </a:cubicBezTo>
                  <a:cubicBezTo>
                    <a:pt x="358" y="224"/>
                    <a:pt x="368" y="207"/>
                    <a:pt x="374" y="192"/>
                  </a:cubicBezTo>
                  <a:cubicBezTo>
                    <a:pt x="380" y="175"/>
                    <a:pt x="385" y="159"/>
                    <a:pt x="385" y="137"/>
                  </a:cubicBezTo>
                  <a:cubicBezTo>
                    <a:pt x="380" y="127"/>
                    <a:pt x="380" y="115"/>
                    <a:pt x="380" y="100"/>
                  </a:cubicBezTo>
                  <a:cubicBezTo>
                    <a:pt x="374" y="78"/>
                    <a:pt x="358" y="55"/>
                    <a:pt x="342" y="40"/>
                  </a:cubicBezTo>
                  <a:cubicBezTo>
                    <a:pt x="335" y="35"/>
                    <a:pt x="325" y="23"/>
                    <a:pt x="315" y="18"/>
                  </a:cubicBezTo>
                  <a:cubicBezTo>
                    <a:pt x="293" y="7"/>
                    <a:pt x="271" y="2"/>
                    <a:pt x="245" y="2"/>
                  </a:cubicBezTo>
                  <a:lnTo>
                    <a:pt x="141" y="2"/>
                  </a:lnTo>
                  <a:cubicBezTo>
                    <a:pt x="135" y="1"/>
                    <a:pt x="13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2626955c910_0_839"/>
            <p:cNvSpPr/>
            <p:nvPr/>
          </p:nvSpPr>
          <p:spPr>
            <a:xfrm>
              <a:off x="2616125" y="3347525"/>
              <a:ext cx="353025" cy="526150"/>
            </a:xfrm>
            <a:custGeom>
              <a:rect b="b" l="l" r="r" t="t"/>
              <a:pathLst>
                <a:path extrusionOk="0" h="21046" w="14121">
                  <a:moveTo>
                    <a:pt x="0" y="0"/>
                  </a:moveTo>
                  <a:lnTo>
                    <a:pt x="0" y="21046"/>
                  </a:lnTo>
                  <a:lnTo>
                    <a:pt x="14121" y="21046"/>
                  </a:lnTo>
                  <a:lnTo>
                    <a:pt x="14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2626955c910_0_839"/>
            <p:cNvSpPr/>
            <p:nvPr/>
          </p:nvSpPr>
          <p:spPr>
            <a:xfrm>
              <a:off x="2329650" y="3131225"/>
              <a:ext cx="286475" cy="742450"/>
            </a:xfrm>
            <a:custGeom>
              <a:rect b="b" l="l" r="r" t="t"/>
              <a:pathLst>
                <a:path extrusionOk="0" h="29698" w="11459">
                  <a:moveTo>
                    <a:pt x="0" y="1"/>
                  </a:moveTo>
                  <a:lnTo>
                    <a:pt x="0" y="8652"/>
                  </a:lnTo>
                  <a:lnTo>
                    <a:pt x="0" y="29698"/>
                  </a:lnTo>
                  <a:lnTo>
                    <a:pt x="11459" y="29698"/>
                  </a:lnTo>
                  <a:lnTo>
                    <a:pt x="11459" y="8652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2626955c910_0_839"/>
            <p:cNvSpPr/>
            <p:nvPr/>
          </p:nvSpPr>
          <p:spPr>
            <a:xfrm>
              <a:off x="2433775" y="3131225"/>
              <a:ext cx="535375" cy="216325"/>
            </a:xfrm>
            <a:custGeom>
              <a:rect b="b" l="l" r="r" t="t"/>
              <a:pathLst>
                <a:path extrusionOk="0" h="8653" w="21415">
                  <a:moveTo>
                    <a:pt x="1" y="1"/>
                  </a:moveTo>
                  <a:lnTo>
                    <a:pt x="7294" y="8652"/>
                  </a:lnTo>
                  <a:lnTo>
                    <a:pt x="21415" y="8652"/>
                  </a:lnTo>
                  <a:lnTo>
                    <a:pt x="14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2626955c910_0_839"/>
            <p:cNvSpPr/>
            <p:nvPr/>
          </p:nvSpPr>
          <p:spPr>
            <a:xfrm>
              <a:off x="2564425" y="1983475"/>
              <a:ext cx="498050" cy="1147775"/>
            </a:xfrm>
            <a:custGeom>
              <a:rect b="b" l="l" r="r" t="t"/>
              <a:pathLst>
                <a:path extrusionOk="0" h="45911" w="19922">
                  <a:moveTo>
                    <a:pt x="16551" y="0"/>
                  </a:moveTo>
                  <a:lnTo>
                    <a:pt x="55" y="16496"/>
                  </a:lnTo>
                  <a:lnTo>
                    <a:pt x="1" y="16555"/>
                  </a:lnTo>
                  <a:lnTo>
                    <a:pt x="1" y="45911"/>
                  </a:lnTo>
                  <a:lnTo>
                    <a:pt x="390" y="45911"/>
                  </a:lnTo>
                  <a:lnTo>
                    <a:pt x="390" y="16718"/>
                  </a:lnTo>
                  <a:lnTo>
                    <a:pt x="16551" y="552"/>
                  </a:lnTo>
                  <a:lnTo>
                    <a:pt x="19645" y="3646"/>
                  </a:lnTo>
                  <a:lnTo>
                    <a:pt x="19922" y="3371"/>
                  </a:lnTo>
                  <a:lnTo>
                    <a:pt x="16551" y="0"/>
                  </a:ln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2626955c910_0_839"/>
            <p:cNvSpPr/>
            <p:nvPr/>
          </p:nvSpPr>
          <p:spPr>
            <a:xfrm>
              <a:off x="2522375" y="2359475"/>
              <a:ext cx="95125" cy="95100"/>
            </a:xfrm>
            <a:custGeom>
              <a:rect b="b" l="l" r="r" t="t"/>
              <a:pathLst>
                <a:path extrusionOk="0" h="3804" w="3805">
                  <a:moveTo>
                    <a:pt x="1905" y="0"/>
                  </a:moveTo>
                  <a:cubicBezTo>
                    <a:pt x="851" y="0"/>
                    <a:pt x="0" y="849"/>
                    <a:pt x="0" y="1900"/>
                  </a:cubicBezTo>
                  <a:cubicBezTo>
                    <a:pt x="0" y="2949"/>
                    <a:pt x="851" y="3803"/>
                    <a:pt x="1905" y="3803"/>
                  </a:cubicBezTo>
                  <a:cubicBezTo>
                    <a:pt x="2954" y="3803"/>
                    <a:pt x="3805" y="2949"/>
                    <a:pt x="3805" y="1900"/>
                  </a:cubicBezTo>
                  <a:cubicBezTo>
                    <a:pt x="3805" y="849"/>
                    <a:pt x="2954" y="0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g2626955c910_0_839"/>
            <p:cNvSpPr/>
            <p:nvPr/>
          </p:nvSpPr>
          <p:spPr>
            <a:xfrm>
              <a:off x="2542400" y="2379375"/>
              <a:ext cx="55075" cy="55200"/>
            </a:xfrm>
            <a:custGeom>
              <a:rect b="b" l="l" r="r" t="t"/>
              <a:pathLst>
                <a:path extrusionOk="0" h="2208" w="2203">
                  <a:moveTo>
                    <a:pt x="1104" y="0"/>
                  </a:moveTo>
                  <a:cubicBezTo>
                    <a:pt x="492" y="0"/>
                    <a:pt x="0" y="497"/>
                    <a:pt x="0" y="1104"/>
                  </a:cubicBezTo>
                  <a:cubicBezTo>
                    <a:pt x="0" y="1714"/>
                    <a:pt x="492" y="2207"/>
                    <a:pt x="1104" y="2207"/>
                  </a:cubicBezTo>
                  <a:cubicBezTo>
                    <a:pt x="1710" y="2207"/>
                    <a:pt x="2202" y="1714"/>
                    <a:pt x="2202" y="1104"/>
                  </a:cubicBezTo>
                  <a:cubicBezTo>
                    <a:pt x="2202" y="497"/>
                    <a:pt x="1710" y="0"/>
                    <a:pt x="1104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2626955c910_0_839"/>
            <p:cNvSpPr/>
            <p:nvPr/>
          </p:nvSpPr>
          <p:spPr>
            <a:xfrm>
              <a:off x="2935300" y="1946525"/>
              <a:ext cx="95100" cy="95100"/>
            </a:xfrm>
            <a:custGeom>
              <a:rect b="b" l="l" r="r" t="t"/>
              <a:pathLst>
                <a:path extrusionOk="0" h="3804" w="3804">
                  <a:moveTo>
                    <a:pt x="1900" y="0"/>
                  </a:moveTo>
                  <a:cubicBezTo>
                    <a:pt x="850" y="0"/>
                    <a:pt x="1" y="850"/>
                    <a:pt x="1" y="1900"/>
                  </a:cubicBezTo>
                  <a:cubicBezTo>
                    <a:pt x="1" y="2949"/>
                    <a:pt x="850" y="3804"/>
                    <a:pt x="1900" y="3804"/>
                  </a:cubicBezTo>
                  <a:cubicBezTo>
                    <a:pt x="2955" y="3804"/>
                    <a:pt x="3804" y="2949"/>
                    <a:pt x="3804" y="1900"/>
                  </a:cubicBezTo>
                  <a:cubicBezTo>
                    <a:pt x="3804" y="850"/>
                    <a:pt x="2955" y="0"/>
                    <a:pt x="1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g2626955c910_0_839"/>
            <p:cNvSpPr/>
            <p:nvPr/>
          </p:nvSpPr>
          <p:spPr>
            <a:xfrm>
              <a:off x="2955325" y="1966425"/>
              <a:ext cx="55100" cy="55200"/>
            </a:xfrm>
            <a:custGeom>
              <a:rect b="b" l="l" r="r" t="t"/>
              <a:pathLst>
                <a:path extrusionOk="0" h="2208" w="2204">
                  <a:moveTo>
                    <a:pt x="1099" y="0"/>
                  </a:moveTo>
                  <a:cubicBezTo>
                    <a:pt x="493" y="0"/>
                    <a:pt x="1" y="498"/>
                    <a:pt x="1" y="1104"/>
                  </a:cubicBezTo>
                  <a:cubicBezTo>
                    <a:pt x="1" y="1716"/>
                    <a:pt x="493" y="2208"/>
                    <a:pt x="1099" y="2208"/>
                  </a:cubicBezTo>
                  <a:cubicBezTo>
                    <a:pt x="1711" y="2208"/>
                    <a:pt x="2203" y="1716"/>
                    <a:pt x="2203" y="1104"/>
                  </a:cubicBezTo>
                  <a:cubicBezTo>
                    <a:pt x="2203" y="498"/>
                    <a:pt x="1711" y="0"/>
                    <a:pt x="1099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2626955c910_0_839"/>
            <p:cNvSpPr/>
            <p:nvPr/>
          </p:nvSpPr>
          <p:spPr>
            <a:xfrm>
              <a:off x="2924075" y="2057200"/>
              <a:ext cx="367250" cy="214250"/>
            </a:xfrm>
            <a:custGeom>
              <a:rect b="b" l="l" r="r" t="t"/>
              <a:pathLst>
                <a:path extrusionOk="0" h="8570" w="14690">
                  <a:moveTo>
                    <a:pt x="9644" y="1"/>
                  </a:moveTo>
                  <a:cubicBezTo>
                    <a:pt x="8493" y="1"/>
                    <a:pt x="7162" y="258"/>
                    <a:pt x="5671" y="957"/>
                  </a:cubicBezTo>
                  <a:cubicBezTo>
                    <a:pt x="0" y="3608"/>
                    <a:pt x="709" y="8570"/>
                    <a:pt x="709" y="8570"/>
                  </a:cubicBezTo>
                  <a:lnTo>
                    <a:pt x="14690" y="2023"/>
                  </a:lnTo>
                  <a:cubicBezTo>
                    <a:pt x="14690" y="2023"/>
                    <a:pt x="12871" y="1"/>
                    <a:pt x="9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2626955c910_0_839"/>
            <p:cNvSpPr/>
            <p:nvPr/>
          </p:nvSpPr>
          <p:spPr>
            <a:xfrm>
              <a:off x="2912200" y="2081825"/>
              <a:ext cx="401850" cy="214775"/>
            </a:xfrm>
            <a:custGeom>
              <a:rect b="b" l="l" r="r" t="t"/>
              <a:pathLst>
                <a:path extrusionOk="0" h="8591" w="16074">
                  <a:moveTo>
                    <a:pt x="14189" y="1"/>
                  </a:moveTo>
                  <a:cubicBezTo>
                    <a:pt x="12615" y="1"/>
                    <a:pt x="9958" y="746"/>
                    <a:pt x="7130" y="2071"/>
                  </a:cubicBezTo>
                  <a:cubicBezTo>
                    <a:pt x="2959" y="4019"/>
                    <a:pt x="0" y="6486"/>
                    <a:pt x="514" y="7585"/>
                  </a:cubicBezTo>
                  <a:lnTo>
                    <a:pt x="984" y="8591"/>
                  </a:lnTo>
                  <a:lnTo>
                    <a:pt x="2023" y="8098"/>
                  </a:lnTo>
                  <a:cubicBezTo>
                    <a:pt x="3614" y="8072"/>
                    <a:pt x="6216" y="7330"/>
                    <a:pt x="8987" y="6032"/>
                  </a:cubicBezTo>
                  <a:cubicBezTo>
                    <a:pt x="11751" y="4733"/>
                    <a:pt x="13991" y="3213"/>
                    <a:pt x="15030" y="2012"/>
                  </a:cubicBezTo>
                  <a:lnTo>
                    <a:pt x="16074" y="1525"/>
                  </a:lnTo>
                  <a:lnTo>
                    <a:pt x="15602" y="518"/>
                  </a:lnTo>
                  <a:cubicBezTo>
                    <a:pt x="15438" y="167"/>
                    <a:pt x="14935" y="1"/>
                    <a:pt x="14189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2626955c910_0_839"/>
            <p:cNvSpPr/>
            <p:nvPr/>
          </p:nvSpPr>
          <p:spPr>
            <a:xfrm>
              <a:off x="2923950" y="2106925"/>
              <a:ext cx="402825" cy="202625"/>
            </a:xfrm>
            <a:custGeom>
              <a:rect b="b" l="l" r="r" t="t"/>
              <a:pathLst>
                <a:path extrusionOk="0" h="8105" w="16113">
                  <a:moveTo>
                    <a:pt x="14189" y="0"/>
                  </a:moveTo>
                  <a:cubicBezTo>
                    <a:pt x="12613" y="0"/>
                    <a:pt x="9958" y="747"/>
                    <a:pt x="7131" y="2069"/>
                  </a:cubicBezTo>
                  <a:cubicBezTo>
                    <a:pt x="2959" y="4021"/>
                    <a:pt x="0" y="6488"/>
                    <a:pt x="514" y="7587"/>
                  </a:cubicBezTo>
                  <a:cubicBezTo>
                    <a:pt x="678" y="7938"/>
                    <a:pt x="1180" y="8104"/>
                    <a:pt x="1925" y="8104"/>
                  </a:cubicBezTo>
                  <a:cubicBezTo>
                    <a:pt x="3499" y="8104"/>
                    <a:pt x="6156" y="7360"/>
                    <a:pt x="8987" y="6034"/>
                  </a:cubicBezTo>
                  <a:cubicBezTo>
                    <a:pt x="13152" y="4081"/>
                    <a:pt x="16113" y="1614"/>
                    <a:pt x="15604" y="521"/>
                  </a:cubicBezTo>
                  <a:cubicBezTo>
                    <a:pt x="15438" y="168"/>
                    <a:pt x="14935" y="0"/>
                    <a:pt x="14189" y="0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2626955c910_0_839"/>
            <p:cNvSpPr/>
            <p:nvPr/>
          </p:nvSpPr>
          <p:spPr>
            <a:xfrm>
              <a:off x="2949400" y="2119675"/>
              <a:ext cx="352050" cy="177050"/>
            </a:xfrm>
            <a:custGeom>
              <a:rect b="b" l="l" r="r" t="t"/>
              <a:pathLst>
                <a:path extrusionOk="0" h="7082" w="14082">
                  <a:moveTo>
                    <a:pt x="12396" y="0"/>
                  </a:moveTo>
                  <a:cubicBezTo>
                    <a:pt x="11019" y="0"/>
                    <a:pt x="8698" y="652"/>
                    <a:pt x="6226" y="1812"/>
                  </a:cubicBezTo>
                  <a:cubicBezTo>
                    <a:pt x="2585" y="3517"/>
                    <a:pt x="0" y="5675"/>
                    <a:pt x="443" y="6628"/>
                  </a:cubicBezTo>
                  <a:cubicBezTo>
                    <a:pt x="587" y="6936"/>
                    <a:pt x="1029" y="7082"/>
                    <a:pt x="1682" y="7082"/>
                  </a:cubicBezTo>
                  <a:cubicBezTo>
                    <a:pt x="3059" y="7082"/>
                    <a:pt x="5379" y="6431"/>
                    <a:pt x="7849" y="5275"/>
                  </a:cubicBezTo>
                  <a:cubicBezTo>
                    <a:pt x="11492" y="3571"/>
                    <a:pt x="14082" y="1412"/>
                    <a:pt x="13634" y="455"/>
                  </a:cubicBezTo>
                  <a:cubicBezTo>
                    <a:pt x="13490" y="147"/>
                    <a:pt x="13049" y="0"/>
                    <a:pt x="12396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2626955c910_0_839"/>
            <p:cNvSpPr/>
            <p:nvPr/>
          </p:nvSpPr>
          <p:spPr>
            <a:xfrm>
              <a:off x="2974550" y="2224350"/>
              <a:ext cx="106600" cy="62550"/>
            </a:xfrm>
            <a:custGeom>
              <a:rect b="b" l="l" r="r" t="t"/>
              <a:pathLst>
                <a:path extrusionOk="0" h="2502" w="4264">
                  <a:moveTo>
                    <a:pt x="3758" y="1"/>
                  </a:moveTo>
                  <a:cubicBezTo>
                    <a:pt x="3342" y="1"/>
                    <a:pt x="2639" y="197"/>
                    <a:pt x="1888" y="546"/>
                  </a:cubicBezTo>
                  <a:cubicBezTo>
                    <a:pt x="785" y="1060"/>
                    <a:pt x="1" y="1715"/>
                    <a:pt x="136" y="2007"/>
                  </a:cubicBezTo>
                  <a:cubicBezTo>
                    <a:pt x="232" y="2204"/>
                    <a:pt x="885" y="2501"/>
                    <a:pt x="1642" y="2501"/>
                  </a:cubicBezTo>
                  <a:cubicBezTo>
                    <a:pt x="1988" y="2501"/>
                    <a:pt x="2354" y="2439"/>
                    <a:pt x="2700" y="2278"/>
                  </a:cubicBezTo>
                  <a:cubicBezTo>
                    <a:pt x="3804" y="1764"/>
                    <a:pt x="4263" y="428"/>
                    <a:pt x="4128" y="136"/>
                  </a:cubicBezTo>
                  <a:cubicBezTo>
                    <a:pt x="4085" y="44"/>
                    <a:pt x="3953" y="1"/>
                    <a:pt x="3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2626955c910_0_839"/>
            <p:cNvSpPr/>
            <p:nvPr/>
          </p:nvSpPr>
          <p:spPr>
            <a:xfrm>
              <a:off x="3167400" y="2134050"/>
              <a:ext cx="106625" cy="62550"/>
            </a:xfrm>
            <a:custGeom>
              <a:rect b="b" l="l" r="r" t="t"/>
              <a:pathLst>
                <a:path extrusionOk="0" h="2502" w="4265">
                  <a:moveTo>
                    <a:pt x="3752" y="0"/>
                  </a:moveTo>
                  <a:cubicBezTo>
                    <a:pt x="3336" y="0"/>
                    <a:pt x="2636" y="197"/>
                    <a:pt x="1889" y="545"/>
                  </a:cubicBezTo>
                  <a:cubicBezTo>
                    <a:pt x="785" y="1064"/>
                    <a:pt x="1" y="1718"/>
                    <a:pt x="136" y="2005"/>
                  </a:cubicBezTo>
                  <a:cubicBezTo>
                    <a:pt x="229" y="2206"/>
                    <a:pt x="880" y="2502"/>
                    <a:pt x="1635" y="2502"/>
                  </a:cubicBezTo>
                  <a:cubicBezTo>
                    <a:pt x="1983" y="2502"/>
                    <a:pt x="2352" y="2439"/>
                    <a:pt x="2700" y="2276"/>
                  </a:cubicBezTo>
                  <a:cubicBezTo>
                    <a:pt x="3799" y="1763"/>
                    <a:pt x="4265" y="425"/>
                    <a:pt x="4128" y="140"/>
                  </a:cubicBezTo>
                  <a:cubicBezTo>
                    <a:pt x="4085" y="45"/>
                    <a:pt x="3951" y="0"/>
                    <a:pt x="3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2626955c910_0_839"/>
            <p:cNvSpPr/>
            <p:nvPr/>
          </p:nvSpPr>
          <p:spPr>
            <a:xfrm>
              <a:off x="3084500" y="2199250"/>
              <a:ext cx="106600" cy="62575"/>
            </a:xfrm>
            <a:custGeom>
              <a:rect b="b" l="l" r="r" t="t"/>
              <a:pathLst>
                <a:path extrusionOk="0" h="2503" w="4264">
                  <a:moveTo>
                    <a:pt x="3754" y="0"/>
                  </a:moveTo>
                  <a:cubicBezTo>
                    <a:pt x="3338" y="0"/>
                    <a:pt x="2637" y="198"/>
                    <a:pt x="1888" y="550"/>
                  </a:cubicBezTo>
                  <a:cubicBezTo>
                    <a:pt x="785" y="1063"/>
                    <a:pt x="0" y="1719"/>
                    <a:pt x="135" y="2005"/>
                  </a:cubicBezTo>
                  <a:cubicBezTo>
                    <a:pt x="228" y="2205"/>
                    <a:pt x="880" y="2502"/>
                    <a:pt x="1636" y="2502"/>
                  </a:cubicBezTo>
                  <a:cubicBezTo>
                    <a:pt x="1983" y="2502"/>
                    <a:pt x="2353" y="2440"/>
                    <a:pt x="2700" y="2276"/>
                  </a:cubicBezTo>
                  <a:cubicBezTo>
                    <a:pt x="3798" y="1762"/>
                    <a:pt x="4263" y="426"/>
                    <a:pt x="4128" y="139"/>
                  </a:cubicBezTo>
                  <a:cubicBezTo>
                    <a:pt x="4085" y="45"/>
                    <a:pt x="3951" y="0"/>
                    <a:pt x="3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g2626955c910_0_839"/>
            <p:cNvSpPr/>
            <p:nvPr/>
          </p:nvSpPr>
          <p:spPr>
            <a:xfrm>
              <a:off x="3062725" y="2152650"/>
              <a:ext cx="106625" cy="62550"/>
            </a:xfrm>
            <a:custGeom>
              <a:rect b="b" l="l" r="r" t="t"/>
              <a:pathLst>
                <a:path extrusionOk="0" h="2502" w="4265">
                  <a:moveTo>
                    <a:pt x="3757" y="1"/>
                  </a:moveTo>
                  <a:cubicBezTo>
                    <a:pt x="3340" y="1"/>
                    <a:pt x="2635" y="197"/>
                    <a:pt x="1888" y="547"/>
                  </a:cubicBezTo>
                  <a:cubicBezTo>
                    <a:pt x="784" y="1061"/>
                    <a:pt x="0" y="1716"/>
                    <a:pt x="135" y="2008"/>
                  </a:cubicBezTo>
                  <a:cubicBezTo>
                    <a:pt x="229" y="2205"/>
                    <a:pt x="882" y="2501"/>
                    <a:pt x="1638" y="2501"/>
                  </a:cubicBezTo>
                  <a:cubicBezTo>
                    <a:pt x="1983" y="2501"/>
                    <a:pt x="2350" y="2439"/>
                    <a:pt x="2694" y="2278"/>
                  </a:cubicBezTo>
                  <a:cubicBezTo>
                    <a:pt x="3798" y="1765"/>
                    <a:pt x="4264" y="428"/>
                    <a:pt x="4128" y="136"/>
                  </a:cubicBezTo>
                  <a:cubicBezTo>
                    <a:pt x="4085" y="44"/>
                    <a:pt x="3952" y="1"/>
                    <a:pt x="3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g2626955c910_0_839"/>
            <p:cNvSpPr/>
            <p:nvPr/>
          </p:nvSpPr>
          <p:spPr>
            <a:xfrm>
              <a:off x="2651275" y="3385125"/>
              <a:ext cx="285425" cy="393600"/>
            </a:xfrm>
            <a:custGeom>
              <a:rect b="b" l="l" r="r" t="t"/>
              <a:pathLst>
                <a:path extrusionOk="0" h="15744" w="11417">
                  <a:moveTo>
                    <a:pt x="11406" y="10"/>
                  </a:moveTo>
                  <a:lnTo>
                    <a:pt x="11406" y="15733"/>
                  </a:lnTo>
                  <a:lnTo>
                    <a:pt x="5" y="15733"/>
                  </a:lnTo>
                  <a:lnTo>
                    <a:pt x="5" y="10"/>
                  </a:lnTo>
                  <a:close/>
                  <a:moveTo>
                    <a:pt x="0" y="0"/>
                  </a:moveTo>
                  <a:lnTo>
                    <a:pt x="0" y="5"/>
                  </a:lnTo>
                  <a:lnTo>
                    <a:pt x="0" y="15739"/>
                  </a:lnTo>
                  <a:lnTo>
                    <a:pt x="0" y="15744"/>
                  </a:lnTo>
                  <a:lnTo>
                    <a:pt x="11416" y="15744"/>
                  </a:lnTo>
                  <a:lnTo>
                    <a:pt x="11416" y="15739"/>
                  </a:lnTo>
                  <a:lnTo>
                    <a:pt x="11416" y="5"/>
                  </a:lnTo>
                  <a:lnTo>
                    <a:pt x="11416" y="0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2626955c910_0_839"/>
            <p:cNvSpPr/>
            <p:nvPr/>
          </p:nvSpPr>
          <p:spPr>
            <a:xfrm>
              <a:off x="2634775" y="3145975"/>
              <a:ext cx="79125" cy="43950"/>
            </a:xfrm>
            <a:custGeom>
              <a:rect b="b" l="l" r="r" t="t"/>
              <a:pathLst>
                <a:path extrusionOk="0" h="1758" w="3165">
                  <a:moveTo>
                    <a:pt x="238" y="0"/>
                  </a:moveTo>
                  <a:lnTo>
                    <a:pt x="93" y="629"/>
                  </a:lnTo>
                  <a:cubicBezTo>
                    <a:pt x="1" y="1018"/>
                    <a:pt x="580" y="1488"/>
                    <a:pt x="1391" y="1678"/>
                  </a:cubicBezTo>
                  <a:cubicBezTo>
                    <a:pt x="1620" y="1732"/>
                    <a:pt x="1842" y="1757"/>
                    <a:pt x="2046" y="1757"/>
                  </a:cubicBezTo>
                  <a:cubicBezTo>
                    <a:pt x="2560" y="1757"/>
                    <a:pt x="2953" y="1595"/>
                    <a:pt x="3020" y="1316"/>
                  </a:cubicBezTo>
                  <a:lnTo>
                    <a:pt x="3165" y="687"/>
                  </a:lnTo>
                  <a:lnTo>
                    <a:pt x="2375" y="499"/>
                  </a:lnTo>
                  <a:cubicBezTo>
                    <a:pt x="2186" y="402"/>
                    <a:pt x="1964" y="320"/>
                    <a:pt x="1721" y="265"/>
                  </a:cubicBezTo>
                  <a:cubicBezTo>
                    <a:pt x="1477" y="207"/>
                    <a:pt x="1245" y="185"/>
                    <a:pt x="1029" y="185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g2626955c910_0_839"/>
            <p:cNvSpPr/>
            <p:nvPr/>
          </p:nvSpPr>
          <p:spPr>
            <a:xfrm>
              <a:off x="2638425" y="3134925"/>
              <a:ext cx="77800" cy="39300"/>
            </a:xfrm>
            <a:custGeom>
              <a:rect b="b" l="l" r="r" t="t"/>
              <a:pathLst>
                <a:path extrusionOk="0" h="1572" w="3112">
                  <a:moveTo>
                    <a:pt x="1066" y="1"/>
                  </a:moveTo>
                  <a:cubicBezTo>
                    <a:pt x="552" y="1"/>
                    <a:pt x="158" y="163"/>
                    <a:pt x="92" y="442"/>
                  </a:cubicBezTo>
                  <a:cubicBezTo>
                    <a:pt x="0" y="832"/>
                    <a:pt x="579" y="1303"/>
                    <a:pt x="1391" y="1493"/>
                  </a:cubicBezTo>
                  <a:cubicBezTo>
                    <a:pt x="1619" y="1546"/>
                    <a:pt x="1840" y="1571"/>
                    <a:pt x="2043" y="1571"/>
                  </a:cubicBezTo>
                  <a:cubicBezTo>
                    <a:pt x="2559" y="1571"/>
                    <a:pt x="2954" y="1409"/>
                    <a:pt x="3019" y="1129"/>
                  </a:cubicBezTo>
                  <a:cubicBezTo>
                    <a:pt x="3111" y="740"/>
                    <a:pt x="2532" y="270"/>
                    <a:pt x="1720" y="80"/>
                  </a:cubicBezTo>
                  <a:cubicBezTo>
                    <a:pt x="1492" y="26"/>
                    <a:pt x="1270" y="1"/>
                    <a:pt x="1066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2626955c910_0_839"/>
            <p:cNvSpPr/>
            <p:nvPr/>
          </p:nvSpPr>
          <p:spPr>
            <a:xfrm>
              <a:off x="2611125" y="3258375"/>
              <a:ext cx="48975" cy="27175"/>
            </a:xfrm>
            <a:custGeom>
              <a:rect b="b" l="l" r="r" t="t"/>
              <a:pathLst>
                <a:path extrusionOk="0" h="1087" w="1959">
                  <a:moveTo>
                    <a:pt x="145" y="1"/>
                  </a:moveTo>
                  <a:lnTo>
                    <a:pt x="53" y="390"/>
                  </a:lnTo>
                  <a:cubicBezTo>
                    <a:pt x="0" y="628"/>
                    <a:pt x="357" y="920"/>
                    <a:pt x="860" y="1040"/>
                  </a:cubicBezTo>
                  <a:cubicBezTo>
                    <a:pt x="1000" y="1071"/>
                    <a:pt x="1136" y="1087"/>
                    <a:pt x="1261" y="1087"/>
                  </a:cubicBezTo>
                  <a:cubicBezTo>
                    <a:pt x="1582" y="1087"/>
                    <a:pt x="1828" y="987"/>
                    <a:pt x="1866" y="812"/>
                  </a:cubicBezTo>
                  <a:lnTo>
                    <a:pt x="1958" y="423"/>
                  </a:lnTo>
                  <a:lnTo>
                    <a:pt x="1466" y="309"/>
                  </a:lnTo>
                  <a:cubicBezTo>
                    <a:pt x="1347" y="249"/>
                    <a:pt x="1212" y="196"/>
                    <a:pt x="1060" y="163"/>
                  </a:cubicBezTo>
                  <a:cubicBezTo>
                    <a:pt x="914" y="126"/>
                    <a:pt x="767" y="114"/>
                    <a:pt x="638" y="114"/>
                  </a:cubicBezTo>
                  <a:lnTo>
                    <a:pt x="145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2626955c910_0_839"/>
            <p:cNvSpPr/>
            <p:nvPr/>
          </p:nvSpPr>
          <p:spPr>
            <a:xfrm>
              <a:off x="2613250" y="3251450"/>
              <a:ext cx="48200" cy="24350"/>
            </a:xfrm>
            <a:custGeom>
              <a:rect b="b" l="l" r="r" t="t"/>
              <a:pathLst>
                <a:path extrusionOk="0" h="974" w="1928">
                  <a:moveTo>
                    <a:pt x="662" y="1"/>
                  </a:moveTo>
                  <a:cubicBezTo>
                    <a:pt x="344" y="1"/>
                    <a:pt x="100" y="103"/>
                    <a:pt x="60" y="278"/>
                  </a:cubicBezTo>
                  <a:cubicBezTo>
                    <a:pt x="1" y="516"/>
                    <a:pt x="364" y="808"/>
                    <a:pt x="862" y="927"/>
                  </a:cubicBezTo>
                  <a:cubicBezTo>
                    <a:pt x="1003" y="959"/>
                    <a:pt x="1140" y="974"/>
                    <a:pt x="1265" y="974"/>
                  </a:cubicBezTo>
                  <a:cubicBezTo>
                    <a:pt x="1586" y="974"/>
                    <a:pt x="1830" y="875"/>
                    <a:pt x="1873" y="700"/>
                  </a:cubicBezTo>
                  <a:cubicBezTo>
                    <a:pt x="1928" y="456"/>
                    <a:pt x="1571" y="169"/>
                    <a:pt x="1067" y="51"/>
                  </a:cubicBezTo>
                  <a:cubicBezTo>
                    <a:pt x="926" y="17"/>
                    <a:pt x="788" y="1"/>
                    <a:pt x="662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2626955c910_0_839"/>
            <p:cNvSpPr/>
            <p:nvPr/>
          </p:nvSpPr>
          <p:spPr>
            <a:xfrm>
              <a:off x="2718100" y="3258375"/>
              <a:ext cx="48975" cy="27175"/>
            </a:xfrm>
            <a:custGeom>
              <a:rect b="b" l="l" r="r" t="t"/>
              <a:pathLst>
                <a:path extrusionOk="0" h="1087" w="1959">
                  <a:moveTo>
                    <a:pt x="151" y="1"/>
                  </a:moveTo>
                  <a:lnTo>
                    <a:pt x="59" y="390"/>
                  </a:lnTo>
                  <a:cubicBezTo>
                    <a:pt x="1" y="628"/>
                    <a:pt x="363" y="920"/>
                    <a:pt x="860" y="1040"/>
                  </a:cubicBezTo>
                  <a:cubicBezTo>
                    <a:pt x="1002" y="1071"/>
                    <a:pt x="1139" y="1087"/>
                    <a:pt x="1264" y="1087"/>
                  </a:cubicBezTo>
                  <a:cubicBezTo>
                    <a:pt x="1585" y="1087"/>
                    <a:pt x="1829" y="987"/>
                    <a:pt x="1872" y="812"/>
                  </a:cubicBezTo>
                  <a:lnTo>
                    <a:pt x="1959" y="423"/>
                  </a:lnTo>
                  <a:lnTo>
                    <a:pt x="1472" y="309"/>
                  </a:lnTo>
                  <a:cubicBezTo>
                    <a:pt x="1352" y="249"/>
                    <a:pt x="1217" y="196"/>
                    <a:pt x="1065" y="163"/>
                  </a:cubicBezTo>
                  <a:cubicBezTo>
                    <a:pt x="915" y="126"/>
                    <a:pt x="773" y="114"/>
                    <a:pt x="638" y="114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2626955c910_0_839"/>
            <p:cNvSpPr/>
            <p:nvPr/>
          </p:nvSpPr>
          <p:spPr>
            <a:xfrm>
              <a:off x="2720375" y="3251450"/>
              <a:ext cx="48200" cy="24350"/>
            </a:xfrm>
            <a:custGeom>
              <a:rect b="b" l="l" r="r" t="t"/>
              <a:pathLst>
                <a:path extrusionOk="0" h="974" w="1928">
                  <a:moveTo>
                    <a:pt x="660" y="1"/>
                  </a:moveTo>
                  <a:cubicBezTo>
                    <a:pt x="341" y="1"/>
                    <a:pt x="99" y="103"/>
                    <a:pt x="60" y="278"/>
                  </a:cubicBezTo>
                  <a:cubicBezTo>
                    <a:pt x="1" y="516"/>
                    <a:pt x="364" y="808"/>
                    <a:pt x="862" y="927"/>
                  </a:cubicBezTo>
                  <a:cubicBezTo>
                    <a:pt x="1003" y="959"/>
                    <a:pt x="1139" y="974"/>
                    <a:pt x="1264" y="974"/>
                  </a:cubicBezTo>
                  <a:cubicBezTo>
                    <a:pt x="1585" y="974"/>
                    <a:pt x="1829" y="875"/>
                    <a:pt x="1868" y="700"/>
                  </a:cubicBezTo>
                  <a:cubicBezTo>
                    <a:pt x="1928" y="456"/>
                    <a:pt x="1565" y="169"/>
                    <a:pt x="1067" y="51"/>
                  </a:cubicBezTo>
                  <a:cubicBezTo>
                    <a:pt x="924" y="17"/>
                    <a:pt x="786" y="1"/>
                    <a:pt x="660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2626955c910_0_839"/>
            <p:cNvSpPr/>
            <p:nvPr/>
          </p:nvSpPr>
          <p:spPr>
            <a:xfrm>
              <a:off x="2825225" y="3258375"/>
              <a:ext cx="48975" cy="27175"/>
            </a:xfrm>
            <a:custGeom>
              <a:rect b="b" l="l" r="r" t="t"/>
              <a:pathLst>
                <a:path extrusionOk="0" h="1087" w="1959">
                  <a:moveTo>
                    <a:pt x="146" y="1"/>
                  </a:moveTo>
                  <a:lnTo>
                    <a:pt x="54" y="390"/>
                  </a:lnTo>
                  <a:cubicBezTo>
                    <a:pt x="1" y="628"/>
                    <a:pt x="358" y="920"/>
                    <a:pt x="860" y="1040"/>
                  </a:cubicBezTo>
                  <a:cubicBezTo>
                    <a:pt x="1000" y="1071"/>
                    <a:pt x="1136" y="1087"/>
                    <a:pt x="1261" y="1087"/>
                  </a:cubicBezTo>
                  <a:cubicBezTo>
                    <a:pt x="1581" y="1087"/>
                    <a:pt x="1827" y="987"/>
                    <a:pt x="1867" y="812"/>
                  </a:cubicBezTo>
                  <a:lnTo>
                    <a:pt x="1959" y="423"/>
                  </a:lnTo>
                  <a:lnTo>
                    <a:pt x="1467" y="309"/>
                  </a:lnTo>
                  <a:cubicBezTo>
                    <a:pt x="1352" y="249"/>
                    <a:pt x="1212" y="196"/>
                    <a:pt x="1065" y="163"/>
                  </a:cubicBezTo>
                  <a:cubicBezTo>
                    <a:pt x="915" y="126"/>
                    <a:pt x="768" y="114"/>
                    <a:pt x="638" y="114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2626955c910_0_839"/>
            <p:cNvSpPr/>
            <p:nvPr/>
          </p:nvSpPr>
          <p:spPr>
            <a:xfrm>
              <a:off x="2827500" y="3251450"/>
              <a:ext cx="48200" cy="24350"/>
            </a:xfrm>
            <a:custGeom>
              <a:rect b="b" l="l" r="r" t="t"/>
              <a:pathLst>
                <a:path extrusionOk="0" h="974" w="1928">
                  <a:moveTo>
                    <a:pt x="660" y="1"/>
                  </a:moveTo>
                  <a:cubicBezTo>
                    <a:pt x="341" y="1"/>
                    <a:pt x="98" y="103"/>
                    <a:pt x="55" y="278"/>
                  </a:cubicBezTo>
                  <a:cubicBezTo>
                    <a:pt x="1" y="516"/>
                    <a:pt x="358" y="808"/>
                    <a:pt x="861" y="927"/>
                  </a:cubicBezTo>
                  <a:cubicBezTo>
                    <a:pt x="1001" y="959"/>
                    <a:pt x="1137" y="974"/>
                    <a:pt x="1262" y="974"/>
                  </a:cubicBezTo>
                  <a:cubicBezTo>
                    <a:pt x="1582" y="974"/>
                    <a:pt x="1828" y="875"/>
                    <a:pt x="1868" y="700"/>
                  </a:cubicBezTo>
                  <a:cubicBezTo>
                    <a:pt x="1927" y="456"/>
                    <a:pt x="1565" y="169"/>
                    <a:pt x="1067" y="51"/>
                  </a:cubicBezTo>
                  <a:cubicBezTo>
                    <a:pt x="924" y="17"/>
                    <a:pt x="786" y="1"/>
                    <a:pt x="660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2626955c910_0_839"/>
            <p:cNvSpPr/>
            <p:nvPr/>
          </p:nvSpPr>
          <p:spPr>
            <a:xfrm>
              <a:off x="2329650" y="3458550"/>
              <a:ext cx="639500" cy="415125"/>
            </a:xfrm>
            <a:custGeom>
              <a:rect b="b" l="l" r="r" t="t"/>
              <a:pathLst>
                <a:path extrusionOk="0" h="16605" w="25580">
                  <a:moveTo>
                    <a:pt x="0" y="0"/>
                  </a:moveTo>
                  <a:lnTo>
                    <a:pt x="0" y="16605"/>
                  </a:lnTo>
                  <a:lnTo>
                    <a:pt x="25580" y="16605"/>
                  </a:lnTo>
                  <a:lnTo>
                    <a:pt x="25580" y="11914"/>
                  </a:lnTo>
                  <a:cubicBezTo>
                    <a:pt x="23456" y="12579"/>
                    <a:pt x="21589" y="12839"/>
                    <a:pt x="19968" y="12839"/>
                  </a:cubicBezTo>
                  <a:cubicBezTo>
                    <a:pt x="14159" y="12839"/>
                    <a:pt x="11514" y="9496"/>
                    <a:pt x="11514" y="9496"/>
                  </a:cubicBezTo>
                  <a:lnTo>
                    <a:pt x="11514" y="12937"/>
                  </a:lnTo>
                  <a:cubicBezTo>
                    <a:pt x="287" y="95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2626955c910_0_839"/>
            <p:cNvSpPr/>
            <p:nvPr/>
          </p:nvSpPr>
          <p:spPr>
            <a:xfrm>
              <a:off x="2371850" y="3195475"/>
              <a:ext cx="14625" cy="16150"/>
            </a:xfrm>
            <a:custGeom>
              <a:rect b="b" l="l" r="r" t="t"/>
              <a:pathLst>
                <a:path extrusionOk="0" h="646" w="585">
                  <a:moveTo>
                    <a:pt x="449" y="1"/>
                  </a:moveTo>
                  <a:cubicBezTo>
                    <a:pt x="412" y="6"/>
                    <a:pt x="373" y="17"/>
                    <a:pt x="347" y="45"/>
                  </a:cubicBezTo>
                  <a:cubicBezTo>
                    <a:pt x="243" y="168"/>
                    <a:pt x="140" y="287"/>
                    <a:pt x="38" y="412"/>
                  </a:cubicBezTo>
                  <a:cubicBezTo>
                    <a:pt x="16" y="439"/>
                    <a:pt x="0" y="472"/>
                    <a:pt x="0" y="510"/>
                  </a:cubicBezTo>
                  <a:cubicBezTo>
                    <a:pt x="0" y="542"/>
                    <a:pt x="11" y="585"/>
                    <a:pt x="38" y="607"/>
                  </a:cubicBezTo>
                  <a:cubicBezTo>
                    <a:pt x="62" y="627"/>
                    <a:pt x="91" y="645"/>
                    <a:pt x="123" y="645"/>
                  </a:cubicBezTo>
                  <a:cubicBezTo>
                    <a:pt x="127" y="645"/>
                    <a:pt x="131" y="645"/>
                    <a:pt x="135" y="645"/>
                  </a:cubicBezTo>
                  <a:cubicBezTo>
                    <a:pt x="173" y="645"/>
                    <a:pt x="210" y="634"/>
                    <a:pt x="233" y="607"/>
                  </a:cubicBezTo>
                  <a:cubicBezTo>
                    <a:pt x="335" y="482"/>
                    <a:pt x="444" y="363"/>
                    <a:pt x="547" y="239"/>
                  </a:cubicBezTo>
                  <a:cubicBezTo>
                    <a:pt x="568" y="212"/>
                    <a:pt x="584" y="180"/>
                    <a:pt x="584" y="142"/>
                  </a:cubicBezTo>
                  <a:cubicBezTo>
                    <a:pt x="584" y="110"/>
                    <a:pt x="568" y="65"/>
                    <a:pt x="547" y="45"/>
                  </a:cubicBezTo>
                  <a:cubicBezTo>
                    <a:pt x="520" y="17"/>
                    <a:pt x="482" y="1"/>
                    <a:pt x="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2626955c910_0_839"/>
            <p:cNvSpPr/>
            <p:nvPr/>
          </p:nvSpPr>
          <p:spPr>
            <a:xfrm>
              <a:off x="2454750" y="3242425"/>
              <a:ext cx="19100" cy="8450"/>
            </a:xfrm>
            <a:custGeom>
              <a:rect b="b" l="l" r="r" t="t"/>
              <a:pathLst>
                <a:path extrusionOk="0" h="338" w="764">
                  <a:moveTo>
                    <a:pt x="155" y="0"/>
                  </a:moveTo>
                  <a:cubicBezTo>
                    <a:pt x="94" y="0"/>
                    <a:pt x="30" y="44"/>
                    <a:pt x="17" y="103"/>
                  </a:cubicBezTo>
                  <a:cubicBezTo>
                    <a:pt x="0" y="184"/>
                    <a:pt x="43" y="249"/>
                    <a:pt x="115" y="277"/>
                  </a:cubicBezTo>
                  <a:cubicBezTo>
                    <a:pt x="234" y="317"/>
                    <a:pt x="360" y="337"/>
                    <a:pt x="486" y="337"/>
                  </a:cubicBezTo>
                  <a:cubicBezTo>
                    <a:pt x="543" y="337"/>
                    <a:pt x="599" y="333"/>
                    <a:pt x="655" y="325"/>
                  </a:cubicBezTo>
                  <a:cubicBezTo>
                    <a:pt x="687" y="320"/>
                    <a:pt x="725" y="287"/>
                    <a:pt x="742" y="260"/>
                  </a:cubicBezTo>
                  <a:cubicBezTo>
                    <a:pt x="757" y="227"/>
                    <a:pt x="764" y="184"/>
                    <a:pt x="752" y="152"/>
                  </a:cubicBezTo>
                  <a:cubicBezTo>
                    <a:pt x="742" y="120"/>
                    <a:pt x="720" y="87"/>
                    <a:pt x="692" y="70"/>
                  </a:cubicBezTo>
                  <a:cubicBezTo>
                    <a:pt x="667" y="56"/>
                    <a:pt x="645" y="52"/>
                    <a:pt x="621" y="52"/>
                  </a:cubicBezTo>
                  <a:cubicBezTo>
                    <a:pt x="609" y="52"/>
                    <a:pt x="597" y="53"/>
                    <a:pt x="585" y="55"/>
                  </a:cubicBezTo>
                  <a:lnTo>
                    <a:pt x="612" y="55"/>
                  </a:lnTo>
                  <a:cubicBezTo>
                    <a:pt x="571" y="57"/>
                    <a:pt x="532" y="59"/>
                    <a:pt x="493" y="59"/>
                  </a:cubicBezTo>
                  <a:cubicBezTo>
                    <a:pt x="454" y="59"/>
                    <a:pt x="415" y="57"/>
                    <a:pt x="374" y="55"/>
                  </a:cubicBezTo>
                  <a:cubicBezTo>
                    <a:pt x="315" y="43"/>
                    <a:pt x="250" y="27"/>
                    <a:pt x="190" y="5"/>
                  </a:cubicBezTo>
                  <a:cubicBezTo>
                    <a:pt x="179" y="2"/>
                    <a:pt x="167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g2626955c910_0_839"/>
            <p:cNvSpPr/>
            <p:nvPr/>
          </p:nvSpPr>
          <p:spPr>
            <a:xfrm>
              <a:off x="2484900" y="3334875"/>
              <a:ext cx="13575" cy="13475"/>
            </a:xfrm>
            <a:custGeom>
              <a:rect b="b" l="l" r="r" t="t"/>
              <a:pathLst>
                <a:path extrusionOk="0" h="539" w="543">
                  <a:moveTo>
                    <a:pt x="146" y="1"/>
                  </a:moveTo>
                  <a:cubicBezTo>
                    <a:pt x="132" y="1"/>
                    <a:pt x="121" y="4"/>
                    <a:pt x="110" y="8"/>
                  </a:cubicBezTo>
                  <a:cubicBezTo>
                    <a:pt x="77" y="13"/>
                    <a:pt x="38" y="40"/>
                    <a:pt x="23" y="68"/>
                  </a:cubicBezTo>
                  <a:cubicBezTo>
                    <a:pt x="6" y="100"/>
                    <a:pt x="1" y="143"/>
                    <a:pt x="12" y="175"/>
                  </a:cubicBezTo>
                  <a:cubicBezTo>
                    <a:pt x="23" y="208"/>
                    <a:pt x="45" y="247"/>
                    <a:pt x="71" y="262"/>
                  </a:cubicBezTo>
                  <a:cubicBezTo>
                    <a:pt x="103" y="273"/>
                    <a:pt x="131" y="295"/>
                    <a:pt x="163" y="312"/>
                  </a:cubicBezTo>
                  <a:cubicBezTo>
                    <a:pt x="185" y="333"/>
                    <a:pt x="212" y="360"/>
                    <a:pt x="233" y="382"/>
                  </a:cubicBezTo>
                  <a:cubicBezTo>
                    <a:pt x="250" y="414"/>
                    <a:pt x="272" y="442"/>
                    <a:pt x="282" y="468"/>
                  </a:cubicBezTo>
                  <a:cubicBezTo>
                    <a:pt x="298" y="500"/>
                    <a:pt x="337" y="527"/>
                    <a:pt x="369" y="532"/>
                  </a:cubicBezTo>
                  <a:cubicBezTo>
                    <a:pt x="381" y="537"/>
                    <a:pt x="395" y="539"/>
                    <a:pt x="408" y="539"/>
                  </a:cubicBezTo>
                  <a:cubicBezTo>
                    <a:pt x="432" y="539"/>
                    <a:pt x="457" y="533"/>
                    <a:pt x="477" y="522"/>
                  </a:cubicBezTo>
                  <a:cubicBezTo>
                    <a:pt x="504" y="500"/>
                    <a:pt x="532" y="474"/>
                    <a:pt x="537" y="435"/>
                  </a:cubicBezTo>
                  <a:cubicBezTo>
                    <a:pt x="542" y="425"/>
                    <a:pt x="542" y="414"/>
                    <a:pt x="542" y="397"/>
                  </a:cubicBezTo>
                  <a:cubicBezTo>
                    <a:pt x="542" y="377"/>
                    <a:pt x="537" y="355"/>
                    <a:pt x="525" y="333"/>
                  </a:cubicBezTo>
                  <a:cubicBezTo>
                    <a:pt x="493" y="262"/>
                    <a:pt x="450" y="203"/>
                    <a:pt x="395" y="149"/>
                  </a:cubicBezTo>
                  <a:cubicBezTo>
                    <a:pt x="342" y="95"/>
                    <a:pt x="282" y="52"/>
                    <a:pt x="212" y="20"/>
                  </a:cubicBezTo>
                  <a:cubicBezTo>
                    <a:pt x="195" y="8"/>
                    <a:pt x="180" y="3"/>
                    <a:pt x="163" y="3"/>
                  </a:cubicBezTo>
                  <a:cubicBezTo>
                    <a:pt x="157" y="1"/>
                    <a:pt x="151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2626955c910_0_839"/>
            <p:cNvSpPr/>
            <p:nvPr/>
          </p:nvSpPr>
          <p:spPr>
            <a:xfrm>
              <a:off x="2392400" y="3384350"/>
              <a:ext cx="17600" cy="13475"/>
            </a:xfrm>
            <a:custGeom>
              <a:rect b="b" l="l" r="r" t="t"/>
              <a:pathLst>
                <a:path extrusionOk="0" h="539" w="704">
                  <a:moveTo>
                    <a:pt x="260" y="469"/>
                  </a:moveTo>
                  <a:cubicBezTo>
                    <a:pt x="258" y="471"/>
                    <a:pt x="257" y="472"/>
                    <a:pt x="256" y="474"/>
                  </a:cubicBezTo>
                  <a:lnTo>
                    <a:pt x="256" y="474"/>
                  </a:lnTo>
                  <a:cubicBezTo>
                    <a:pt x="257" y="472"/>
                    <a:pt x="259" y="470"/>
                    <a:pt x="260" y="469"/>
                  </a:cubicBezTo>
                  <a:close/>
                  <a:moveTo>
                    <a:pt x="256" y="474"/>
                  </a:moveTo>
                  <a:lnTo>
                    <a:pt x="256" y="474"/>
                  </a:lnTo>
                  <a:cubicBezTo>
                    <a:pt x="255" y="476"/>
                    <a:pt x="254" y="478"/>
                    <a:pt x="252" y="480"/>
                  </a:cubicBezTo>
                  <a:lnTo>
                    <a:pt x="252" y="480"/>
                  </a:lnTo>
                  <a:cubicBezTo>
                    <a:pt x="254" y="479"/>
                    <a:pt x="255" y="477"/>
                    <a:pt x="256" y="474"/>
                  </a:cubicBezTo>
                  <a:close/>
                  <a:moveTo>
                    <a:pt x="565" y="1"/>
                  </a:moveTo>
                  <a:cubicBezTo>
                    <a:pt x="552" y="1"/>
                    <a:pt x="539" y="2"/>
                    <a:pt x="525" y="4"/>
                  </a:cubicBezTo>
                  <a:cubicBezTo>
                    <a:pt x="319" y="36"/>
                    <a:pt x="142" y="161"/>
                    <a:pt x="22" y="328"/>
                  </a:cubicBezTo>
                  <a:cubicBezTo>
                    <a:pt x="0" y="356"/>
                    <a:pt x="0" y="404"/>
                    <a:pt x="5" y="436"/>
                  </a:cubicBezTo>
                  <a:cubicBezTo>
                    <a:pt x="17" y="469"/>
                    <a:pt x="44" y="501"/>
                    <a:pt x="70" y="518"/>
                  </a:cubicBezTo>
                  <a:cubicBezTo>
                    <a:pt x="93" y="529"/>
                    <a:pt x="120" y="538"/>
                    <a:pt x="147" y="538"/>
                  </a:cubicBezTo>
                  <a:cubicBezTo>
                    <a:pt x="158" y="538"/>
                    <a:pt x="169" y="537"/>
                    <a:pt x="179" y="534"/>
                  </a:cubicBezTo>
                  <a:cubicBezTo>
                    <a:pt x="208" y="524"/>
                    <a:pt x="233" y="506"/>
                    <a:pt x="252" y="480"/>
                  </a:cubicBezTo>
                  <a:lnTo>
                    <a:pt x="252" y="480"/>
                  </a:lnTo>
                  <a:cubicBezTo>
                    <a:pt x="251" y="480"/>
                    <a:pt x="251" y="480"/>
                    <a:pt x="249" y="480"/>
                  </a:cubicBezTo>
                  <a:cubicBezTo>
                    <a:pt x="282" y="443"/>
                    <a:pt x="319" y="404"/>
                    <a:pt x="357" y="371"/>
                  </a:cubicBezTo>
                  <a:cubicBezTo>
                    <a:pt x="395" y="351"/>
                    <a:pt x="434" y="323"/>
                    <a:pt x="471" y="306"/>
                  </a:cubicBezTo>
                  <a:cubicBezTo>
                    <a:pt x="514" y="291"/>
                    <a:pt x="557" y="280"/>
                    <a:pt x="601" y="269"/>
                  </a:cubicBezTo>
                  <a:cubicBezTo>
                    <a:pt x="634" y="264"/>
                    <a:pt x="666" y="236"/>
                    <a:pt x="682" y="209"/>
                  </a:cubicBezTo>
                  <a:cubicBezTo>
                    <a:pt x="699" y="177"/>
                    <a:pt x="704" y="134"/>
                    <a:pt x="693" y="101"/>
                  </a:cubicBezTo>
                  <a:cubicBezTo>
                    <a:pt x="682" y="69"/>
                    <a:pt x="666" y="36"/>
                    <a:pt x="634" y="14"/>
                  </a:cubicBezTo>
                  <a:cubicBezTo>
                    <a:pt x="610" y="4"/>
                    <a:pt x="588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2626955c910_0_839"/>
            <p:cNvSpPr/>
            <p:nvPr/>
          </p:nvSpPr>
          <p:spPr>
            <a:xfrm>
              <a:off x="2501825" y="3463975"/>
              <a:ext cx="14625" cy="13675"/>
            </a:xfrm>
            <a:custGeom>
              <a:rect b="b" l="l" r="r" t="t"/>
              <a:pathLst>
                <a:path extrusionOk="0" h="547" w="585">
                  <a:moveTo>
                    <a:pt x="140" y="0"/>
                  </a:moveTo>
                  <a:cubicBezTo>
                    <a:pt x="108" y="0"/>
                    <a:pt x="65" y="17"/>
                    <a:pt x="43" y="38"/>
                  </a:cubicBezTo>
                  <a:cubicBezTo>
                    <a:pt x="17" y="65"/>
                    <a:pt x="0" y="103"/>
                    <a:pt x="0" y="140"/>
                  </a:cubicBezTo>
                  <a:cubicBezTo>
                    <a:pt x="0" y="173"/>
                    <a:pt x="17" y="212"/>
                    <a:pt x="43" y="238"/>
                  </a:cubicBezTo>
                  <a:cubicBezTo>
                    <a:pt x="140" y="325"/>
                    <a:pt x="244" y="417"/>
                    <a:pt x="347" y="509"/>
                  </a:cubicBezTo>
                  <a:cubicBezTo>
                    <a:pt x="374" y="530"/>
                    <a:pt x="407" y="547"/>
                    <a:pt x="444" y="547"/>
                  </a:cubicBezTo>
                  <a:cubicBezTo>
                    <a:pt x="477" y="547"/>
                    <a:pt x="520" y="530"/>
                    <a:pt x="542" y="509"/>
                  </a:cubicBezTo>
                  <a:cubicBezTo>
                    <a:pt x="562" y="482"/>
                    <a:pt x="584" y="444"/>
                    <a:pt x="584" y="412"/>
                  </a:cubicBezTo>
                  <a:cubicBezTo>
                    <a:pt x="579" y="374"/>
                    <a:pt x="569" y="335"/>
                    <a:pt x="542" y="309"/>
                  </a:cubicBezTo>
                  <a:cubicBezTo>
                    <a:pt x="439" y="222"/>
                    <a:pt x="342" y="130"/>
                    <a:pt x="238" y="38"/>
                  </a:cubicBezTo>
                  <a:cubicBezTo>
                    <a:pt x="212" y="17"/>
                    <a:pt x="179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g2626955c910_0_839"/>
            <p:cNvSpPr/>
            <p:nvPr/>
          </p:nvSpPr>
          <p:spPr>
            <a:xfrm>
              <a:off x="2553875" y="3401550"/>
              <a:ext cx="17075" cy="14425"/>
            </a:xfrm>
            <a:custGeom>
              <a:rect b="b" l="l" r="r" t="t"/>
              <a:pathLst>
                <a:path extrusionOk="0" h="577" w="683">
                  <a:moveTo>
                    <a:pt x="525" y="1"/>
                  </a:moveTo>
                  <a:cubicBezTo>
                    <a:pt x="479" y="1"/>
                    <a:pt x="436" y="25"/>
                    <a:pt x="407" y="68"/>
                  </a:cubicBezTo>
                  <a:cubicBezTo>
                    <a:pt x="402" y="79"/>
                    <a:pt x="390" y="90"/>
                    <a:pt x="385" y="100"/>
                  </a:cubicBezTo>
                  <a:cubicBezTo>
                    <a:pt x="353" y="144"/>
                    <a:pt x="315" y="182"/>
                    <a:pt x="272" y="214"/>
                  </a:cubicBezTo>
                  <a:cubicBezTo>
                    <a:pt x="233" y="242"/>
                    <a:pt x="185" y="268"/>
                    <a:pt x="136" y="290"/>
                  </a:cubicBezTo>
                  <a:cubicBezTo>
                    <a:pt x="126" y="295"/>
                    <a:pt x="120" y="300"/>
                    <a:pt x="110" y="300"/>
                  </a:cubicBezTo>
                  <a:cubicBezTo>
                    <a:pt x="71" y="312"/>
                    <a:pt x="45" y="333"/>
                    <a:pt x="23" y="365"/>
                  </a:cubicBezTo>
                  <a:cubicBezTo>
                    <a:pt x="6" y="397"/>
                    <a:pt x="1" y="442"/>
                    <a:pt x="13" y="474"/>
                  </a:cubicBezTo>
                  <a:cubicBezTo>
                    <a:pt x="30" y="533"/>
                    <a:pt x="87" y="576"/>
                    <a:pt x="146" y="576"/>
                  </a:cubicBezTo>
                  <a:cubicBezTo>
                    <a:pt x="158" y="576"/>
                    <a:pt x="169" y="575"/>
                    <a:pt x="180" y="571"/>
                  </a:cubicBezTo>
                  <a:cubicBezTo>
                    <a:pt x="375" y="507"/>
                    <a:pt x="537" y="382"/>
                    <a:pt x="645" y="209"/>
                  </a:cubicBezTo>
                  <a:cubicBezTo>
                    <a:pt x="683" y="149"/>
                    <a:pt x="662" y="52"/>
                    <a:pt x="597" y="20"/>
                  </a:cubicBezTo>
                  <a:cubicBezTo>
                    <a:pt x="573" y="7"/>
                    <a:pt x="548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2626955c910_0_839"/>
            <p:cNvSpPr/>
            <p:nvPr/>
          </p:nvSpPr>
          <p:spPr>
            <a:xfrm>
              <a:off x="2524275" y="3565275"/>
              <a:ext cx="10975" cy="14825"/>
            </a:xfrm>
            <a:custGeom>
              <a:rect b="b" l="l" r="r" t="t"/>
              <a:pathLst>
                <a:path extrusionOk="0" h="593" w="439">
                  <a:moveTo>
                    <a:pt x="144" y="1"/>
                  </a:moveTo>
                  <a:cubicBezTo>
                    <a:pt x="119" y="1"/>
                    <a:pt x="93" y="8"/>
                    <a:pt x="71" y="23"/>
                  </a:cubicBezTo>
                  <a:cubicBezTo>
                    <a:pt x="44" y="38"/>
                    <a:pt x="16" y="65"/>
                    <a:pt x="6" y="103"/>
                  </a:cubicBezTo>
                  <a:cubicBezTo>
                    <a:pt x="1" y="141"/>
                    <a:pt x="6" y="173"/>
                    <a:pt x="21" y="211"/>
                  </a:cubicBezTo>
                  <a:cubicBezTo>
                    <a:pt x="71" y="315"/>
                    <a:pt x="125" y="423"/>
                    <a:pt x="173" y="525"/>
                  </a:cubicBezTo>
                  <a:cubicBezTo>
                    <a:pt x="190" y="552"/>
                    <a:pt x="228" y="580"/>
                    <a:pt x="255" y="590"/>
                  </a:cubicBezTo>
                  <a:cubicBezTo>
                    <a:pt x="268" y="592"/>
                    <a:pt x="281" y="593"/>
                    <a:pt x="294" y="593"/>
                  </a:cubicBezTo>
                  <a:cubicBezTo>
                    <a:pt x="320" y="593"/>
                    <a:pt x="345" y="588"/>
                    <a:pt x="363" y="574"/>
                  </a:cubicBezTo>
                  <a:cubicBezTo>
                    <a:pt x="395" y="558"/>
                    <a:pt x="417" y="525"/>
                    <a:pt x="428" y="493"/>
                  </a:cubicBezTo>
                  <a:cubicBezTo>
                    <a:pt x="438" y="455"/>
                    <a:pt x="428" y="423"/>
                    <a:pt x="411" y="385"/>
                  </a:cubicBezTo>
                  <a:cubicBezTo>
                    <a:pt x="363" y="282"/>
                    <a:pt x="314" y="173"/>
                    <a:pt x="260" y="71"/>
                  </a:cubicBezTo>
                  <a:cubicBezTo>
                    <a:pt x="249" y="38"/>
                    <a:pt x="211" y="16"/>
                    <a:pt x="179" y="6"/>
                  </a:cubicBezTo>
                  <a:cubicBezTo>
                    <a:pt x="168" y="2"/>
                    <a:pt x="156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2626955c910_0_839"/>
            <p:cNvSpPr/>
            <p:nvPr/>
          </p:nvSpPr>
          <p:spPr>
            <a:xfrm>
              <a:off x="2426475" y="3523875"/>
              <a:ext cx="14750" cy="14775"/>
            </a:xfrm>
            <a:custGeom>
              <a:rect b="b" l="l" r="r" t="t"/>
              <a:pathLst>
                <a:path extrusionOk="0" h="591" w="590">
                  <a:moveTo>
                    <a:pt x="467" y="0"/>
                  </a:moveTo>
                  <a:cubicBezTo>
                    <a:pt x="463" y="0"/>
                    <a:pt x="459" y="0"/>
                    <a:pt x="455" y="1"/>
                  </a:cubicBezTo>
                  <a:cubicBezTo>
                    <a:pt x="417" y="1"/>
                    <a:pt x="380" y="11"/>
                    <a:pt x="358" y="39"/>
                  </a:cubicBezTo>
                  <a:cubicBezTo>
                    <a:pt x="250" y="141"/>
                    <a:pt x="147" y="250"/>
                    <a:pt x="45" y="353"/>
                  </a:cubicBezTo>
                  <a:cubicBezTo>
                    <a:pt x="17" y="380"/>
                    <a:pt x="0" y="418"/>
                    <a:pt x="0" y="450"/>
                  </a:cubicBezTo>
                  <a:cubicBezTo>
                    <a:pt x="0" y="483"/>
                    <a:pt x="17" y="526"/>
                    <a:pt x="45" y="548"/>
                  </a:cubicBezTo>
                  <a:cubicBezTo>
                    <a:pt x="71" y="575"/>
                    <a:pt x="103" y="591"/>
                    <a:pt x="142" y="591"/>
                  </a:cubicBezTo>
                  <a:cubicBezTo>
                    <a:pt x="180" y="585"/>
                    <a:pt x="212" y="575"/>
                    <a:pt x="239" y="548"/>
                  </a:cubicBezTo>
                  <a:cubicBezTo>
                    <a:pt x="342" y="445"/>
                    <a:pt x="450" y="341"/>
                    <a:pt x="552" y="233"/>
                  </a:cubicBezTo>
                  <a:cubicBezTo>
                    <a:pt x="574" y="211"/>
                    <a:pt x="590" y="174"/>
                    <a:pt x="590" y="136"/>
                  </a:cubicBezTo>
                  <a:cubicBezTo>
                    <a:pt x="590" y="104"/>
                    <a:pt x="580" y="66"/>
                    <a:pt x="552" y="39"/>
                  </a:cubicBezTo>
                  <a:cubicBezTo>
                    <a:pt x="528" y="19"/>
                    <a:pt x="499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2626955c910_0_839"/>
            <p:cNvSpPr/>
            <p:nvPr/>
          </p:nvSpPr>
          <p:spPr>
            <a:xfrm>
              <a:off x="2374400" y="33008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41" y="0"/>
                  </a:moveTo>
                  <a:cubicBezTo>
                    <a:pt x="108" y="0"/>
                    <a:pt x="71" y="17"/>
                    <a:pt x="44" y="38"/>
                  </a:cubicBezTo>
                  <a:cubicBezTo>
                    <a:pt x="23" y="65"/>
                    <a:pt x="1" y="103"/>
                    <a:pt x="6" y="141"/>
                  </a:cubicBezTo>
                  <a:cubicBezTo>
                    <a:pt x="6" y="173"/>
                    <a:pt x="18" y="212"/>
                    <a:pt x="44" y="238"/>
                  </a:cubicBezTo>
                  <a:cubicBezTo>
                    <a:pt x="115" y="309"/>
                    <a:pt x="185" y="379"/>
                    <a:pt x="250" y="450"/>
                  </a:cubicBezTo>
                  <a:cubicBezTo>
                    <a:pt x="277" y="472"/>
                    <a:pt x="315" y="487"/>
                    <a:pt x="347" y="487"/>
                  </a:cubicBezTo>
                  <a:cubicBezTo>
                    <a:pt x="385" y="487"/>
                    <a:pt x="423" y="472"/>
                    <a:pt x="450" y="450"/>
                  </a:cubicBezTo>
                  <a:cubicBezTo>
                    <a:pt x="472" y="422"/>
                    <a:pt x="488" y="385"/>
                    <a:pt x="488" y="352"/>
                  </a:cubicBezTo>
                  <a:cubicBezTo>
                    <a:pt x="488" y="315"/>
                    <a:pt x="472" y="277"/>
                    <a:pt x="450" y="250"/>
                  </a:cubicBezTo>
                  <a:cubicBezTo>
                    <a:pt x="380" y="180"/>
                    <a:pt x="310" y="108"/>
                    <a:pt x="245" y="38"/>
                  </a:cubicBezTo>
                  <a:cubicBezTo>
                    <a:pt x="218" y="17"/>
                    <a:pt x="180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g2626955c910_0_839"/>
            <p:cNvSpPr/>
            <p:nvPr/>
          </p:nvSpPr>
          <p:spPr>
            <a:xfrm>
              <a:off x="2455300" y="3630575"/>
              <a:ext cx="17200" cy="15075"/>
            </a:xfrm>
            <a:custGeom>
              <a:rect b="b" l="l" r="r" t="t"/>
              <a:pathLst>
                <a:path extrusionOk="0" h="603" w="688">
                  <a:moveTo>
                    <a:pt x="558" y="0"/>
                  </a:moveTo>
                  <a:cubicBezTo>
                    <a:pt x="555" y="0"/>
                    <a:pt x="551" y="1"/>
                    <a:pt x="547" y="1"/>
                  </a:cubicBezTo>
                  <a:cubicBezTo>
                    <a:pt x="508" y="1"/>
                    <a:pt x="482" y="18"/>
                    <a:pt x="450" y="40"/>
                  </a:cubicBezTo>
                  <a:cubicBezTo>
                    <a:pt x="313" y="148"/>
                    <a:pt x="178" y="256"/>
                    <a:pt x="38" y="365"/>
                  </a:cubicBezTo>
                  <a:cubicBezTo>
                    <a:pt x="16" y="385"/>
                    <a:pt x="0" y="430"/>
                    <a:pt x="0" y="462"/>
                  </a:cubicBezTo>
                  <a:cubicBezTo>
                    <a:pt x="0" y="494"/>
                    <a:pt x="16" y="537"/>
                    <a:pt x="38" y="559"/>
                  </a:cubicBezTo>
                  <a:cubicBezTo>
                    <a:pt x="65" y="585"/>
                    <a:pt x="103" y="602"/>
                    <a:pt x="141" y="602"/>
                  </a:cubicBezTo>
                  <a:cubicBezTo>
                    <a:pt x="178" y="597"/>
                    <a:pt x="206" y="585"/>
                    <a:pt x="238" y="559"/>
                  </a:cubicBezTo>
                  <a:cubicBezTo>
                    <a:pt x="373" y="450"/>
                    <a:pt x="508" y="343"/>
                    <a:pt x="645" y="240"/>
                  </a:cubicBezTo>
                  <a:cubicBezTo>
                    <a:pt x="670" y="218"/>
                    <a:pt x="687" y="170"/>
                    <a:pt x="687" y="137"/>
                  </a:cubicBezTo>
                  <a:cubicBezTo>
                    <a:pt x="687" y="105"/>
                    <a:pt x="670" y="66"/>
                    <a:pt x="645" y="40"/>
                  </a:cubicBezTo>
                  <a:cubicBezTo>
                    <a:pt x="620" y="20"/>
                    <a:pt x="591" y="0"/>
                    <a:pt x="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g2626955c910_0_839"/>
            <p:cNvSpPr/>
            <p:nvPr/>
          </p:nvSpPr>
          <p:spPr>
            <a:xfrm>
              <a:off x="2564050" y="3694725"/>
              <a:ext cx="17050" cy="9075"/>
            </a:xfrm>
            <a:custGeom>
              <a:rect b="b" l="l" r="r" t="t"/>
              <a:pathLst>
                <a:path extrusionOk="0" h="363" w="682">
                  <a:moveTo>
                    <a:pt x="527" y="0"/>
                  </a:moveTo>
                  <a:cubicBezTo>
                    <a:pt x="514" y="0"/>
                    <a:pt x="501" y="2"/>
                    <a:pt x="487" y="6"/>
                  </a:cubicBezTo>
                  <a:lnTo>
                    <a:pt x="118" y="92"/>
                  </a:lnTo>
                  <a:cubicBezTo>
                    <a:pt x="48" y="109"/>
                    <a:pt x="0" y="194"/>
                    <a:pt x="21" y="266"/>
                  </a:cubicBezTo>
                  <a:cubicBezTo>
                    <a:pt x="39" y="323"/>
                    <a:pt x="93" y="362"/>
                    <a:pt x="154" y="362"/>
                  </a:cubicBezTo>
                  <a:cubicBezTo>
                    <a:pt x="168" y="362"/>
                    <a:pt x="181" y="361"/>
                    <a:pt x="195" y="357"/>
                  </a:cubicBezTo>
                  <a:cubicBezTo>
                    <a:pt x="313" y="331"/>
                    <a:pt x="438" y="303"/>
                    <a:pt x="563" y="271"/>
                  </a:cubicBezTo>
                  <a:cubicBezTo>
                    <a:pt x="633" y="254"/>
                    <a:pt x="682" y="168"/>
                    <a:pt x="660" y="103"/>
                  </a:cubicBezTo>
                  <a:cubicBezTo>
                    <a:pt x="637" y="40"/>
                    <a:pt x="586" y="0"/>
                    <a:pt x="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2626955c910_0_839"/>
            <p:cNvSpPr/>
            <p:nvPr/>
          </p:nvSpPr>
          <p:spPr>
            <a:xfrm>
              <a:off x="2585150" y="3543250"/>
              <a:ext cx="13825" cy="9575"/>
            </a:xfrm>
            <a:custGeom>
              <a:rect b="b" l="l" r="r" t="t"/>
              <a:pathLst>
                <a:path extrusionOk="0" h="383" w="553">
                  <a:moveTo>
                    <a:pt x="397" y="1"/>
                  </a:moveTo>
                  <a:cubicBezTo>
                    <a:pt x="387" y="1"/>
                    <a:pt x="377" y="2"/>
                    <a:pt x="368" y="5"/>
                  </a:cubicBezTo>
                  <a:cubicBezTo>
                    <a:pt x="281" y="43"/>
                    <a:pt x="195" y="75"/>
                    <a:pt x="108" y="113"/>
                  </a:cubicBezTo>
                  <a:cubicBezTo>
                    <a:pt x="92" y="113"/>
                    <a:pt x="76" y="125"/>
                    <a:pt x="60" y="135"/>
                  </a:cubicBezTo>
                  <a:cubicBezTo>
                    <a:pt x="48" y="145"/>
                    <a:pt x="33" y="157"/>
                    <a:pt x="28" y="173"/>
                  </a:cubicBezTo>
                  <a:cubicBezTo>
                    <a:pt x="11" y="205"/>
                    <a:pt x="0" y="248"/>
                    <a:pt x="11" y="280"/>
                  </a:cubicBezTo>
                  <a:cubicBezTo>
                    <a:pt x="21" y="313"/>
                    <a:pt x="43" y="345"/>
                    <a:pt x="76" y="362"/>
                  </a:cubicBezTo>
                  <a:cubicBezTo>
                    <a:pt x="99" y="373"/>
                    <a:pt x="125" y="382"/>
                    <a:pt x="151" y="382"/>
                  </a:cubicBezTo>
                  <a:cubicBezTo>
                    <a:pt x="162" y="382"/>
                    <a:pt x="173" y="381"/>
                    <a:pt x="183" y="378"/>
                  </a:cubicBezTo>
                  <a:cubicBezTo>
                    <a:pt x="270" y="345"/>
                    <a:pt x="357" y="308"/>
                    <a:pt x="443" y="275"/>
                  </a:cubicBezTo>
                  <a:cubicBezTo>
                    <a:pt x="460" y="270"/>
                    <a:pt x="476" y="260"/>
                    <a:pt x="492" y="248"/>
                  </a:cubicBezTo>
                  <a:cubicBezTo>
                    <a:pt x="503" y="238"/>
                    <a:pt x="520" y="227"/>
                    <a:pt x="525" y="210"/>
                  </a:cubicBezTo>
                  <a:cubicBezTo>
                    <a:pt x="540" y="178"/>
                    <a:pt x="552" y="135"/>
                    <a:pt x="540" y="102"/>
                  </a:cubicBezTo>
                  <a:cubicBezTo>
                    <a:pt x="530" y="70"/>
                    <a:pt x="508" y="38"/>
                    <a:pt x="476" y="21"/>
                  </a:cubicBezTo>
                  <a:cubicBezTo>
                    <a:pt x="452" y="9"/>
                    <a:pt x="423" y="1"/>
                    <a:pt x="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g2626955c910_0_839"/>
            <p:cNvSpPr/>
            <p:nvPr/>
          </p:nvSpPr>
          <p:spPr>
            <a:xfrm>
              <a:off x="2355875" y="3480575"/>
              <a:ext cx="16800" cy="16050"/>
            </a:xfrm>
            <a:custGeom>
              <a:rect b="b" l="l" r="r" t="t"/>
              <a:pathLst>
                <a:path extrusionOk="0" h="642" w="672">
                  <a:moveTo>
                    <a:pt x="152" y="1"/>
                  </a:moveTo>
                  <a:cubicBezTo>
                    <a:pt x="117" y="1"/>
                    <a:pt x="81" y="13"/>
                    <a:pt x="55" y="40"/>
                  </a:cubicBezTo>
                  <a:cubicBezTo>
                    <a:pt x="6" y="100"/>
                    <a:pt x="0" y="185"/>
                    <a:pt x="55" y="240"/>
                  </a:cubicBezTo>
                  <a:cubicBezTo>
                    <a:pt x="179" y="359"/>
                    <a:pt x="298" y="477"/>
                    <a:pt x="422" y="602"/>
                  </a:cubicBezTo>
                  <a:cubicBezTo>
                    <a:pt x="450" y="627"/>
                    <a:pt x="488" y="641"/>
                    <a:pt x="525" y="641"/>
                  </a:cubicBezTo>
                  <a:cubicBezTo>
                    <a:pt x="560" y="641"/>
                    <a:pt x="594" y="629"/>
                    <a:pt x="617" y="602"/>
                  </a:cubicBezTo>
                  <a:cubicBezTo>
                    <a:pt x="672" y="548"/>
                    <a:pt x="672" y="462"/>
                    <a:pt x="617" y="402"/>
                  </a:cubicBezTo>
                  <a:cubicBezTo>
                    <a:pt x="499" y="283"/>
                    <a:pt x="374" y="164"/>
                    <a:pt x="255" y="40"/>
                  </a:cubicBezTo>
                  <a:cubicBezTo>
                    <a:pt x="227" y="15"/>
                    <a:pt x="189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2626955c910_0_839"/>
            <p:cNvSpPr/>
            <p:nvPr/>
          </p:nvSpPr>
          <p:spPr>
            <a:xfrm>
              <a:off x="2493300" y="2768750"/>
              <a:ext cx="13950" cy="16525"/>
            </a:xfrm>
            <a:custGeom>
              <a:rect b="b" l="l" r="r" t="t"/>
              <a:pathLst>
                <a:path extrusionOk="0" h="661" w="558">
                  <a:moveTo>
                    <a:pt x="276" y="0"/>
                  </a:moveTo>
                  <a:lnTo>
                    <a:pt x="201" y="12"/>
                  </a:lnTo>
                  <a:cubicBezTo>
                    <a:pt x="157" y="27"/>
                    <a:pt x="114" y="49"/>
                    <a:pt x="81" y="82"/>
                  </a:cubicBezTo>
                  <a:lnTo>
                    <a:pt x="39" y="142"/>
                  </a:lnTo>
                  <a:cubicBezTo>
                    <a:pt x="11" y="184"/>
                    <a:pt x="1" y="227"/>
                    <a:pt x="1" y="282"/>
                  </a:cubicBezTo>
                  <a:lnTo>
                    <a:pt x="1" y="384"/>
                  </a:lnTo>
                  <a:cubicBezTo>
                    <a:pt x="1" y="422"/>
                    <a:pt x="6" y="461"/>
                    <a:pt x="22" y="493"/>
                  </a:cubicBezTo>
                  <a:cubicBezTo>
                    <a:pt x="33" y="526"/>
                    <a:pt x="54" y="558"/>
                    <a:pt x="81" y="579"/>
                  </a:cubicBezTo>
                  <a:cubicBezTo>
                    <a:pt x="104" y="606"/>
                    <a:pt x="136" y="628"/>
                    <a:pt x="168" y="639"/>
                  </a:cubicBezTo>
                  <a:cubicBezTo>
                    <a:pt x="201" y="656"/>
                    <a:pt x="239" y="661"/>
                    <a:pt x="276" y="661"/>
                  </a:cubicBezTo>
                  <a:cubicBezTo>
                    <a:pt x="304" y="661"/>
                    <a:pt x="326" y="656"/>
                    <a:pt x="352" y="649"/>
                  </a:cubicBezTo>
                  <a:cubicBezTo>
                    <a:pt x="396" y="639"/>
                    <a:pt x="439" y="617"/>
                    <a:pt x="471" y="579"/>
                  </a:cubicBezTo>
                  <a:cubicBezTo>
                    <a:pt x="488" y="564"/>
                    <a:pt x="503" y="541"/>
                    <a:pt x="514" y="526"/>
                  </a:cubicBezTo>
                  <a:cubicBezTo>
                    <a:pt x="541" y="482"/>
                    <a:pt x="553" y="434"/>
                    <a:pt x="553" y="384"/>
                  </a:cubicBezTo>
                  <a:lnTo>
                    <a:pt x="553" y="282"/>
                  </a:lnTo>
                  <a:cubicBezTo>
                    <a:pt x="558" y="244"/>
                    <a:pt x="546" y="206"/>
                    <a:pt x="531" y="174"/>
                  </a:cubicBezTo>
                  <a:cubicBezTo>
                    <a:pt x="520" y="136"/>
                    <a:pt x="498" y="109"/>
                    <a:pt x="471" y="82"/>
                  </a:cubicBezTo>
                  <a:cubicBezTo>
                    <a:pt x="449" y="55"/>
                    <a:pt x="416" y="39"/>
                    <a:pt x="384" y="27"/>
                  </a:cubicBezTo>
                  <a:cubicBezTo>
                    <a:pt x="352" y="12"/>
                    <a:pt x="314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g2626955c910_0_839"/>
            <p:cNvSpPr/>
            <p:nvPr/>
          </p:nvSpPr>
          <p:spPr>
            <a:xfrm>
              <a:off x="2699700" y="3044950"/>
              <a:ext cx="17875" cy="13825"/>
            </a:xfrm>
            <a:custGeom>
              <a:rect b="b" l="l" r="r" t="t"/>
              <a:pathLst>
                <a:path extrusionOk="0" h="553" w="715">
                  <a:moveTo>
                    <a:pt x="358" y="1"/>
                  </a:moveTo>
                  <a:cubicBezTo>
                    <a:pt x="1" y="1"/>
                    <a:pt x="1" y="552"/>
                    <a:pt x="358" y="552"/>
                  </a:cubicBezTo>
                  <a:cubicBezTo>
                    <a:pt x="715" y="552"/>
                    <a:pt x="715" y="1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g2626955c910_0_839"/>
            <p:cNvSpPr/>
            <p:nvPr/>
          </p:nvSpPr>
          <p:spPr>
            <a:xfrm>
              <a:off x="2366300" y="2281675"/>
              <a:ext cx="17875" cy="13975"/>
            </a:xfrm>
            <a:custGeom>
              <a:rect b="b" l="l" r="r" t="t"/>
              <a:pathLst>
                <a:path extrusionOk="0" h="559" w="715">
                  <a:moveTo>
                    <a:pt x="357" y="1"/>
                  </a:moveTo>
                  <a:cubicBezTo>
                    <a:pt x="0" y="1"/>
                    <a:pt x="0" y="558"/>
                    <a:pt x="357" y="558"/>
                  </a:cubicBezTo>
                  <a:cubicBezTo>
                    <a:pt x="714" y="558"/>
                    <a:pt x="714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2626955c910_0_839"/>
            <p:cNvSpPr/>
            <p:nvPr/>
          </p:nvSpPr>
          <p:spPr>
            <a:xfrm>
              <a:off x="3085175" y="3656975"/>
              <a:ext cx="17875" cy="13950"/>
            </a:xfrm>
            <a:custGeom>
              <a:rect b="b" l="l" r="r" t="t"/>
              <a:pathLst>
                <a:path extrusionOk="0" h="558" w="715">
                  <a:moveTo>
                    <a:pt x="358" y="1"/>
                  </a:moveTo>
                  <a:cubicBezTo>
                    <a:pt x="1" y="1"/>
                    <a:pt x="1" y="558"/>
                    <a:pt x="358" y="558"/>
                  </a:cubicBezTo>
                  <a:cubicBezTo>
                    <a:pt x="715" y="558"/>
                    <a:pt x="715" y="1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2626955c910_0_839"/>
            <p:cNvSpPr/>
            <p:nvPr/>
          </p:nvSpPr>
          <p:spPr>
            <a:xfrm>
              <a:off x="2769225" y="2363275"/>
              <a:ext cx="8950" cy="7025"/>
            </a:xfrm>
            <a:custGeom>
              <a:rect b="b" l="l" r="r" t="t"/>
              <a:pathLst>
                <a:path extrusionOk="0" h="281" w="358">
                  <a:moveTo>
                    <a:pt x="179" y="0"/>
                  </a:moveTo>
                  <a:cubicBezTo>
                    <a:pt x="1" y="0"/>
                    <a:pt x="1" y="280"/>
                    <a:pt x="179" y="280"/>
                  </a:cubicBezTo>
                  <a:cubicBezTo>
                    <a:pt x="358" y="280"/>
                    <a:pt x="358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2626955c910_0_839"/>
            <p:cNvSpPr/>
            <p:nvPr/>
          </p:nvSpPr>
          <p:spPr>
            <a:xfrm>
              <a:off x="2456625" y="2235725"/>
              <a:ext cx="8950" cy="6900"/>
            </a:xfrm>
            <a:custGeom>
              <a:rect b="b" l="l" r="r" t="t"/>
              <a:pathLst>
                <a:path extrusionOk="0" h="276" w="358">
                  <a:moveTo>
                    <a:pt x="180" y="0"/>
                  </a:moveTo>
                  <a:cubicBezTo>
                    <a:pt x="1" y="0"/>
                    <a:pt x="1" y="276"/>
                    <a:pt x="180" y="276"/>
                  </a:cubicBezTo>
                  <a:cubicBezTo>
                    <a:pt x="358" y="276"/>
                    <a:pt x="35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g2626955c910_0_839"/>
            <p:cNvSpPr/>
            <p:nvPr/>
          </p:nvSpPr>
          <p:spPr>
            <a:xfrm>
              <a:off x="2456625" y="2717600"/>
              <a:ext cx="8950" cy="6950"/>
            </a:xfrm>
            <a:custGeom>
              <a:rect b="b" l="l" r="r" t="t"/>
              <a:pathLst>
                <a:path extrusionOk="0" h="278" w="358">
                  <a:moveTo>
                    <a:pt x="180" y="1"/>
                  </a:moveTo>
                  <a:cubicBezTo>
                    <a:pt x="1" y="1"/>
                    <a:pt x="1" y="278"/>
                    <a:pt x="180" y="278"/>
                  </a:cubicBezTo>
                  <a:cubicBezTo>
                    <a:pt x="358" y="278"/>
                    <a:pt x="358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g2626955c910_0_839"/>
            <p:cNvSpPr/>
            <p:nvPr/>
          </p:nvSpPr>
          <p:spPr>
            <a:xfrm>
              <a:off x="3027150" y="3574475"/>
              <a:ext cx="8950" cy="7050"/>
            </a:xfrm>
            <a:custGeom>
              <a:rect b="b" l="l" r="r" t="t"/>
              <a:pathLst>
                <a:path extrusionOk="0" h="282" w="358">
                  <a:moveTo>
                    <a:pt x="179" y="0"/>
                  </a:moveTo>
                  <a:cubicBezTo>
                    <a:pt x="0" y="0"/>
                    <a:pt x="0" y="282"/>
                    <a:pt x="179" y="282"/>
                  </a:cubicBezTo>
                  <a:cubicBezTo>
                    <a:pt x="357" y="282"/>
                    <a:pt x="357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g2626955c910_0_839"/>
          <p:cNvGrpSpPr/>
          <p:nvPr/>
        </p:nvGrpSpPr>
        <p:grpSpPr>
          <a:xfrm flipH="1">
            <a:off x="6485799" y="1266860"/>
            <a:ext cx="2413043" cy="4073610"/>
            <a:chOff x="2329650" y="1946525"/>
            <a:chExt cx="997125" cy="1927150"/>
          </a:xfrm>
        </p:grpSpPr>
        <p:sp>
          <p:nvSpPr>
            <p:cNvPr id="365" name="Google Shape;365;g2626955c910_0_839"/>
            <p:cNvSpPr/>
            <p:nvPr/>
          </p:nvSpPr>
          <p:spPr>
            <a:xfrm>
              <a:off x="2330725" y="3194950"/>
              <a:ext cx="88475" cy="340625"/>
            </a:xfrm>
            <a:custGeom>
              <a:rect b="b" l="l" r="r" t="t"/>
              <a:pathLst>
                <a:path extrusionOk="0" h="13625" w="3539">
                  <a:moveTo>
                    <a:pt x="3528" y="1"/>
                  </a:moveTo>
                  <a:cubicBezTo>
                    <a:pt x="3518" y="1"/>
                    <a:pt x="3506" y="6"/>
                    <a:pt x="3506" y="16"/>
                  </a:cubicBezTo>
                  <a:lnTo>
                    <a:pt x="5" y="13602"/>
                  </a:lnTo>
                  <a:cubicBezTo>
                    <a:pt x="0" y="13612"/>
                    <a:pt x="5" y="13623"/>
                    <a:pt x="17" y="13623"/>
                  </a:cubicBezTo>
                  <a:cubicBezTo>
                    <a:pt x="20" y="13624"/>
                    <a:pt x="22" y="13625"/>
                    <a:pt x="24" y="13625"/>
                  </a:cubicBezTo>
                  <a:cubicBezTo>
                    <a:pt x="30" y="13625"/>
                    <a:pt x="34" y="13620"/>
                    <a:pt x="38" y="13612"/>
                  </a:cubicBezTo>
                  <a:lnTo>
                    <a:pt x="3538" y="22"/>
                  </a:lnTo>
                  <a:cubicBezTo>
                    <a:pt x="3538" y="11"/>
                    <a:pt x="3533" y="6"/>
                    <a:pt x="3528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g2626955c910_0_839"/>
            <p:cNvSpPr/>
            <p:nvPr/>
          </p:nvSpPr>
          <p:spPr>
            <a:xfrm>
              <a:off x="2736350" y="2001275"/>
              <a:ext cx="9625" cy="6950"/>
            </a:xfrm>
            <a:custGeom>
              <a:rect b="b" l="l" r="r" t="t"/>
              <a:pathLst>
                <a:path extrusionOk="0" h="278" w="385">
                  <a:moveTo>
                    <a:pt x="125" y="0"/>
                  </a:moveTo>
                  <a:cubicBezTo>
                    <a:pt x="111" y="0"/>
                    <a:pt x="99" y="5"/>
                    <a:pt x="87" y="13"/>
                  </a:cubicBezTo>
                  <a:cubicBezTo>
                    <a:pt x="71" y="18"/>
                    <a:pt x="55" y="29"/>
                    <a:pt x="43" y="40"/>
                  </a:cubicBezTo>
                  <a:cubicBezTo>
                    <a:pt x="28" y="50"/>
                    <a:pt x="17" y="67"/>
                    <a:pt x="11" y="83"/>
                  </a:cubicBezTo>
                  <a:cubicBezTo>
                    <a:pt x="6" y="100"/>
                    <a:pt x="0" y="120"/>
                    <a:pt x="0" y="137"/>
                  </a:cubicBezTo>
                  <a:cubicBezTo>
                    <a:pt x="6" y="153"/>
                    <a:pt x="6" y="165"/>
                    <a:pt x="6" y="175"/>
                  </a:cubicBezTo>
                  <a:cubicBezTo>
                    <a:pt x="11" y="197"/>
                    <a:pt x="28" y="218"/>
                    <a:pt x="43" y="235"/>
                  </a:cubicBezTo>
                  <a:cubicBezTo>
                    <a:pt x="50" y="245"/>
                    <a:pt x="60" y="250"/>
                    <a:pt x="71" y="257"/>
                  </a:cubicBezTo>
                  <a:cubicBezTo>
                    <a:pt x="93" y="272"/>
                    <a:pt x="115" y="278"/>
                    <a:pt x="141" y="278"/>
                  </a:cubicBezTo>
                  <a:lnTo>
                    <a:pt x="245" y="278"/>
                  </a:lnTo>
                  <a:cubicBezTo>
                    <a:pt x="265" y="278"/>
                    <a:pt x="282" y="272"/>
                    <a:pt x="298" y="267"/>
                  </a:cubicBezTo>
                  <a:cubicBezTo>
                    <a:pt x="315" y="262"/>
                    <a:pt x="330" y="250"/>
                    <a:pt x="342" y="235"/>
                  </a:cubicBezTo>
                  <a:cubicBezTo>
                    <a:pt x="358" y="224"/>
                    <a:pt x="368" y="207"/>
                    <a:pt x="374" y="192"/>
                  </a:cubicBezTo>
                  <a:cubicBezTo>
                    <a:pt x="380" y="175"/>
                    <a:pt x="385" y="159"/>
                    <a:pt x="385" y="137"/>
                  </a:cubicBezTo>
                  <a:cubicBezTo>
                    <a:pt x="380" y="127"/>
                    <a:pt x="380" y="115"/>
                    <a:pt x="380" y="100"/>
                  </a:cubicBezTo>
                  <a:cubicBezTo>
                    <a:pt x="374" y="78"/>
                    <a:pt x="358" y="55"/>
                    <a:pt x="342" y="40"/>
                  </a:cubicBezTo>
                  <a:cubicBezTo>
                    <a:pt x="335" y="35"/>
                    <a:pt x="325" y="23"/>
                    <a:pt x="315" y="18"/>
                  </a:cubicBezTo>
                  <a:cubicBezTo>
                    <a:pt x="293" y="7"/>
                    <a:pt x="271" y="2"/>
                    <a:pt x="245" y="2"/>
                  </a:cubicBezTo>
                  <a:lnTo>
                    <a:pt x="141" y="2"/>
                  </a:lnTo>
                  <a:cubicBezTo>
                    <a:pt x="135" y="1"/>
                    <a:pt x="13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2626955c910_0_839"/>
            <p:cNvSpPr/>
            <p:nvPr/>
          </p:nvSpPr>
          <p:spPr>
            <a:xfrm>
              <a:off x="2616125" y="3347525"/>
              <a:ext cx="353025" cy="526150"/>
            </a:xfrm>
            <a:custGeom>
              <a:rect b="b" l="l" r="r" t="t"/>
              <a:pathLst>
                <a:path extrusionOk="0" h="21046" w="14121">
                  <a:moveTo>
                    <a:pt x="0" y="0"/>
                  </a:moveTo>
                  <a:lnTo>
                    <a:pt x="0" y="21046"/>
                  </a:lnTo>
                  <a:lnTo>
                    <a:pt x="14121" y="21046"/>
                  </a:lnTo>
                  <a:lnTo>
                    <a:pt x="14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g2626955c910_0_839"/>
            <p:cNvSpPr/>
            <p:nvPr/>
          </p:nvSpPr>
          <p:spPr>
            <a:xfrm>
              <a:off x="2329650" y="3131225"/>
              <a:ext cx="286475" cy="742450"/>
            </a:xfrm>
            <a:custGeom>
              <a:rect b="b" l="l" r="r" t="t"/>
              <a:pathLst>
                <a:path extrusionOk="0" h="29698" w="11459">
                  <a:moveTo>
                    <a:pt x="0" y="1"/>
                  </a:moveTo>
                  <a:lnTo>
                    <a:pt x="0" y="8652"/>
                  </a:lnTo>
                  <a:lnTo>
                    <a:pt x="0" y="29698"/>
                  </a:lnTo>
                  <a:lnTo>
                    <a:pt x="11459" y="29698"/>
                  </a:lnTo>
                  <a:lnTo>
                    <a:pt x="11459" y="8652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2626955c910_0_839"/>
            <p:cNvSpPr/>
            <p:nvPr/>
          </p:nvSpPr>
          <p:spPr>
            <a:xfrm>
              <a:off x="2433775" y="3131225"/>
              <a:ext cx="535375" cy="216325"/>
            </a:xfrm>
            <a:custGeom>
              <a:rect b="b" l="l" r="r" t="t"/>
              <a:pathLst>
                <a:path extrusionOk="0" h="8653" w="21415">
                  <a:moveTo>
                    <a:pt x="1" y="1"/>
                  </a:moveTo>
                  <a:lnTo>
                    <a:pt x="7294" y="8652"/>
                  </a:lnTo>
                  <a:lnTo>
                    <a:pt x="21415" y="8652"/>
                  </a:lnTo>
                  <a:lnTo>
                    <a:pt x="14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2626955c910_0_839"/>
            <p:cNvSpPr/>
            <p:nvPr/>
          </p:nvSpPr>
          <p:spPr>
            <a:xfrm>
              <a:off x="2564425" y="1983475"/>
              <a:ext cx="498050" cy="1147775"/>
            </a:xfrm>
            <a:custGeom>
              <a:rect b="b" l="l" r="r" t="t"/>
              <a:pathLst>
                <a:path extrusionOk="0" h="45911" w="19922">
                  <a:moveTo>
                    <a:pt x="16551" y="0"/>
                  </a:moveTo>
                  <a:lnTo>
                    <a:pt x="55" y="16496"/>
                  </a:lnTo>
                  <a:lnTo>
                    <a:pt x="1" y="16555"/>
                  </a:lnTo>
                  <a:lnTo>
                    <a:pt x="1" y="45911"/>
                  </a:lnTo>
                  <a:lnTo>
                    <a:pt x="390" y="45911"/>
                  </a:lnTo>
                  <a:lnTo>
                    <a:pt x="390" y="16718"/>
                  </a:lnTo>
                  <a:lnTo>
                    <a:pt x="16551" y="552"/>
                  </a:lnTo>
                  <a:lnTo>
                    <a:pt x="19645" y="3646"/>
                  </a:lnTo>
                  <a:lnTo>
                    <a:pt x="19922" y="3371"/>
                  </a:lnTo>
                  <a:lnTo>
                    <a:pt x="16551" y="0"/>
                  </a:ln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2626955c910_0_839"/>
            <p:cNvSpPr/>
            <p:nvPr/>
          </p:nvSpPr>
          <p:spPr>
            <a:xfrm>
              <a:off x="2522375" y="2359475"/>
              <a:ext cx="95125" cy="95100"/>
            </a:xfrm>
            <a:custGeom>
              <a:rect b="b" l="l" r="r" t="t"/>
              <a:pathLst>
                <a:path extrusionOk="0" h="3804" w="3805">
                  <a:moveTo>
                    <a:pt x="1905" y="0"/>
                  </a:moveTo>
                  <a:cubicBezTo>
                    <a:pt x="851" y="0"/>
                    <a:pt x="0" y="849"/>
                    <a:pt x="0" y="1900"/>
                  </a:cubicBezTo>
                  <a:cubicBezTo>
                    <a:pt x="0" y="2949"/>
                    <a:pt x="851" y="3803"/>
                    <a:pt x="1905" y="3803"/>
                  </a:cubicBezTo>
                  <a:cubicBezTo>
                    <a:pt x="2954" y="3803"/>
                    <a:pt x="3805" y="2949"/>
                    <a:pt x="3805" y="1900"/>
                  </a:cubicBezTo>
                  <a:cubicBezTo>
                    <a:pt x="3805" y="849"/>
                    <a:pt x="2954" y="0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2626955c910_0_839"/>
            <p:cNvSpPr/>
            <p:nvPr/>
          </p:nvSpPr>
          <p:spPr>
            <a:xfrm>
              <a:off x="2542400" y="2379375"/>
              <a:ext cx="55075" cy="55200"/>
            </a:xfrm>
            <a:custGeom>
              <a:rect b="b" l="l" r="r" t="t"/>
              <a:pathLst>
                <a:path extrusionOk="0" h="2208" w="2203">
                  <a:moveTo>
                    <a:pt x="1104" y="0"/>
                  </a:moveTo>
                  <a:cubicBezTo>
                    <a:pt x="492" y="0"/>
                    <a:pt x="0" y="497"/>
                    <a:pt x="0" y="1104"/>
                  </a:cubicBezTo>
                  <a:cubicBezTo>
                    <a:pt x="0" y="1714"/>
                    <a:pt x="492" y="2207"/>
                    <a:pt x="1104" y="2207"/>
                  </a:cubicBezTo>
                  <a:cubicBezTo>
                    <a:pt x="1710" y="2207"/>
                    <a:pt x="2202" y="1714"/>
                    <a:pt x="2202" y="1104"/>
                  </a:cubicBezTo>
                  <a:cubicBezTo>
                    <a:pt x="2202" y="497"/>
                    <a:pt x="1710" y="0"/>
                    <a:pt x="1104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2626955c910_0_839"/>
            <p:cNvSpPr/>
            <p:nvPr/>
          </p:nvSpPr>
          <p:spPr>
            <a:xfrm>
              <a:off x="2935300" y="1946525"/>
              <a:ext cx="95100" cy="95100"/>
            </a:xfrm>
            <a:custGeom>
              <a:rect b="b" l="l" r="r" t="t"/>
              <a:pathLst>
                <a:path extrusionOk="0" h="3804" w="3804">
                  <a:moveTo>
                    <a:pt x="1900" y="0"/>
                  </a:moveTo>
                  <a:cubicBezTo>
                    <a:pt x="850" y="0"/>
                    <a:pt x="1" y="850"/>
                    <a:pt x="1" y="1900"/>
                  </a:cubicBezTo>
                  <a:cubicBezTo>
                    <a:pt x="1" y="2949"/>
                    <a:pt x="850" y="3804"/>
                    <a:pt x="1900" y="3804"/>
                  </a:cubicBezTo>
                  <a:cubicBezTo>
                    <a:pt x="2955" y="3804"/>
                    <a:pt x="3804" y="2949"/>
                    <a:pt x="3804" y="1900"/>
                  </a:cubicBezTo>
                  <a:cubicBezTo>
                    <a:pt x="3804" y="850"/>
                    <a:pt x="2955" y="0"/>
                    <a:pt x="1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2626955c910_0_839"/>
            <p:cNvSpPr/>
            <p:nvPr/>
          </p:nvSpPr>
          <p:spPr>
            <a:xfrm>
              <a:off x="2955325" y="1966425"/>
              <a:ext cx="55100" cy="55200"/>
            </a:xfrm>
            <a:custGeom>
              <a:rect b="b" l="l" r="r" t="t"/>
              <a:pathLst>
                <a:path extrusionOk="0" h="2208" w="2204">
                  <a:moveTo>
                    <a:pt x="1099" y="0"/>
                  </a:moveTo>
                  <a:cubicBezTo>
                    <a:pt x="493" y="0"/>
                    <a:pt x="1" y="498"/>
                    <a:pt x="1" y="1104"/>
                  </a:cubicBezTo>
                  <a:cubicBezTo>
                    <a:pt x="1" y="1716"/>
                    <a:pt x="493" y="2208"/>
                    <a:pt x="1099" y="2208"/>
                  </a:cubicBezTo>
                  <a:cubicBezTo>
                    <a:pt x="1711" y="2208"/>
                    <a:pt x="2203" y="1716"/>
                    <a:pt x="2203" y="1104"/>
                  </a:cubicBezTo>
                  <a:cubicBezTo>
                    <a:pt x="2203" y="498"/>
                    <a:pt x="1711" y="0"/>
                    <a:pt x="1099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g2626955c910_0_839"/>
            <p:cNvSpPr/>
            <p:nvPr/>
          </p:nvSpPr>
          <p:spPr>
            <a:xfrm>
              <a:off x="2924075" y="2057200"/>
              <a:ext cx="367250" cy="214250"/>
            </a:xfrm>
            <a:custGeom>
              <a:rect b="b" l="l" r="r" t="t"/>
              <a:pathLst>
                <a:path extrusionOk="0" h="8570" w="14690">
                  <a:moveTo>
                    <a:pt x="9644" y="1"/>
                  </a:moveTo>
                  <a:cubicBezTo>
                    <a:pt x="8493" y="1"/>
                    <a:pt x="7162" y="258"/>
                    <a:pt x="5671" y="957"/>
                  </a:cubicBezTo>
                  <a:cubicBezTo>
                    <a:pt x="0" y="3608"/>
                    <a:pt x="709" y="8570"/>
                    <a:pt x="709" y="8570"/>
                  </a:cubicBezTo>
                  <a:lnTo>
                    <a:pt x="14690" y="2023"/>
                  </a:lnTo>
                  <a:cubicBezTo>
                    <a:pt x="14690" y="2023"/>
                    <a:pt x="12871" y="1"/>
                    <a:pt x="9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g2626955c910_0_839"/>
            <p:cNvSpPr/>
            <p:nvPr/>
          </p:nvSpPr>
          <p:spPr>
            <a:xfrm>
              <a:off x="2912200" y="2081825"/>
              <a:ext cx="401850" cy="214775"/>
            </a:xfrm>
            <a:custGeom>
              <a:rect b="b" l="l" r="r" t="t"/>
              <a:pathLst>
                <a:path extrusionOk="0" h="8591" w="16074">
                  <a:moveTo>
                    <a:pt x="14189" y="1"/>
                  </a:moveTo>
                  <a:cubicBezTo>
                    <a:pt x="12615" y="1"/>
                    <a:pt x="9958" y="746"/>
                    <a:pt x="7130" y="2071"/>
                  </a:cubicBezTo>
                  <a:cubicBezTo>
                    <a:pt x="2959" y="4019"/>
                    <a:pt x="0" y="6486"/>
                    <a:pt x="514" y="7585"/>
                  </a:cubicBezTo>
                  <a:lnTo>
                    <a:pt x="984" y="8591"/>
                  </a:lnTo>
                  <a:lnTo>
                    <a:pt x="2023" y="8098"/>
                  </a:lnTo>
                  <a:cubicBezTo>
                    <a:pt x="3614" y="8072"/>
                    <a:pt x="6216" y="7330"/>
                    <a:pt x="8987" y="6032"/>
                  </a:cubicBezTo>
                  <a:cubicBezTo>
                    <a:pt x="11751" y="4733"/>
                    <a:pt x="13991" y="3213"/>
                    <a:pt x="15030" y="2012"/>
                  </a:cubicBezTo>
                  <a:lnTo>
                    <a:pt x="16074" y="1525"/>
                  </a:lnTo>
                  <a:lnTo>
                    <a:pt x="15602" y="518"/>
                  </a:lnTo>
                  <a:cubicBezTo>
                    <a:pt x="15438" y="167"/>
                    <a:pt x="14935" y="1"/>
                    <a:pt x="14189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2626955c910_0_839"/>
            <p:cNvSpPr/>
            <p:nvPr/>
          </p:nvSpPr>
          <p:spPr>
            <a:xfrm>
              <a:off x="2923950" y="2106925"/>
              <a:ext cx="402825" cy="202625"/>
            </a:xfrm>
            <a:custGeom>
              <a:rect b="b" l="l" r="r" t="t"/>
              <a:pathLst>
                <a:path extrusionOk="0" h="8105" w="16113">
                  <a:moveTo>
                    <a:pt x="14189" y="0"/>
                  </a:moveTo>
                  <a:cubicBezTo>
                    <a:pt x="12613" y="0"/>
                    <a:pt x="9958" y="747"/>
                    <a:pt x="7131" y="2069"/>
                  </a:cubicBezTo>
                  <a:cubicBezTo>
                    <a:pt x="2959" y="4021"/>
                    <a:pt x="0" y="6488"/>
                    <a:pt x="514" y="7587"/>
                  </a:cubicBezTo>
                  <a:cubicBezTo>
                    <a:pt x="678" y="7938"/>
                    <a:pt x="1180" y="8104"/>
                    <a:pt x="1925" y="8104"/>
                  </a:cubicBezTo>
                  <a:cubicBezTo>
                    <a:pt x="3499" y="8104"/>
                    <a:pt x="6156" y="7360"/>
                    <a:pt x="8987" y="6034"/>
                  </a:cubicBezTo>
                  <a:cubicBezTo>
                    <a:pt x="13152" y="4081"/>
                    <a:pt x="16113" y="1614"/>
                    <a:pt x="15604" y="521"/>
                  </a:cubicBezTo>
                  <a:cubicBezTo>
                    <a:pt x="15438" y="168"/>
                    <a:pt x="14935" y="0"/>
                    <a:pt x="14189" y="0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2626955c910_0_839"/>
            <p:cNvSpPr/>
            <p:nvPr/>
          </p:nvSpPr>
          <p:spPr>
            <a:xfrm>
              <a:off x="2949400" y="2119675"/>
              <a:ext cx="352050" cy="177050"/>
            </a:xfrm>
            <a:custGeom>
              <a:rect b="b" l="l" r="r" t="t"/>
              <a:pathLst>
                <a:path extrusionOk="0" h="7082" w="14082">
                  <a:moveTo>
                    <a:pt x="12396" y="0"/>
                  </a:moveTo>
                  <a:cubicBezTo>
                    <a:pt x="11019" y="0"/>
                    <a:pt x="8698" y="652"/>
                    <a:pt x="6226" y="1812"/>
                  </a:cubicBezTo>
                  <a:cubicBezTo>
                    <a:pt x="2585" y="3517"/>
                    <a:pt x="0" y="5675"/>
                    <a:pt x="443" y="6628"/>
                  </a:cubicBezTo>
                  <a:cubicBezTo>
                    <a:pt x="587" y="6936"/>
                    <a:pt x="1029" y="7082"/>
                    <a:pt x="1682" y="7082"/>
                  </a:cubicBezTo>
                  <a:cubicBezTo>
                    <a:pt x="3059" y="7082"/>
                    <a:pt x="5379" y="6431"/>
                    <a:pt x="7849" y="5275"/>
                  </a:cubicBezTo>
                  <a:cubicBezTo>
                    <a:pt x="11492" y="3571"/>
                    <a:pt x="14082" y="1412"/>
                    <a:pt x="13634" y="455"/>
                  </a:cubicBezTo>
                  <a:cubicBezTo>
                    <a:pt x="13490" y="147"/>
                    <a:pt x="13049" y="0"/>
                    <a:pt x="12396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g2626955c910_0_839"/>
            <p:cNvSpPr/>
            <p:nvPr/>
          </p:nvSpPr>
          <p:spPr>
            <a:xfrm>
              <a:off x="2974550" y="2224350"/>
              <a:ext cx="106600" cy="62550"/>
            </a:xfrm>
            <a:custGeom>
              <a:rect b="b" l="l" r="r" t="t"/>
              <a:pathLst>
                <a:path extrusionOk="0" h="2502" w="4264">
                  <a:moveTo>
                    <a:pt x="3758" y="1"/>
                  </a:moveTo>
                  <a:cubicBezTo>
                    <a:pt x="3342" y="1"/>
                    <a:pt x="2639" y="197"/>
                    <a:pt x="1888" y="546"/>
                  </a:cubicBezTo>
                  <a:cubicBezTo>
                    <a:pt x="785" y="1060"/>
                    <a:pt x="1" y="1715"/>
                    <a:pt x="136" y="2007"/>
                  </a:cubicBezTo>
                  <a:cubicBezTo>
                    <a:pt x="232" y="2204"/>
                    <a:pt x="885" y="2501"/>
                    <a:pt x="1642" y="2501"/>
                  </a:cubicBezTo>
                  <a:cubicBezTo>
                    <a:pt x="1988" y="2501"/>
                    <a:pt x="2354" y="2439"/>
                    <a:pt x="2700" y="2278"/>
                  </a:cubicBezTo>
                  <a:cubicBezTo>
                    <a:pt x="3804" y="1764"/>
                    <a:pt x="4263" y="428"/>
                    <a:pt x="4128" y="136"/>
                  </a:cubicBezTo>
                  <a:cubicBezTo>
                    <a:pt x="4085" y="44"/>
                    <a:pt x="3953" y="1"/>
                    <a:pt x="3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2626955c910_0_839"/>
            <p:cNvSpPr/>
            <p:nvPr/>
          </p:nvSpPr>
          <p:spPr>
            <a:xfrm>
              <a:off x="3167400" y="2134050"/>
              <a:ext cx="106625" cy="62550"/>
            </a:xfrm>
            <a:custGeom>
              <a:rect b="b" l="l" r="r" t="t"/>
              <a:pathLst>
                <a:path extrusionOk="0" h="2502" w="4265">
                  <a:moveTo>
                    <a:pt x="3752" y="0"/>
                  </a:moveTo>
                  <a:cubicBezTo>
                    <a:pt x="3336" y="0"/>
                    <a:pt x="2636" y="197"/>
                    <a:pt x="1889" y="545"/>
                  </a:cubicBezTo>
                  <a:cubicBezTo>
                    <a:pt x="785" y="1064"/>
                    <a:pt x="1" y="1718"/>
                    <a:pt x="136" y="2005"/>
                  </a:cubicBezTo>
                  <a:cubicBezTo>
                    <a:pt x="229" y="2206"/>
                    <a:pt x="880" y="2502"/>
                    <a:pt x="1635" y="2502"/>
                  </a:cubicBezTo>
                  <a:cubicBezTo>
                    <a:pt x="1983" y="2502"/>
                    <a:pt x="2352" y="2439"/>
                    <a:pt x="2700" y="2276"/>
                  </a:cubicBezTo>
                  <a:cubicBezTo>
                    <a:pt x="3799" y="1763"/>
                    <a:pt x="4265" y="425"/>
                    <a:pt x="4128" y="140"/>
                  </a:cubicBezTo>
                  <a:cubicBezTo>
                    <a:pt x="4085" y="45"/>
                    <a:pt x="3951" y="0"/>
                    <a:pt x="3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2626955c910_0_839"/>
            <p:cNvSpPr/>
            <p:nvPr/>
          </p:nvSpPr>
          <p:spPr>
            <a:xfrm>
              <a:off x="3084500" y="2199250"/>
              <a:ext cx="106600" cy="62575"/>
            </a:xfrm>
            <a:custGeom>
              <a:rect b="b" l="l" r="r" t="t"/>
              <a:pathLst>
                <a:path extrusionOk="0" h="2503" w="4264">
                  <a:moveTo>
                    <a:pt x="3754" y="0"/>
                  </a:moveTo>
                  <a:cubicBezTo>
                    <a:pt x="3338" y="0"/>
                    <a:pt x="2637" y="198"/>
                    <a:pt x="1888" y="550"/>
                  </a:cubicBezTo>
                  <a:cubicBezTo>
                    <a:pt x="785" y="1063"/>
                    <a:pt x="0" y="1719"/>
                    <a:pt x="135" y="2005"/>
                  </a:cubicBezTo>
                  <a:cubicBezTo>
                    <a:pt x="228" y="2205"/>
                    <a:pt x="880" y="2502"/>
                    <a:pt x="1636" y="2502"/>
                  </a:cubicBezTo>
                  <a:cubicBezTo>
                    <a:pt x="1983" y="2502"/>
                    <a:pt x="2353" y="2440"/>
                    <a:pt x="2700" y="2276"/>
                  </a:cubicBezTo>
                  <a:cubicBezTo>
                    <a:pt x="3798" y="1762"/>
                    <a:pt x="4263" y="426"/>
                    <a:pt x="4128" y="139"/>
                  </a:cubicBezTo>
                  <a:cubicBezTo>
                    <a:pt x="4085" y="45"/>
                    <a:pt x="3951" y="0"/>
                    <a:pt x="3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2626955c910_0_839"/>
            <p:cNvSpPr/>
            <p:nvPr/>
          </p:nvSpPr>
          <p:spPr>
            <a:xfrm>
              <a:off x="3062725" y="2152650"/>
              <a:ext cx="106625" cy="62550"/>
            </a:xfrm>
            <a:custGeom>
              <a:rect b="b" l="l" r="r" t="t"/>
              <a:pathLst>
                <a:path extrusionOk="0" h="2502" w="4265">
                  <a:moveTo>
                    <a:pt x="3757" y="1"/>
                  </a:moveTo>
                  <a:cubicBezTo>
                    <a:pt x="3340" y="1"/>
                    <a:pt x="2635" y="197"/>
                    <a:pt x="1888" y="547"/>
                  </a:cubicBezTo>
                  <a:cubicBezTo>
                    <a:pt x="784" y="1061"/>
                    <a:pt x="0" y="1716"/>
                    <a:pt x="135" y="2008"/>
                  </a:cubicBezTo>
                  <a:cubicBezTo>
                    <a:pt x="229" y="2205"/>
                    <a:pt x="882" y="2501"/>
                    <a:pt x="1638" y="2501"/>
                  </a:cubicBezTo>
                  <a:cubicBezTo>
                    <a:pt x="1983" y="2501"/>
                    <a:pt x="2350" y="2439"/>
                    <a:pt x="2694" y="2278"/>
                  </a:cubicBezTo>
                  <a:cubicBezTo>
                    <a:pt x="3798" y="1765"/>
                    <a:pt x="4264" y="428"/>
                    <a:pt x="4128" y="136"/>
                  </a:cubicBezTo>
                  <a:cubicBezTo>
                    <a:pt x="4085" y="44"/>
                    <a:pt x="3952" y="1"/>
                    <a:pt x="3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g2626955c910_0_839"/>
            <p:cNvSpPr/>
            <p:nvPr/>
          </p:nvSpPr>
          <p:spPr>
            <a:xfrm>
              <a:off x="2651275" y="3385125"/>
              <a:ext cx="285425" cy="393600"/>
            </a:xfrm>
            <a:custGeom>
              <a:rect b="b" l="l" r="r" t="t"/>
              <a:pathLst>
                <a:path extrusionOk="0" h="15744" w="11417">
                  <a:moveTo>
                    <a:pt x="11406" y="10"/>
                  </a:moveTo>
                  <a:lnTo>
                    <a:pt x="11406" y="15733"/>
                  </a:lnTo>
                  <a:lnTo>
                    <a:pt x="5" y="15733"/>
                  </a:lnTo>
                  <a:lnTo>
                    <a:pt x="5" y="10"/>
                  </a:lnTo>
                  <a:close/>
                  <a:moveTo>
                    <a:pt x="0" y="0"/>
                  </a:moveTo>
                  <a:lnTo>
                    <a:pt x="0" y="5"/>
                  </a:lnTo>
                  <a:lnTo>
                    <a:pt x="0" y="15739"/>
                  </a:lnTo>
                  <a:lnTo>
                    <a:pt x="0" y="15744"/>
                  </a:lnTo>
                  <a:lnTo>
                    <a:pt x="11416" y="15744"/>
                  </a:lnTo>
                  <a:lnTo>
                    <a:pt x="11416" y="15739"/>
                  </a:lnTo>
                  <a:lnTo>
                    <a:pt x="11416" y="5"/>
                  </a:lnTo>
                  <a:lnTo>
                    <a:pt x="11416" y="0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g2626955c910_0_839"/>
            <p:cNvSpPr/>
            <p:nvPr/>
          </p:nvSpPr>
          <p:spPr>
            <a:xfrm>
              <a:off x="2634775" y="3145975"/>
              <a:ext cx="79125" cy="43950"/>
            </a:xfrm>
            <a:custGeom>
              <a:rect b="b" l="l" r="r" t="t"/>
              <a:pathLst>
                <a:path extrusionOk="0" h="1758" w="3165">
                  <a:moveTo>
                    <a:pt x="238" y="0"/>
                  </a:moveTo>
                  <a:lnTo>
                    <a:pt x="93" y="629"/>
                  </a:lnTo>
                  <a:cubicBezTo>
                    <a:pt x="1" y="1018"/>
                    <a:pt x="580" y="1488"/>
                    <a:pt x="1391" y="1678"/>
                  </a:cubicBezTo>
                  <a:cubicBezTo>
                    <a:pt x="1620" y="1732"/>
                    <a:pt x="1842" y="1757"/>
                    <a:pt x="2046" y="1757"/>
                  </a:cubicBezTo>
                  <a:cubicBezTo>
                    <a:pt x="2560" y="1757"/>
                    <a:pt x="2953" y="1595"/>
                    <a:pt x="3020" y="1316"/>
                  </a:cubicBezTo>
                  <a:lnTo>
                    <a:pt x="3165" y="687"/>
                  </a:lnTo>
                  <a:lnTo>
                    <a:pt x="2375" y="499"/>
                  </a:lnTo>
                  <a:cubicBezTo>
                    <a:pt x="2186" y="402"/>
                    <a:pt x="1964" y="320"/>
                    <a:pt x="1721" y="265"/>
                  </a:cubicBezTo>
                  <a:cubicBezTo>
                    <a:pt x="1477" y="207"/>
                    <a:pt x="1245" y="185"/>
                    <a:pt x="1029" y="185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g2626955c910_0_839"/>
            <p:cNvSpPr/>
            <p:nvPr/>
          </p:nvSpPr>
          <p:spPr>
            <a:xfrm>
              <a:off x="2638425" y="3134925"/>
              <a:ext cx="77800" cy="39300"/>
            </a:xfrm>
            <a:custGeom>
              <a:rect b="b" l="l" r="r" t="t"/>
              <a:pathLst>
                <a:path extrusionOk="0" h="1572" w="3112">
                  <a:moveTo>
                    <a:pt x="1066" y="1"/>
                  </a:moveTo>
                  <a:cubicBezTo>
                    <a:pt x="552" y="1"/>
                    <a:pt x="158" y="163"/>
                    <a:pt x="92" y="442"/>
                  </a:cubicBezTo>
                  <a:cubicBezTo>
                    <a:pt x="0" y="832"/>
                    <a:pt x="579" y="1303"/>
                    <a:pt x="1391" y="1493"/>
                  </a:cubicBezTo>
                  <a:cubicBezTo>
                    <a:pt x="1619" y="1546"/>
                    <a:pt x="1840" y="1571"/>
                    <a:pt x="2043" y="1571"/>
                  </a:cubicBezTo>
                  <a:cubicBezTo>
                    <a:pt x="2559" y="1571"/>
                    <a:pt x="2954" y="1409"/>
                    <a:pt x="3019" y="1129"/>
                  </a:cubicBezTo>
                  <a:cubicBezTo>
                    <a:pt x="3111" y="740"/>
                    <a:pt x="2532" y="270"/>
                    <a:pt x="1720" y="80"/>
                  </a:cubicBezTo>
                  <a:cubicBezTo>
                    <a:pt x="1492" y="26"/>
                    <a:pt x="1270" y="1"/>
                    <a:pt x="1066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g2626955c910_0_839"/>
            <p:cNvSpPr/>
            <p:nvPr/>
          </p:nvSpPr>
          <p:spPr>
            <a:xfrm>
              <a:off x="2611125" y="3258375"/>
              <a:ext cx="48975" cy="27175"/>
            </a:xfrm>
            <a:custGeom>
              <a:rect b="b" l="l" r="r" t="t"/>
              <a:pathLst>
                <a:path extrusionOk="0" h="1087" w="1959">
                  <a:moveTo>
                    <a:pt x="145" y="1"/>
                  </a:moveTo>
                  <a:lnTo>
                    <a:pt x="53" y="390"/>
                  </a:lnTo>
                  <a:cubicBezTo>
                    <a:pt x="0" y="628"/>
                    <a:pt x="357" y="920"/>
                    <a:pt x="860" y="1040"/>
                  </a:cubicBezTo>
                  <a:cubicBezTo>
                    <a:pt x="1000" y="1071"/>
                    <a:pt x="1136" y="1087"/>
                    <a:pt x="1261" y="1087"/>
                  </a:cubicBezTo>
                  <a:cubicBezTo>
                    <a:pt x="1582" y="1087"/>
                    <a:pt x="1828" y="987"/>
                    <a:pt x="1866" y="812"/>
                  </a:cubicBezTo>
                  <a:lnTo>
                    <a:pt x="1958" y="423"/>
                  </a:lnTo>
                  <a:lnTo>
                    <a:pt x="1466" y="309"/>
                  </a:lnTo>
                  <a:cubicBezTo>
                    <a:pt x="1347" y="249"/>
                    <a:pt x="1212" y="196"/>
                    <a:pt x="1060" y="163"/>
                  </a:cubicBezTo>
                  <a:cubicBezTo>
                    <a:pt x="914" y="126"/>
                    <a:pt x="767" y="114"/>
                    <a:pt x="638" y="114"/>
                  </a:cubicBezTo>
                  <a:lnTo>
                    <a:pt x="145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g2626955c910_0_839"/>
            <p:cNvSpPr/>
            <p:nvPr/>
          </p:nvSpPr>
          <p:spPr>
            <a:xfrm>
              <a:off x="2613250" y="3251450"/>
              <a:ext cx="48200" cy="24350"/>
            </a:xfrm>
            <a:custGeom>
              <a:rect b="b" l="l" r="r" t="t"/>
              <a:pathLst>
                <a:path extrusionOk="0" h="974" w="1928">
                  <a:moveTo>
                    <a:pt x="662" y="1"/>
                  </a:moveTo>
                  <a:cubicBezTo>
                    <a:pt x="344" y="1"/>
                    <a:pt x="100" y="103"/>
                    <a:pt x="60" y="278"/>
                  </a:cubicBezTo>
                  <a:cubicBezTo>
                    <a:pt x="1" y="516"/>
                    <a:pt x="364" y="808"/>
                    <a:pt x="862" y="927"/>
                  </a:cubicBezTo>
                  <a:cubicBezTo>
                    <a:pt x="1003" y="959"/>
                    <a:pt x="1140" y="974"/>
                    <a:pt x="1265" y="974"/>
                  </a:cubicBezTo>
                  <a:cubicBezTo>
                    <a:pt x="1586" y="974"/>
                    <a:pt x="1830" y="875"/>
                    <a:pt x="1873" y="700"/>
                  </a:cubicBezTo>
                  <a:cubicBezTo>
                    <a:pt x="1928" y="456"/>
                    <a:pt x="1571" y="169"/>
                    <a:pt x="1067" y="51"/>
                  </a:cubicBezTo>
                  <a:cubicBezTo>
                    <a:pt x="926" y="17"/>
                    <a:pt x="788" y="1"/>
                    <a:pt x="662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g2626955c910_0_839"/>
            <p:cNvSpPr/>
            <p:nvPr/>
          </p:nvSpPr>
          <p:spPr>
            <a:xfrm>
              <a:off x="2718100" y="3258375"/>
              <a:ext cx="48975" cy="27175"/>
            </a:xfrm>
            <a:custGeom>
              <a:rect b="b" l="l" r="r" t="t"/>
              <a:pathLst>
                <a:path extrusionOk="0" h="1087" w="1959">
                  <a:moveTo>
                    <a:pt x="151" y="1"/>
                  </a:moveTo>
                  <a:lnTo>
                    <a:pt x="59" y="390"/>
                  </a:lnTo>
                  <a:cubicBezTo>
                    <a:pt x="1" y="628"/>
                    <a:pt x="363" y="920"/>
                    <a:pt x="860" y="1040"/>
                  </a:cubicBezTo>
                  <a:cubicBezTo>
                    <a:pt x="1002" y="1071"/>
                    <a:pt x="1139" y="1087"/>
                    <a:pt x="1264" y="1087"/>
                  </a:cubicBezTo>
                  <a:cubicBezTo>
                    <a:pt x="1585" y="1087"/>
                    <a:pt x="1829" y="987"/>
                    <a:pt x="1872" y="812"/>
                  </a:cubicBezTo>
                  <a:lnTo>
                    <a:pt x="1959" y="423"/>
                  </a:lnTo>
                  <a:lnTo>
                    <a:pt x="1472" y="309"/>
                  </a:lnTo>
                  <a:cubicBezTo>
                    <a:pt x="1352" y="249"/>
                    <a:pt x="1217" y="196"/>
                    <a:pt x="1065" y="163"/>
                  </a:cubicBezTo>
                  <a:cubicBezTo>
                    <a:pt x="915" y="126"/>
                    <a:pt x="773" y="114"/>
                    <a:pt x="638" y="114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2626955c910_0_839"/>
            <p:cNvSpPr/>
            <p:nvPr/>
          </p:nvSpPr>
          <p:spPr>
            <a:xfrm>
              <a:off x="2720375" y="3251450"/>
              <a:ext cx="48200" cy="24350"/>
            </a:xfrm>
            <a:custGeom>
              <a:rect b="b" l="l" r="r" t="t"/>
              <a:pathLst>
                <a:path extrusionOk="0" h="974" w="1928">
                  <a:moveTo>
                    <a:pt x="660" y="1"/>
                  </a:moveTo>
                  <a:cubicBezTo>
                    <a:pt x="341" y="1"/>
                    <a:pt x="99" y="103"/>
                    <a:pt x="60" y="278"/>
                  </a:cubicBezTo>
                  <a:cubicBezTo>
                    <a:pt x="1" y="516"/>
                    <a:pt x="364" y="808"/>
                    <a:pt x="862" y="927"/>
                  </a:cubicBezTo>
                  <a:cubicBezTo>
                    <a:pt x="1003" y="959"/>
                    <a:pt x="1139" y="974"/>
                    <a:pt x="1264" y="974"/>
                  </a:cubicBezTo>
                  <a:cubicBezTo>
                    <a:pt x="1585" y="974"/>
                    <a:pt x="1829" y="875"/>
                    <a:pt x="1868" y="700"/>
                  </a:cubicBezTo>
                  <a:cubicBezTo>
                    <a:pt x="1928" y="456"/>
                    <a:pt x="1565" y="169"/>
                    <a:pt x="1067" y="51"/>
                  </a:cubicBezTo>
                  <a:cubicBezTo>
                    <a:pt x="924" y="17"/>
                    <a:pt x="786" y="1"/>
                    <a:pt x="660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g2626955c910_0_839"/>
            <p:cNvSpPr/>
            <p:nvPr/>
          </p:nvSpPr>
          <p:spPr>
            <a:xfrm>
              <a:off x="2825225" y="3258375"/>
              <a:ext cx="48975" cy="27175"/>
            </a:xfrm>
            <a:custGeom>
              <a:rect b="b" l="l" r="r" t="t"/>
              <a:pathLst>
                <a:path extrusionOk="0" h="1087" w="1959">
                  <a:moveTo>
                    <a:pt x="146" y="1"/>
                  </a:moveTo>
                  <a:lnTo>
                    <a:pt x="54" y="390"/>
                  </a:lnTo>
                  <a:cubicBezTo>
                    <a:pt x="1" y="628"/>
                    <a:pt x="358" y="920"/>
                    <a:pt x="860" y="1040"/>
                  </a:cubicBezTo>
                  <a:cubicBezTo>
                    <a:pt x="1000" y="1071"/>
                    <a:pt x="1136" y="1087"/>
                    <a:pt x="1261" y="1087"/>
                  </a:cubicBezTo>
                  <a:cubicBezTo>
                    <a:pt x="1581" y="1087"/>
                    <a:pt x="1827" y="987"/>
                    <a:pt x="1867" y="812"/>
                  </a:cubicBezTo>
                  <a:lnTo>
                    <a:pt x="1959" y="423"/>
                  </a:lnTo>
                  <a:lnTo>
                    <a:pt x="1467" y="309"/>
                  </a:lnTo>
                  <a:cubicBezTo>
                    <a:pt x="1352" y="249"/>
                    <a:pt x="1212" y="196"/>
                    <a:pt x="1065" y="163"/>
                  </a:cubicBezTo>
                  <a:cubicBezTo>
                    <a:pt x="915" y="126"/>
                    <a:pt x="768" y="114"/>
                    <a:pt x="638" y="114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g2626955c910_0_839"/>
            <p:cNvSpPr/>
            <p:nvPr/>
          </p:nvSpPr>
          <p:spPr>
            <a:xfrm>
              <a:off x="2827500" y="3251450"/>
              <a:ext cx="48200" cy="24350"/>
            </a:xfrm>
            <a:custGeom>
              <a:rect b="b" l="l" r="r" t="t"/>
              <a:pathLst>
                <a:path extrusionOk="0" h="974" w="1928">
                  <a:moveTo>
                    <a:pt x="660" y="1"/>
                  </a:moveTo>
                  <a:cubicBezTo>
                    <a:pt x="341" y="1"/>
                    <a:pt x="98" y="103"/>
                    <a:pt x="55" y="278"/>
                  </a:cubicBezTo>
                  <a:cubicBezTo>
                    <a:pt x="1" y="516"/>
                    <a:pt x="358" y="808"/>
                    <a:pt x="861" y="927"/>
                  </a:cubicBezTo>
                  <a:cubicBezTo>
                    <a:pt x="1001" y="959"/>
                    <a:pt x="1137" y="974"/>
                    <a:pt x="1262" y="974"/>
                  </a:cubicBezTo>
                  <a:cubicBezTo>
                    <a:pt x="1582" y="974"/>
                    <a:pt x="1828" y="875"/>
                    <a:pt x="1868" y="700"/>
                  </a:cubicBezTo>
                  <a:cubicBezTo>
                    <a:pt x="1927" y="456"/>
                    <a:pt x="1565" y="169"/>
                    <a:pt x="1067" y="51"/>
                  </a:cubicBezTo>
                  <a:cubicBezTo>
                    <a:pt x="924" y="17"/>
                    <a:pt x="786" y="1"/>
                    <a:pt x="660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2626955c910_0_839"/>
            <p:cNvSpPr/>
            <p:nvPr/>
          </p:nvSpPr>
          <p:spPr>
            <a:xfrm>
              <a:off x="2329650" y="3458550"/>
              <a:ext cx="639500" cy="415125"/>
            </a:xfrm>
            <a:custGeom>
              <a:rect b="b" l="l" r="r" t="t"/>
              <a:pathLst>
                <a:path extrusionOk="0" h="16605" w="25580">
                  <a:moveTo>
                    <a:pt x="0" y="0"/>
                  </a:moveTo>
                  <a:lnTo>
                    <a:pt x="0" y="16605"/>
                  </a:lnTo>
                  <a:lnTo>
                    <a:pt x="25580" y="16605"/>
                  </a:lnTo>
                  <a:lnTo>
                    <a:pt x="25580" y="11914"/>
                  </a:lnTo>
                  <a:cubicBezTo>
                    <a:pt x="23456" y="12579"/>
                    <a:pt x="21589" y="12839"/>
                    <a:pt x="19968" y="12839"/>
                  </a:cubicBezTo>
                  <a:cubicBezTo>
                    <a:pt x="14159" y="12839"/>
                    <a:pt x="11514" y="9496"/>
                    <a:pt x="11514" y="9496"/>
                  </a:cubicBezTo>
                  <a:lnTo>
                    <a:pt x="11514" y="12937"/>
                  </a:lnTo>
                  <a:cubicBezTo>
                    <a:pt x="287" y="95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g2626955c910_0_839"/>
            <p:cNvSpPr/>
            <p:nvPr/>
          </p:nvSpPr>
          <p:spPr>
            <a:xfrm>
              <a:off x="2371850" y="3195475"/>
              <a:ext cx="14625" cy="16150"/>
            </a:xfrm>
            <a:custGeom>
              <a:rect b="b" l="l" r="r" t="t"/>
              <a:pathLst>
                <a:path extrusionOk="0" h="646" w="585">
                  <a:moveTo>
                    <a:pt x="449" y="1"/>
                  </a:moveTo>
                  <a:cubicBezTo>
                    <a:pt x="412" y="6"/>
                    <a:pt x="373" y="17"/>
                    <a:pt x="347" y="45"/>
                  </a:cubicBezTo>
                  <a:cubicBezTo>
                    <a:pt x="243" y="168"/>
                    <a:pt x="140" y="287"/>
                    <a:pt x="38" y="412"/>
                  </a:cubicBezTo>
                  <a:cubicBezTo>
                    <a:pt x="16" y="439"/>
                    <a:pt x="0" y="472"/>
                    <a:pt x="0" y="510"/>
                  </a:cubicBezTo>
                  <a:cubicBezTo>
                    <a:pt x="0" y="542"/>
                    <a:pt x="11" y="585"/>
                    <a:pt x="38" y="607"/>
                  </a:cubicBezTo>
                  <a:cubicBezTo>
                    <a:pt x="62" y="627"/>
                    <a:pt x="91" y="645"/>
                    <a:pt x="123" y="645"/>
                  </a:cubicBezTo>
                  <a:cubicBezTo>
                    <a:pt x="127" y="645"/>
                    <a:pt x="131" y="645"/>
                    <a:pt x="135" y="645"/>
                  </a:cubicBezTo>
                  <a:cubicBezTo>
                    <a:pt x="173" y="645"/>
                    <a:pt x="210" y="634"/>
                    <a:pt x="233" y="607"/>
                  </a:cubicBezTo>
                  <a:cubicBezTo>
                    <a:pt x="335" y="482"/>
                    <a:pt x="444" y="363"/>
                    <a:pt x="547" y="239"/>
                  </a:cubicBezTo>
                  <a:cubicBezTo>
                    <a:pt x="568" y="212"/>
                    <a:pt x="584" y="180"/>
                    <a:pt x="584" y="142"/>
                  </a:cubicBezTo>
                  <a:cubicBezTo>
                    <a:pt x="584" y="110"/>
                    <a:pt x="568" y="65"/>
                    <a:pt x="547" y="45"/>
                  </a:cubicBezTo>
                  <a:cubicBezTo>
                    <a:pt x="520" y="17"/>
                    <a:pt x="482" y="1"/>
                    <a:pt x="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g2626955c910_0_839"/>
            <p:cNvSpPr/>
            <p:nvPr/>
          </p:nvSpPr>
          <p:spPr>
            <a:xfrm>
              <a:off x="2454750" y="3242425"/>
              <a:ext cx="19100" cy="8450"/>
            </a:xfrm>
            <a:custGeom>
              <a:rect b="b" l="l" r="r" t="t"/>
              <a:pathLst>
                <a:path extrusionOk="0" h="338" w="764">
                  <a:moveTo>
                    <a:pt x="155" y="0"/>
                  </a:moveTo>
                  <a:cubicBezTo>
                    <a:pt x="94" y="0"/>
                    <a:pt x="30" y="44"/>
                    <a:pt x="17" y="103"/>
                  </a:cubicBezTo>
                  <a:cubicBezTo>
                    <a:pt x="0" y="184"/>
                    <a:pt x="43" y="249"/>
                    <a:pt x="115" y="277"/>
                  </a:cubicBezTo>
                  <a:cubicBezTo>
                    <a:pt x="234" y="317"/>
                    <a:pt x="360" y="337"/>
                    <a:pt x="486" y="337"/>
                  </a:cubicBezTo>
                  <a:cubicBezTo>
                    <a:pt x="543" y="337"/>
                    <a:pt x="599" y="333"/>
                    <a:pt x="655" y="325"/>
                  </a:cubicBezTo>
                  <a:cubicBezTo>
                    <a:pt x="687" y="320"/>
                    <a:pt x="725" y="287"/>
                    <a:pt x="742" y="260"/>
                  </a:cubicBezTo>
                  <a:cubicBezTo>
                    <a:pt x="757" y="227"/>
                    <a:pt x="764" y="184"/>
                    <a:pt x="752" y="152"/>
                  </a:cubicBezTo>
                  <a:cubicBezTo>
                    <a:pt x="742" y="120"/>
                    <a:pt x="720" y="87"/>
                    <a:pt x="692" y="70"/>
                  </a:cubicBezTo>
                  <a:cubicBezTo>
                    <a:pt x="667" y="56"/>
                    <a:pt x="645" y="52"/>
                    <a:pt x="621" y="52"/>
                  </a:cubicBezTo>
                  <a:cubicBezTo>
                    <a:pt x="609" y="52"/>
                    <a:pt x="597" y="53"/>
                    <a:pt x="585" y="55"/>
                  </a:cubicBezTo>
                  <a:lnTo>
                    <a:pt x="612" y="55"/>
                  </a:lnTo>
                  <a:cubicBezTo>
                    <a:pt x="571" y="57"/>
                    <a:pt x="532" y="59"/>
                    <a:pt x="493" y="59"/>
                  </a:cubicBezTo>
                  <a:cubicBezTo>
                    <a:pt x="454" y="59"/>
                    <a:pt x="415" y="57"/>
                    <a:pt x="374" y="55"/>
                  </a:cubicBezTo>
                  <a:cubicBezTo>
                    <a:pt x="315" y="43"/>
                    <a:pt x="250" y="27"/>
                    <a:pt x="190" y="5"/>
                  </a:cubicBezTo>
                  <a:cubicBezTo>
                    <a:pt x="179" y="2"/>
                    <a:pt x="167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g2626955c910_0_839"/>
            <p:cNvSpPr/>
            <p:nvPr/>
          </p:nvSpPr>
          <p:spPr>
            <a:xfrm>
              <a:off x="2484900" y="3334875"/>
              <a:ext cx="13575" cy="13475"/>
            </a:xfrm>
            <a:custGeom>
              <a:rect b="b" l="l" r="r" t="t"/>
              <a:pathLst>
                <a:path extrusionOk="0" h="539" w="543">
                  <a:moveTo>
                    <a:pt x="146" y="1"/>
                  </a:moveTo>
                  <a:cubicBezTo>
                    <a:pt x="132" y="1"/>
                    <a:pt x="121" y="4"/>
                    <a:pt x="110" y="8"/>
                  </a:cubicBezTo>
                  <a:cubicBezTo>
                    <a:pt x="77" y="13"/>
                    <a:pt x="38" y="40"/>
                    <a:pt x="23" y="68"/>
                  </a:cubicBezTo>
                  <a:cubicBezTo>
                    <a:pt x="6" y="100"/>
                    <a:pt x="1" y="143"/>
                    <a:pt x="12" y="175"/>
                  </a:cubicBezTo>
                  <a:cubicBezTo>
                    <a:pt x="23" y="208"/>
                    <a:pt x="45" y="247"/>
                    <a:pt x="71" y="262"/>
                  </a:cubicBezTo>
                  <a:cubicBezTo>
                    <a:pt x="103" y="273"/>
                    <a:pt x="131" y="295"/>
                    <a:pt x="163" y="312"/>
                  </a:cubicBezTo>
                  <a:cubicBezTo>
                    <a:pt x="185" y="333"/>
                    <a:pt x="212" y="360"/>
                    <a:pt x="233" y="382"/>
                  </a:cubicBezTo>
                  <a:cubicBezTo>
                    <a:pt x="250" y="414"/>
                    <a:pt x="272" y="442"/>
                    <a:pt x="282" y="468"/>
                  </a:cubicBezTo>
                  <a:cubicBezTo>
                    <a:pt x="298" y="500"/>
                    <a:pt x="337" y="527"/>
                    <a:pt x="369" y="532"/>
                  </a:cubicBezTo>
                  <a:cubicBezTo>
                    <a:pt x="381" y="537"/>
                    <a:pt x="395" y="539"/>
                    <a:pt x="408" y="539"/>
                  </a:cubicBezTo>
                  <a:cubicBezTo>
                    <a:pt x="432" y="539"/>
                    <a:pt x="457" y="533"/>
                    <a:pt x="477" y="522"/>
                  </a:cubicBezTo>
                  <a:cubicBezTo>
                    <a:pt x="504" y="500"/>
                    <a:pt x="532" y="474"/>
                    <a:pt x="537" y="435"/>
                  </a:cubicBezTo>
                  <a:cubicBezTo>
                    <a:pt x="542" y="425"/>
                    <a:pt x="542" y="414"/>
                    <a:pt x="542" y="397"/>
                  </a:cubicBezTo>
                  <a:cubicBezTo>
                    <a:pt x="542" y="377"/>
                    <a:pt x="537" y="355"/>
                    <a:pt x="525" y="333"/>
                  </a:cubicBezTo>
                  <a:cubicBezTo>
                    <a:pt x="493" y="262"/>
                    <a:pt x="450" y="203"/>
                    <a:pt x="395" y="149"/>
                  </a:cubicBezTo>
                  <a:cubicBezTo>
                    <a:pt x="342" y="95"/>
                    <a:pt x="282" y="52"/>
                    <a:pt x="212" y="20"/>
                  </a:cubicBezTo>
                  <a:cubicBezTo>
                    <a:pt x="195" y="8"/>
                    <a:pt x="180" y="3"/>
                    <a:pt x="163" y="3"/>
                  </a:cubicBezTo>
                  <a:cubicBezTo>
                    <a:pt x="157" y="1"/>
                    <a:pt x="151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g2626955c910_0_839"/>
            <p:cNvSpPr/>
            <p:nvPr/>
          </p:nvSpPr>
          <p:spPr>
            <a:xfrm>
              <a:off x="2392400" y="3384350"/>
              <a:ext cx="17600" cy="13475"/>
            </a:xfrm>
            <a:custGeom>
              <a:rect b="b" l="l" r="r" t="t"/>
              <a:pathLst>
                <a:path extrusionOk="0" h="539" w="704">
                  <a:moveTo>
                    <a:pt x="260" y="469"/>
                  </a:moveTo>
                  <a:cubicBezTo>
                    <a:pt x="258" y="471"/>
                    <a:pt x="257" y="472"/>
                    <a:pt x="256" y="474"/>
                  </a:cubicBezTo>
                  <a:lnTo>
                    <a:pt x="256" y="474"/>
                  </a:lnTo>
                  <a:cubicBezTo>
                    <a:pt x="257" y="472"/>
                    <a:pt x="259" y="470"/>
                    <a:pt x="260" y="469"/>
                  </a:cubicBezTo>
                  <a:close/>
                  <a:moveTo>
                    <a:pt x="256" y="474"/>
                  </a:moveTo>
                  <a:lnTo>
                    <a:pt x="256" y="474"/>
                  </a:lnTo>
                  <a:cubicBezTo>
                    <a:pt x="255" y="476"/>
                    <a:pt x="254" y="478"/>
                    <a:pt x="252" y="480"/>
                  </a:cubicBezTo>
                  <a:lnTo>
                    <a:pt x="252" y="480"/>
                  </a:lnTo>
                  <a:cubicBezTo>
                    <a:pt x="254" y="479"/>
                    <a:pt x="255" y="477"/>
                    <a:pt x="256" y="474"/>
                  </a:cubicBezTo>
                  <a:close/>
                  <a:moveTo>
                    <a:pt x="565" y="1"/>
                  </a:moveTo>
                  <a:cubicBezTo>
                    <a:pt x="552" y="1"/>
                    <a:pt x="539" y="2"/>
                    <a:pt x="525" y="4"/>
                  </a:cubicBezTo>
                  <a:cubicBezTo>
                    <a:pt x="319" y="36"/>
                    <a:pt x="142" y="161"/>
                    <a:pt x="22" y="328"/>
                  </a:cubicBezTo>
                  <a:cubicBezTo>
                    <a:pt x="0" y="356"/>
                    <a:pt x="0" y="404"/>
                    <a:pt x="5" y="436"/>
                  </a:cubicBezTo>
                  <a:cubicBezTo>
                    <a:pt x="17" y="469"/>
                    <a:pt x="44" y="501"/>
                    <a:pt x="70" y="518"/>
                  </a:cubicBezTo>
                  <a:cubicBezTo>
                    <a:pt x="93" y="529"/>
                    <a:pt x="120" y="538"/>
                    <a:pt x="147" y="538"/>
                  </a:cubicBezTo>
                  <a:cubicBezTo>
                    <a:pt x="158" y="538"/>
                    <a:pt x="169" y="537"/>
                    <a:pt x="179" y="534"/>
                  </a:cubicBezTo>
                  <a:cubicBezTo>
                    <a:pt x="208" y="524"/>
                    <a:pt x="233" y="506"/>
                    <a:pt x="252" y="480"/>
                  </a:cubicBezTo>
                  <a:lnTo>
                    <a:pt x="252" y="480"/>
                  </a:lnTo>
                  <a:cubicBezTo>
                    <a:pt x="251" y="480"/>
                    <a:pt x="251" y="480"/>
                    <a:pt x="249" y="480"/>
                  </a:cubicBezTo>
                  <a:cubicBezTo>
                    <a:pt x="282" y="443"/>
                    <a:pt x="319" y="404"/>
                    <a:pt x="357" y="371"/>
                  </a:cubicBezTo>
                  <a:cubicBezTo>
                    <a:pt x="395" y="351"/>
                    <a:pt x="434" y="323"/>
                    <a:pt x="471" y="306"/>
                  </a:cubicBezTo>
                  <a:cubicBezTo>
                    <a:pt x="514" y="291"/>
                    <a:pt x="557" y="280"/>
                    <a:pt x="601" y="269"/>
                  </a:cubicBezTo>
                  <a:cubicBezTo>
                    <a:pt x="634" y="264"/>
                    <a:pt x="666" y="236"/>
                    <a:pt x="682" y="209"/>
                  </a:cubicBezTo>
                  <a:cubicBezTo>
                    <a:pt x="699" y="177"/>
                    <a:pt x="704" y="134"/>
                    <a:pt x="693" y="101"/>
                  </a:cubicBezTo>
                  <a:cubicBezTo>
                    <a:pt x="682" y="69"/>
                    <a:pt x="666" y="36"/>
                    <a:pt x="634" y="14"/>
                  </a:cubicBezTo>
                  <a:cubicBezTo>
                    <a:pt x="610" y="4"/>
                    <a:pt x="588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g2626955c910_0_839"/>
            <p:cNvSpPr/>
            <p:nvPr/>
          </p:nvSpPr>
          <p:spPr>
            <a:xfrm>
              <a:off x="2501825" y="3463975"/>
              <a:ext cx="14625" cy="13675"/>
            </a:xfrm>
            <a:custGeom>
              <a:rect b="b" l="l" r="r" t="t"/>
              <a:pathLst>
                <a:path extrusionOk="0" h="547" w="585">
                  <a:moveTo>
                    <a:pt x="140" y="0"/>
                  </a:moveTo>
                  <a:cubicBezTo>
                    <a:pt x="108" y="0"/>
                    <a:pt x="65" y="17"/>
                    <a:pt x="43" y="38"/>
                  </a:cubicBezTo>
                  <a:cubicBezTo>
                    <a:pt x="17" y="65"/>
                    <a:pt x="0" y="103"/>
                    <a:pt x="0" y="140"/>
                  </a:cubicBezTo>
                  <a:cubicBezTo>
                    <a:pt x="0" y="173"/>
                    <a:pt x="17" y="212"/>
                    <a:pt x="43" y="238"/>
                  </a:cubicBezTo>
                  <a:cubicBezTo>
                    <a:pt x="140" y="325"/>
                    <a:pt x="244" y="417"/>
                    <a:pt x="347" y="509"/>
                  </a:cubicBezTo>
                  <a:cubicBezTo>
                    <a:pt x="374" y="530"/>
                    <a:pt x="407" y="547"/>
                    <a:pt x="444" y="547"/>
                  </a:cubicBezTo>
                  <a:cubicBezTo>
                    <a:pt x="477" y="547"/>
                    <a:pt x="520" y="530"/>
                    <a:pt x="542" y="509"/>
                  </a:cubicBezTo>
                  <a:cubicBezTo>
                    <a:pt x="562" y="482"/>
                    <a:pt x="584" y="444"/>
                    <a:pt x="584" y="412"/>
                  </a:cubicBezTo>
                  <a:cubicBezTo>
                    <a:pt x="579" y="374"/>
                    <a:pt x="569" y="335"/>
                    <a:pt x="542" y="309"/>
                  </a:cubicBezTo>
                  <a:cubicBezTo>
                    <a:pt x="439" y="222"/>
                    <a:pt x="342" y="130"/>
                    <a:pt x="238" y="38"/>
                  </a:cubicBezTo>
                  <a:cubicBezTo>
                    <a:pt x="212" y="17"/>
                    <a:pt x="179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g2626955c910_0_839"/>
            <p:cNvSpPr/>
            <p:nvPr/>
          </p:nvSpPr>
          <p:spPr>
            <a:xfrm>
              <a:off x="2553875" y="3401550"/>
              <a:ext cx="17075" cy="14425"/>
            </a:xfrm>
            <a:custGeom>
              <a:rect b="b" l="l" r="r" t="t"/>
              <a:pathLst>
                <a:path extrusionOk="0" h="577" w="683">
                  <a:moveTo>
                    <a:pt x="525" y="1"/>
                  </a:moveTo>
                  <a:cubicBezTo>
                    <a:pt x="479" y="1"/>
                    <a:pt x="436" y="25"/>
                    <a:pt x="407" y="68"/>
                  </a:cubicBezTo>
                  <a:cubicBezTo>
                    <a:pt x="402" y="79"/>
                    <a:pt x="390" y="90"/>
                    <a:pt x="385" y="100"/>
                  </a:cubicBezTo>
                  <a:cubicBezTo>
                    <a:pt x="353" y="144"/>
                    <a:pt x="315" y="182"/>
                    <a:pt x="272" y="214"/>
                  </a:cubicBezTo>
                  <a:cubicBezTo>
                    <a:pt x="233" y="242"/>
                    <a:pt x="185" y="268"/>
                    <a:pt x="136" y="290"/>
                  </a:cubicBezTo>
                  <a:cubicBezTo>
                    <a:pt x="126" y="295"/>
                    <a:pt x="120" y="300"/>
                    <a:pt x="110" y="300"/>
                  </a:cubicBezTo>
                  <a:cubicBezTo>
                    <a:pt x="71" y="312"/>
                    <a:pt x="45" y="333"/>
                    <a:pt x="23" y="365"/>
                  </a:cubicBezTo>
                  <a:cubicBezTo>
                    <a:pt x="6" y="397"/>
                    <a:pt x="1" y="442"/>
                    <a:pt x="13" y="474"/>
                  </a:cubicBezTo>
                  <a:cubicBezTo>
                    <a:pt x="30" y="533"/>
                    <a:pt x="87" y="576"/>
                    <a:pt x="146" y="576"/>
                  </a:cubicBezTo>
                  <a:cubicBezTo>
                    <a:pt x="158" y="576"/>
                    <a:pt x="169" y="575"/>
                    <a:pt x="180" y="571"/>
                  </a:cubicBezTo>
                  <a:cubicBezTo>
                    <a:pt x="375" y="507"/>
                    <a:pt x="537" y="382"/>
                    <a:pt x="645" y="209"/>
                  </a:cubicBezTo>
                  <a:cubicBezTo>
                    <a:pt x="683" y="149"/>
                    <a:pt x="662" y="52"/>
                    <a:pt x="597" y="20"/>
                  </a:cubicBezTo>
                  <a:cubicBezTo>
                    <a:pt x="573" y="7"/>
                    <a:pt x="548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g2626955c910_0_839"/>
            <p:cNvSpPr/>
            <p:nvPr/>
          </p:nvSpPr>
          <p:spPr>
            <a:xfrm>
              <a:off x="2524275" y="3565275"/>
              <a:ext cx="10975" cy="14825"/>
            </a:xfrm>
            <a:custGeom>
              <a:rect b="b" l="l" r="r" t="t"/>
              <a:pathLst>
                <a:path extrusionOk="0" h="593" w="439">
                  <a:moveTo>
                    <a:pt x="144" y="1"/>
                  </a:moveTo>
                  <a:cubicBezTo>
                    <a:pt x="119" y="1"/>
                    <a:pt x="93" y="8"/>
                    <a:pt x="71" y="23"/>
                  </a:cubicBezTo>
                  <a:cubicBezTo>
                    <a:pt x="44" y="38"/>
                    <a:pt x="16" y="65"/>
                    <a:pt x="6" y="103"/>
                  </a:cubicBezTo>
                  <a:cubicBezTo>
                    <a:pt x="1" y="141"/>
                    <a:pt x="6" y="173"/>
                    <a:pt x="21" y="211"/>
                  </a:cubicBezTo>
                  <a:cubicBezTo>
                    <a:pt x="71" y="315"/>
                    <a:pt x="125" y="423"/>
                    <a:pt x="173" y="525"/>
                  </a:cubicBezTo>
                  <a:cubicBezTo>
                    <a:pt x="190" y="552"/>
                    <a:pt x="228" y="580"/>
                    <a:pt x="255" y="590"/>
                  </a:cubicBezTo>
                  <a:cubicBezTo>
                    <a:pt x="268" y="592"/>
                    <a:pt x="281" y="593"/>
                    <a:pt x="294" y="593"/>
                  </a:cubicBezTo>
                  <a:cubicBezTo>
                    <a:pt x="320" y="593"/>
                    <a:pt x="345" y="588"/>
                    <a:pt x="363" y="574"/>
                  </a:cubicBezTo>
                  <a:cubicBezTo>
                    <a:pt x="395" y="558"/>
                    <a:pt x="417" y="525"/>
                    <a:pt x="428" y="493"/>
                  </a:cubicBezTo>
                  <a:cubicBezTo>
                    <a:pt x="438" y="455"/>
                    <a:pt x="428" y="423"/>
                    <a:pt x="411" y="385"/>
                  </a:cubicBezTo>
                  <a:cubicBezTo>
                    <a:pt x="363" y="282"/>
                    <a:pt x="314" y="173"/>
                    <a:pt x="260" y="71"/>
                  </a:cubicBezTo>
                  <a:cubicBezTo>
                    <a:pt x="249" y="38"/>
                    <a:pt x="211" y="16"/>
                    <a:pt x="179" y="6"/>
                  </a:cubicBezTo>
                  <a:cubicBezTo>
                    <a:pt x="168" y="2"/>
                    <a:pt x="156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2626955c910_0_839"/>
            <p:cNvSpPr/>
            <p:nvPr/>
          </p:nvSpPr>
          <p:spPr>
            <a:xfrm>
              <a:off x="2426475" y="3523875"/>
              <a:ext cx="14750" cy="14775"/>
            </a:xfrm>
            <a:custGeom>
              <a:rect b="b" l="l" r="r" t="t"/>
              <a:pathLst>
                <a:path extrusionOk="0" h="591" w="590">
                  <a:moveTo>
                    <a:pt x="467" y="0"/>
                  </a:moveTo>
                  <a:cubicBezTo>
                    <a:pt x="463" y="0"/>
                    <a:pt x="459" y="0"/>
                    <a:pt x="455" y="1"/>
                  </a:cubicBezTo>
                  <a:cubicBezTo>
                    <a:pt x="417" y="1"/>
                    <a:pt x="380" y="11"/>
                    <a:pt x="358" y="39"/>
                  </a:cubicBezTo>
                  <a:cubicBezTo>
                    <a:pt x="250" y="141"/>
                    <a:pt x="147" y="250"/>
                    <a:pt x="45" y="353"/>
                  </a:cubicBezTo>
                  <a:cubicBezTo>
                    <a:pt x="17" y="380"/>
                    <a:pt x="0" y="418"/>
                    <a:pt x="0" y="450"/>
                  </a:cubicBezTo>
                  <a:cubicBezTo>
                    <a:pt x="0" y="483"/>
                    <a:pt x="17" y="526"/>
                    <a:pt x="45" y="548"/>
                  </a:cubicBezTo>
                  <a:cubicBezTo>
                    <a:pt x="71" y="575"/>
                    <a:pt x="103" y="591"/>
                    <a:pt x="142" y="591"/>
                  </a:cubicBezTo>
                  <a:cubicBezTo>
                    <a:pt x="180" y="585"/>
                    <a:pt x="212" y="575"/>
                    <a:pt x="239" y="548"/>
                  </a:cubicBezTo>
                  <a:cubicBezTo>
                    <a:pt x="342" y="445"/>
                    <a:pt x="450" y="341"/>
                    <a:pt x="552" y="233"/>
                  </a:cubicBezTo>
                  <a:cubicBezTo>
                    <a:pt x="574" y="211"/>
                    <a:pt x="590" y="174"/>
                    <a:pt x="590" y="136"/>
                  </a:cubicBezTo>
                  <a:cubicBezTo>
                    <a:pt x="590" y="104"/>
                    <a:pt x="580" y="66"/>
                    <a:pt x="552" y="39"/>
                  </a:cubicBezTo>
                  <a:cubicBezTo>
                    <a:pt x="528" y="19"/>
                    <a:pt x="499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g2626955c910_0_839"/>
            <p:cNvSpPr/>
            <p:nvPr/>
          </p:nvSpPr>
          <p:spPr>
            <a:xfrm>
              <a:off x="2374400" y="33008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41" y="0"/>
                  </a:moveTo>
                  <a:cubicBezTo>
                    <a:pt x="108" y="0"/>
                    <a:pt x="71" y="17"/>
                    <a:pt x="44" y="38"/>
                  </a:cubicBezTo>
                  <a:cubicBezTo>
                    <a:pt x="23" y="65"/>
                    <a:pt x="1" y="103"/>
                    <a:pt x="6" y="141"/>
                  </a:cubicBezTo>
                  <a:cubicBezTo>
                    <a:pt x="6" y="173"/>
                    <a:pt x="18" y="212"/>
                    <a:pt x="44" y="238"/>
                  </a:cubicBezTo>
                  <a:cubicBezTo>
                    <a:pt x="115" y="309"/>
                    <a:pt x="185" y="379"/>
                    <a:pt x="250" y="450"/>
                  </a:cubicBezTo>
                  <a:cubicBezTo>
                    <a:pt x="277" y="472"/>
                    <a:pt x="315" y="487"/>
                    <a:pt x="347" y="487"/>
                  </a:cubicBezTo>
                  <a:cubicBezTo>
                    <a:pt x="385" y="487"/>
                    <a:pt x="423" y="472"/>
                    <a:pt x="450" y="450"/>
                  </a:cubicBezTo>
                  <a:cubicBezTo>
                    <a:pt x="472" y="422"/>
                    <a:pt x="488" y="385"/>
                    <a:pt x="488" y="352"/>
                  </a:cubicBezTo>
                  <a:cubicBezTo>
                    <a:pt x="488" y="315"/>
                    <a:pt x="472" y="277"/>
                    <a:pt x="450" y="250"/>
                  </a:cubicBezTo>
                  <a:cubicBezTo>
                    <a:pt x="380" y="180"/>
                    <a:pt x="310" y="108"/>
                    <a:pt x="245" y="38"/>
                  </a:cubicBezTo>
                  <a:cubicBezTo>
                    <a:pt x="218" y="17"/>
                    <a:pt x="180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g2626955c910_0_839"/>
            <p:cNvSpPr/>
            <p:nvPr/>
          </p:nvSpPr>
          <p:spPr>
            <a:xfrm>
              <a:off x="2455300" y="3630575"/>
              <a:ext cx="17200" cy="15075"/>
            </a:xfrm>
            <a:custGeom>
              <a:rect b="b" l="l" r="r" t="t"/>
              <a:pathLst>
                <a:path extrusionOk="0" h="603" w="688">
                  <a:moveTo>
                    <a:pt x="558" y="0"/>
                  </a:moveTo>
                  <a:cubicBezTo>
                    <a:pt x="555" y="0"/>
                    <a:pt x="551" y="1"/>
                    <a:pt x="547" y="1"/>
                  </a:cubicBezTo>
                  <a:cubicBezTo>
                    <a:pt x="508" y="1"/>
                    <a:pt x="482" y="18"/>
                    <a:pt x="450" y="40"/>
                  </a:cubicBezTo>
                  <a:cubicBezTo>
                    <a:pt x="313" y="148"/>
                    <a:pt x="178" y="256"/>
                    <a:pt x="38" y="365"/>
                  </a:cubicBezTo>
                  <a:cubicBezTo>
                    <a:pt x="16" y="385"/>
                    <a:pt x="0" y="430"/>
                    <a:pt x="0" y="462"/>
                  </a:cubicBezTo>
                  <a:cubicBezTo>
                    <a:pt x="0" y="494"/>
                    <a:pt x="16" y="537"/>
                    <a:pt x="38" y="559"/>
                  </a:cubicBezTo>
                  <a:cubicBezTo>
                    <a:pt x="65" y="585"/>
                    <a:pt x="103" y="602"/>
                    <a:pt x="141" y="602"/>
                  </a:cubicBezTo>
                  <a:cubicBezTo>
                    <a:pt x="178" y="597"/>
                    <a:pt x="206" y="585"/>
                    <a:pt x="238" y="559"/>
                  </a:cubicBezTo>
                  <a:cubicBezTo>
                    <a:pt x="373" y="450"/>
                    <a:pt x="508" y="343"/>
                    <a:pt x="645" y="240"/>
                  </a:cubicBezTo>
                  <a:cubicBezTo>
                    <a:pt x="670" y="218"/>
                    <a:pt x="687" y="170"/>
                    <a:pt x="687" y="137"/>
                  </a:cubicBezTo>
                  <a:cubicBezTo>
                    <a:pt x="687" y="105"/>
                    <a:pt x="670" y="66"/>
                    <a:pt x="645" y="40"/>
                  </a:cubicBezTo>
                  <a:cubicBezTo>
                    <a:pt x="620" y="20"/>
                    <a:pt x="591" y="0"/>
                    <a:pt x="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g2626955c910_0_839"/>
            <p:cNvSpPr/>
            <p:nvPr/>
          </p:nvSpPr>
          <p:spPr>
            <a:xfrm>
              <a:off x="2564050" y="3694725"/>
              <a:ext cx="17050" cy="9075"/>
            </a:xfrm>
            <a:custGeom>
              <a:rect b="b" l="l" r="r" t="t"/>
              <a:pathLst>
                <a:path extrusionOk="0" h="363" w="682">
                  <a:moveTo>
                    <a:pt x="527" y="0"/>
                  </a:moveTo>
                  <a:cubicBezTo>
                    <a:pt x="514" y="0"/>
                    <a:pt x="501" y="2"/>
                    <a:pt x="487" y="6"/>
                  </a:cubicBezTo>
                  <a:lnTo>
                    <a:pt x="118" y="92"/>
                  </a:lnTo>
                  <a:cubicBezTo>
                    <a:pt x="48" y="109"/>
                    <a:pt x="0" y="194"/>
                    <a:pt x="21" y="266"/>
                  </a:cubicBezTo>
                  <a:cubicBezTo>
                    <a:pt x="39" y="323"/>
                    <a:pt x="93" y="362"/>
                    <a:pt x="154" y="362"/>
                  </a:cubicBezTo>
                  <a:cubicBezTo>
                    <a:pt x="168" y="362"/>
                    <a:pt x="181" y="361"/>
                    <a:pt x="195" y="357"/>
                  </a:cubicBezTo>
                  <a:cubicBezTo>
                    <a:pt x="313" y="331"/>
                    <a:pt x="438" y="303"/>
                    <a:pt x="563" y="271"/>
                  </a:cubicBezTo>
                  <a:cubicBezTo>
                    <a:pt x="633" y="254"/>
                    <a:pt x="682" y="168"/>
                    <a:pt x="660" y="103"/>
                  </a:cubicBezTo>
                  <a:cubicBezTo>
                    <a:pt x="637" y="40"/>
                    <a:pt x="586" y="0"/>
                    <a:pt x="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g2626955c910_0_839"/>
            <p:cNvSpPr/>
            <p:nvPr/>
          </p:nvSpPr>
          <p:spPr>
            <a:xfrm>
              <a:off x="2585150" y="3543250"/>
              <a:ext cx="13825" cy="9575"/>
            </a:xfrm>
            <a:custGeom>
              <a:rect b="b" l="l" r="r" t="t"/>
              <a:pathLst>
                <a:path extrusionOk="0" h="383" w="553">
                  <a:moveTo>
                    <a:pt x="397" y="1"/>
                  </a:moveTo>
                  <a:cubicBezTo>
                    <a:pt x="387" y="1"/>
                    <a:pt x="377" y="2"/>
                    <a:pt x="368" y="5"/>
                  </a:cubicBezTo>
                  <a:cubicBezTo>
                    <a:pt x="281" y="43"/>
                    <a:pt x="195" y="75"/>
                    <a:pt x="108" y="113"/>
                  </a:cubicBezTo>
                  <a:cubicBezTo>
                    <a:pt x="92" y="113"/>
                    <a:pt x="76" y="125"/>
                    <a:pt x="60" y="135"/>
                  </a:cubicBezTo>
                  <a:cubicBezTo>
                    <a:pt x="48" y="145"/>
                    <a:pt x="33" y="157"/>
                    <a:pt x="28" y="173"/>
                  </a:cubicBezTo>
                  <a:cubicBezTo>
                    <a:pt x="11" y="205"/>
                    <a:pt x="0" y="248"/>
                    <a:pt x="11" y="280"/>
                  </a:cubicBezTo>
                  <a:cubicBezTo>
                    <a:pt x="21" y="313"/>
                    <a:pt x="43" y="345"/>
                    <a:pt x="76" y="362"/>
                  </a:cubicBezTo>
                  <a:cubicBezTo>
                    <a:pt x="99" y="373"/>
                    <a:pt x="125" y="382"/>
                    <a:pt x="151" y="382"/>
                  </a:cubicBezTo>
                  <a:cubicBezTo>
                    <a:pt x="162" y="382"/>
                    <a:pt x="173" y="381"/>
                    <a:pt x="183" y="378"/>
                  </a:cubicBezTo>
                  <a:cubicBezTo>
                    <a:pt x="270" y="345"/>
                    <a:pt x="357" y="308"/>
                    <a:pt x="443" y="275"/>
                  </a:cubicBezTo>
                  <a:cubicBezTo>
                    <a:pt x="460" y="270"/>
                    <a:pt x="476" y="260"/>
                    <a:pt x="492" y="248"/>
                  </a:cubicBezTo>
                  <a:cubicBezTo>
                    <a:pt x="503" y="238"/>
                    <a:pt x="520" y="227"/>
                    <a:pt x="525" y="210"/>
                  </a:cubicBezTo>
                  <a:cubicBezTo>
                    <a:pt x="540" y="178"/>
                    <a:pt x="552" y="135"/>
                    <a:pt x="540" y="102"/>
                  </a:cubicBezTo>
                  <a:cubicBezTo>
                    <a:pt x="530" y="70"/>
                    <a:pt x="508" y="38"/>
                    <a:pt x="476" y="21"/>
                  </a:cubicBezTo>
                  <a:cubicBezTo>
                    <a:pt x="452" y="9"/>
                    <a:pt x="423" y="1"/>
                    <a:pt x="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g2626955c910_0_839"/>
            <p:cNvSpPr/>
            <p:nvPr/>
          </p:nvSpPr>
          <p:spPr>
            <a:xfrm>
              <a:off x="2355875" y="3480575"/>
              <a:ext cx="16800" cy="16050"/>
            </a:xfrm>
            <a:custGeom>
              <a:rect b="b" l="l" r="r" t="t"/>
              <a:pathLst>
                <a:path extrusionOk="0" h="642" w="672">
                  <a:moveTo>
                    <a:pt x="152" y="1"/>
                  </a:moveTo>
                  <a:cubicBezTo>
                    <a:pt x="117" y="1"/>
                    <a:pt x="81" y="13"/>
                    <a:pt x="55" y="40"/>
                  </a:cubicBezTo>
                  <a:cubicBezTo>
                    <a:pt x="6" y="100"/>
                    <a:pt x="0" y="185"/>
                    <a:pt x="55" y="240"/>
                  </a:cubicBezTo>
                  <a:cubicBezTo>
                    <a:pt x="179" y="359"/>
                    <a:pt x="298" y="477"/>
                    <a:pt x="422" y="602"/>
                  </a:cubicBezTo>
                  <a:cubicBezTo>
                    <a:pt x="450" y="627"/>
                    <a:pt x="488" y="641"/>
                    <a:pt x="525" y="641"/>
                  </a:cubicBezTo>
                  <a:cubicBezTo>
                    <a:pt x="560" y="641"/>
                    <a:pt x="594" y="629"/>
                    <a:pt x="617" y="602"/>
                  </a:cubicBezTo>
                  <a:cubicBezTo>
                    <a:pt x="672" y="548"/>
                    <a:pt x="672" y="462"/>
                    <a:pt x="617" y="402"/>
                  </a:cubicBezTo>
                  <a:cubicBezTo>
                    <a:pt x="499" y="283"/>
                    <a:pt x="374" y="164"/>
                    <a:pt x="255" y="40"/>
                  </a:cubicBezTo>
                  <a:cubicBezTo>
                    <a:pt x="227" y="15"/>
                    <a:pt x="189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g2626955c910_0_839"/>
            <p:cNvSpPr/>
            <p:nvPr/>
          </p:nvSpPr>
          <p:spPr>
            <a:xfrm>
              <a:off x="2493300" y="2768750"/>
              <a:ext cx="13950" cy="16525"/>
            </a:xfrm>
            <a:custGeom>
              <a:rect b="b" l="l" r="r" t="t"/>
              <a:pathLst>
                <a:path extrusionOk="0" h="661" w="558">
                  <a:moveTo>
                    <a:pt x="276" y="0"/>
                  </a:moveTo>
                  <a:lnTo>
                    <a:pt x="201" y="12"/>
                  </a:lnTo>
                  <a:cubicBezTo>
                    <a:pt x="157" y="27"/>
                    <a:pt x="114" y="49"/>
                    <a:pt x="81" y="82"/>
                  </a:cubicBezTo>
                  <a:lnTo>
                    <a:pt x="39" y="142"/>
                  </a:lnTo>
                  <a:cubicBezTo>
                    <a:pt x="11" y="184"/>
                    <a:pt x="1" y="227"/>
                    <a:pt x="1" y="282"/>
                  </a:cubicBezTo>
                  <a:lnTo>
                    <a:pt x="1" y="384"/>
                  </a:lnTo>
                  <a:cubicBezTo>
                    <a:pt x="1" y="422"/>
                    <a:pt x="6" y="461"/>
                    <a:pt x="22" y="493"/>
                  </a:cubicBezTo>
                  <a:cubicBezTo>
                    <a:pt x="33" y="526"/>
                    <a:pt x="54" y="558"/>
                    <a:pt x="81" y="579"/>
                  </a:cubicBezTo>
                  <a:cubicBezTo>
                    <a:pt x="104" y="606"/>
                    <a:pt x="136" y="628"/>
                    <a:pt x="168" y="639"/>
                  </a:cubicBezTo>
                  <a:cubicBezTo>
                    <a:pt x="201" y="656"/>
                    <a:pt x="239" y="661"/>
                    <a:pt x="276" y="661"/>
                  </a:cubicBezTo>
                  <a:cubicBezTo>
                    <a:pt x="304" y="661"/>
                    <a:pt x="326" y="656"/>
                    <a:pt x="352" y="649"/>
                  </a:cubicBezTo>
                  <a:cubicBezTo>
                    <a:pt x="396" y="639"/>
                    <a:pt x="439" y="617"/>
                    <a:pt x="471" y="579"/>
                  </a:cubicBezTo>
                  <a:cubicBezTo>
                    <a:pt x="488" y="564"/>
                    <a:pt x="503" y="541"/>
                    <a:pt x="514" y="526"/>
                  </a:cubicBezTo>
                  <a:cubicBezTo>
                    <a:pt x="541" y="482"/>
                    <a:pt x="553" y="434"/>
                    <a:pt x="553" y="384"/>
                  </a:cubicBezTo>
                  <a:lnTo>
                    <a:pt x="553" y="282"/>
                  </a:lnTo>
                  <a:cubicBezTo>
                    <a:pt x="558" y="244"/>
                    <a:pt x="546" y="206"/>
                    <a:pt x="531" y="174"/>
                  </a:cubicBezTo>
                  <a:cubicBezTo>
                    <a:pt x="520" y="136"/>
                    <a:pt x="498" y="109"/>
                    <a:pt x="471" y="82"/>
                  </a:cubicBezTo>
                  <a:cubicBezTo>
                    <a:pt x="449" y="55"/>
                    <a:pt x="416" y="39"/>
                    <a:pt x="384" y="27"/>
                  </a:cubicBezTo>
                  <a:cubicBezTo>
                    <a:pt x="352" y="12"/>
                    <a:pt x="314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2626955c910_0_839"/>
            <p:cNvSpPr/>
            <p:nvPr/>
          </p:nvSpPr>
          <p:spPr>
            <a:xfrm>
              <a:off x="2699700" y="3044950"/>
              <a:ext cx="17875" cy="13825"/>
            </a:xfrm>
            <a:custGeom>
              <a:rect b="b" l="l" r="r" t="t"/>
              <a:pathLst>
                <a:path extrusionOk="0" h="553" w="715">
                  <a:moveTo>
                    <a:pt x="358" y="1"/>
                  </a:moveTo>
                  <a:cubicBezTo>
                    <a:pt x="1" y="1"/>
                    <a:pt x="1" y="552"/>
                    <a:pt x="358" y="552"/>
                  </a:cubicBezTo>
                  <a:cubicBezTo>
                    <a:pt x="715" y="552"/>
                    <a:pt x="715" y="1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2626955c910_0_839"/>
            <p:cNvSpPr/>
            <p:nvPr/>
          </p:nvSpPr>
          <p:spPr>
            <a:xfrm>
              <a:off x="2366300" y="2281675"/>
              <a:ext cx="17875" cy="13975"/>
            </a:xfrm>
            <a:custGeom>
              <a:rect b="b" l="l" r="r" t="t"/>
              <a:pathLst>
                <a:path extrusionOk="0" h="559" w="715">
                  <a:moveTo>
                    <a:pt x="357" y="1"/>
                  </a:moveTo>
                  <a:cubicBezTo>
                    <a:pt x="0" y="1"/>
                    <a:pt x="0" y="558"/>
                    <a:pt x="357" y="558"/>
                  </a:cubicBezTo>
                  <a:cubicBezTo>
                    <a:pt x="714" y="558"/>
                    <a:pt x="714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g2626955c910_0_839"/>
            <p:cNvSpPr/>
            <p:nvPr/>
          </p:nvSpPr>
          <p:spPr>
            <a:xfrm>
              <a:off x="3085175" y="3656975"/>
              <a:ext cx="17875" cy="13950"/>
            </a:xfrm>
            <a:custGeom>
              <a:rect b="b" l="l" r="r" t="t"/>
              <a:pathLst>
                <a:path extrusionOk="0" h="558" w="715">
                  <a:moveTo>
                    <a:pt x="358" y="1"/>
                  </a:moveTo>
                  <a:cubicBezTo>
                    <a:pt x="1" y="1"/>
                    <a:pt x="1" y="558"/>
                    <a:pt x="358" y="558"/>
                  </a:cubicBezTo>
                  <a:cubicBezTo>
                    <a:pt x="715" y="558"/>
                    <a:pt x="715" y="1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g2626955c910_0_839"/>
            <p:cNvSpPr/>
            <p:nvPr/>
          </p:nvSpPr>
          <p:spPr>
            <a:xfrm>
              <a:off x="2769225" y="2363275"/>
              <a:ext cx="8950" cy="7025"/>
            </a:xfrm>
            <a:custGeom>
              <a:rect b="b" l="l" r="r" t="t"/>
              <a:pathLst>
                <a:path extrusionOk="0" h="281" w="358">
                  <a:moveTo>
                    <a:pt x="179" y="0"/>
                  </a:moveTo>
                  <a:cubicBezTo>
                    <a:pt x="1" y="0"/>
                    <a:pt x="1" y="280"/>
                    <a:pt x="179" y="280"/>
                  </a:cubicBezTo>
                  <a:cubicBezTo>
                    <a:pt x="358" y="280"/>
                    <a:pt x="358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g2626955c910_0_839"/>
            <p:cNvSpPr/>
            <p:nvPr/>
          </p:nvSpPr>
          <p:spPr>
            <a:xfrm>
              <a:off x="2456625" y="2235725"/>
              <a:ext cx="8950" cy="6900"/>
            </a:xfrm>
            <a:custGeom>
              <a:rect b="b" l="l" r="r" t="t"/>
              <a:pathLst>
                <a:path extrusionOk="0" h="276" w="358">
                  <a:moveTo>
                    <a:pt x="180" y="0"/>
                  </a:moveTo>
                  <a:cubicBezTo>
                    <a:pt x="1" y="0"/>
                    <a:pt x="1" y="276"/>
                    <a:pt x="180" y="276"/>
                  </a:cubicBezTo>
                  <a:cubicBezTo>
                    <a:pt x="358" y="276"/>
                    <a:pt x="35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g2626955c910_0_839"/>
            <p:cNvSpPr/>
            <p:nvPr/>
          </p:nvSpPr>
          <p:spPr>
            <a:xfrm>
              <a:off x="2456625" y="2717600"/>
              <a:ext cx="8950" cy="6950"/>
            </a:xfrm>
            <a:custGeom>
              <a:rect b="b" l="l" r="r" t="t"/>
              <a:pathLst>
                <a:path extrusionOk="0" h="278" w="358">
                  <a:moveTo>
                    <a:pt x="180" y="1"/>
                  </a:moveTo>
                  <a:cubicBezTo>
                    <a:pt x="1" y="1"/>
                    <a:pt x="1" y="278"/>
                    <a:pt x="180" y="278"/>
                  </a:cubicBezTo>
                  <a:cubicBezTo>
                    <a:pt x="358" y="278"/>
                    <a:pt x="358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g2626955c910_0_839"/>
            <p:cNvSpPr/>
            <p:nvPr/>
          </p:nvSpPr>
          <p:spPr>
            <a:xfrm>
              <a:off x="3027150" y="3574475"/>
              <a:ext cx="8950" cy="7050"/>
            </a:xfrm>
            <a:custGeom>
              <a:rect b="b" l="l" r="r" t="t"/>
              <a:pathLst>
                <a:path extrusionOk="0" h="282" w="358">
                  <a:moveTo>
                    <a:pt x="179" y="0"/>
                  </a:moveTo>
                  <a:cubicBezTo>
                    <a:pt x="0" y="0"/>
                    <a:pt x="0" y="282"/>
                    <a:pt x="179" y="282"/>
                  </a:cubicBezTo>
                  <a:cubicBezTo>
                    <a:pt x="357" y="282"/>
                    <a:pt x="357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g2626955c910_0_839"/>
          <p:cNvSpPr txBox="1"/>
          <p:nvPr>
            <p:ph type="title"/>
          </p:nvPr>
        </p:nvSpPr>
        <p:spPr>
          <a:xfrm>
            <a:off x="1371050" y="2340925"/>
            <a:ext cx="3388800" cy="4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000">
                <a:solidFill>
                  <a:schemeClr val="accent4"/>
                </a:solidFill>
              </a:rPr>
              <a:t>EQUIPO DE TRABAJO</a:t>
            </a:r>
            <a:endParaRPr sz="2000"/>
          </a:p>
        </p:txBody>
      </p:sp>
      <p:sp>
        <p:nvSpPr>
          <p:cNvPr id="415" name="Google Shape;415;g2626955c910_0_839"/>
          <p:cNvSpPr txBox="1"/>
          <p:nvPr>
            <p:ph type="title"/>
          </p:nvPr>
        </p:nvSpPr>
        <p:spPr>
          <a:xfrm>
            <a:off x="4572000" y="2493975"/>
            <a:ext cx="3388800" cy="4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000">
                <a:solidFill>
                  <a:schemeClr val="accent4"/>
                </a:solidFill>
              </a:rPr>
              <a:t>RELACIONES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626955c910_0_1217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21" name="Google Shape;421;g2626955c910_0_1217"/>
          <p:cNvSpPr txBox="1"/>
          <p:nvPr>
            <p:ph type="title"/>
          </p:nvPr>
        </p:nvSpPr>
        <p:spPr>
          <a:xfrm>
            <a:off x="720000" y="426570"/>
            <a:ext cx="77040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accent4"/>
                </a:solidFill>
              </a:rPr>
              <a:t>ACCIONES A REALIZAR</a:t>
            </a:r>
            <a:endParaRPr/>
          </a:p>
        </p:txBody>
      </p:sp>
      <p:sp>
        <p:nvSpPr>
          <p:cNvPr id="422" name="Google Shape;422;g2626955c910_0_1217"/>
          <p:cNvSpPr txBox="1"/>
          <p:nvPr/>
        </p:nvSpPr>
        <p:spPr>
          <a:xfrm>
            <a:off x="826700" y="4281325"/>
            <a:ext cx="1900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dk1"/>
                </a:solidFill>
              </a:rPr>
              <a:t>Realizar una revisión exhaustiva de la interfaz de usuario para asegurarte de que las mejoras sean efectivas y que la navegación sea intuitiva.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g2626955c910_0_1217"/>
          <p:cNvSpPr txBox="1"/>
          <p:nvPr/>
        </p:nvSpPr>
        <p:spPr>
          <a:xfrm>
            <a:off x="3915260" y="4344463"/>
            <a:ext cx="1900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dk1"/>
                </a:solidFill>
              </a:rPr>
              <a:t>Verificar que la documentación del sistema que esté completamente actualizada con respecto a las nuevas características.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24" name="Google Shape;424;g2626955c910_0_1217"/>
          <p:cNvCxnSpPr>
            <a:stCxn id="425" idx="3"/>
            <a:endCxn id="426" idx="1"/>
          </p:cNvCxnSpPr>
          <p:nvPr/>
        </p:nvCxnSpPr>
        <p:spPr>
          <a:xfrm>
            <a:off x="2185400" y="3855875"/>
            <a:ext cx="53424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DEDE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g2626955c910_0_1217"/>
          <p:cNvSpPr/>
          <p:nvPr/>
        </p:nvSpPr>
        <p:spPr>
          <a:xfrm>
            <a:off x="7527850" y="3520187"/>
            <a:ext cx="666300" cy="671400"/>
          </a:xfrm>
          <a:prstGeom prst="roundRect">
            <a:avLst>
              <a:gd fmla="val 50000" name="adj"/>
            </a:avLst>
          </a:prstGeom>
          <a:solidFill>
            <a:srgbClr val="FFC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626955c910_0_1217"/>
          <p:cNvSpPr/>
          <p:nvPr/>
        </p:nvSpPr>
        <p:spPr>
          <a:xfrm>
            <a:off x="3021288" y="3520171"/>
            <a:ext cx="666300" cy="671400"/>
          </a:xfrm>
          <a:prstGeom prst="roundRect">
            <a:avLst>
              <a:gd fmla="val 50000" name="adj"/>
            </a:avLst>
          </a:prstGeom>
          <a:solidFill>
            <a:srgbClr val="22A6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626955c910_0_1217"/>
          <p:cNvSpPr/>
          <p:nvPr/>
        </p:nvSpPr>
        <p:spPr>
          <a:xfrm>
            <a:off x="6025663" y="3520167"/>
            <a:ext cx="666300" cy="671400"/>
          </a:xfrm>
          <a:prstGeom prst="roundRect">
            <a:avLst>
              <a:gd fmla="val 50000" name="adj"/>
            </a:avLst>
          </a:pr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626955c910_0_1217"/>
          <p:cNvSpPr/>
          <p:nvPr/>
        </p:nvSpPr>
        <p:spPr>
          <a:xfrm>
            <a:off x="1519100" y="3520175"/>
            <a:ext cx="666300" cy="671400"/>
          </a:xfrm>
          <a:prstGeom prst="roundRect">
            <a:avLst>
              <a:gd fmla="val 50000" name="adj"/>
            </a:avLst>
          </a:prstGeom>
          <a:solidFill>
            <a:srgbClr val="7ED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626955c910_0_1217"/>
          <p:cNvSpPr/>
          <p:nvPr/>
        </p:nvSpPr>
        <p:spPr>
          <a:xfrm>
            <a:off x="4523475" y="3520171"/>
            <a:ext cx="666300" cy="671400"/>
          </a:xfrm>
          <a:prstGeom prst="roundRect">
            <a:avLst>
              <a:gd fmla="val 50000" name="adj"/>
            </a:avLst>
          </a:prstGeom>
          <a:solidFill>
            <a:srgbClr val="C7EC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g2626955c910_0_1217"/>
          <p:cNvGrpSpPr/>
          <p:nvPr/>
        </p:nvGrpSpPr>
        <p:grpSpPr>
          <a:xfrm>
            <a:off x="1650654" y="3626792"/>
            <a:ext cx="403194" cy="458168"/>
            <a:chOff x="1063875" y="2361250"/>
            <a:chExt cx="235800" cy="267950"/>
          </a:xfrm>
        </p:grpSpPr>
        <p:sp>
          <p:nvSpPr>
            <p:cNvPr id="431" name="Google Shape;431;g2626955c910_0_1217"/>
            <p:cNvSpPr/>
            <p:nvPr/>
          </p:nvSpPr>
          <p:spPr>
            <a:xfrm>
              <a:off x="1162700" y="2396075"/>
              <a:ext cx="36350" cy="37075"/>
            </a:xfrm>
            <a:custGeom>
              <a:rect b="b" l="l" r="r" t="t"/>
              <a:pathLst>
                <a:path extrusionOk="0" h="1483" w="1454">
                  <a:moveTo>
                    <a:pt x="727" y="400"/>
                  </a:moveTo>
                  <a:cubicBezTo>
                    <a:pt x="876" y="400"/>
                    <a:pt x="1025" y="501"/>
                    <a:pt x="1025" y="703"/>
                  </a:cubicBezTo>
                  <a:cubicBezTo>
                    <a:pt x="1025" y="727"/>
                    <a:pt x="1025" y="751"/>
                    <a:pt x="1025" y="775"/>
                  </a:cubicBezTo>
                  <a:cubicBezTo>
                    <a:pt x="1025" y="894"/>
                    <a:pt x="953" y="989"/>
                    <a:pt x="834" y="1037"/>
                  </a:cubicBezTo>
                  <a:lnTo>
                    <a:pt x="858" y="1037"/>
                  </a:lnTo>
                  <a:cubicBezTo>
                    <a:pt x="811" y="1061"/>
                    <a:pt x="763" y="1061"/>
                    <a:pt x="739" y="1061"/>
                  </a:cubicBezTo>
                  <a:cubicBezTo>
                    <a:pt x="572" y="1061"/>
                    <a:pt x="430" y="918"/>
                    <a:pt x="430" y="775"/>
                  </a:cubicBezTo>
                  <a:cubicBezTo>
                    <a:pt x="430" y="751"/>
                    <a:pt x="430" y="727"/>
                    <a:pt x="430" y="703"/>
                  </a:cubicBezTo>
                  <a:cubicBezTo>
                    <a:pt x="430" y="501"/>
                    <a:pt x="578" y="400"/>
                    <a:pt x="727" y="400"/>
                  </a:cubicBezTo>
                  <a:close/>
                  <a:moveTo>
                    <a:pt x="718" y="1"/>
                  </a:moveTo>
                  <a:cubicBezTo>
                    <a:pt x="370" y="1"/>
                    <a:pt x="25" y="227"/>
                    <a:pt x="1" y="680"/>
                  </a:cubicBezTo>
                  <a:cubicBezTo>
                    <a:pt x="1" y="703"/>
                    <a:pt x="1" y="727"/>
                    <a:pt x="1" y="751"/>
                  </a:cubicBezTo>
                  <a:cubicBezTo>
                    <a:pt x="1" y="822"/>
                    <a:pt x="1" y="894"/>
                    <a:pt x="25" y="965"/>
                  </a:cubicBezTo>
                  <a:cubicBezTo>
                    <a:pt x="139" y="1309"/>
                    <a:pt x="437" y="1482"/>
                    <a:pt x="734" y="1482"/>
                  </a:cubicBezTo>
                  <a:cubicBezTo>
                    <a:pt x="992" y="1482"/>
                    <a:pt x="1249" y="1351"/>
                    <a:pt x="1382" y="1084"/>
                  </a:cubicBezTo>
                  <a:cubicBezTo>
                    <a:pt x="1430" y="965"/>
                    <a:pt x="1454" y="870"/>
                    <a:pt x="1454" y="751"/>
                  </a:cubicBezTo>
                  <a:cubicBezTo>
                    <a:pt x="1454" y="727"/>
                    <a:pt x="1454" y="703"/>
                    <a:pt x="1454" y="680"/>
                  </a:cubicBezTo>
                  <a:cubicBezTo>
                    <a:pt x="1418" y="227"/>
                    <a:pt x="1067" y="1"/>
                    <a:pt x="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g2626955c910_0_1217"/>
            <p:cNvSpPr/>
            <p:nvPr/>
          </p:nvSpPr>
          <p:spPr>
            <a:xfrm>
              <a:off x="1152600" y="2554750"/>
              <a:ext cx="58950" cy="17300"/>
            </a:xfrm>
            <a:custGeom>
              <a:rect b="b" l="l" r="r" t="t"/>
              <a:pathLst>
                <a:path extrusionOk="0" h="692" w="2358">
                  <a:moveTo>
                    <a:pt x="2358" y="0"/>
                  </a:moveTo>
                  <a:cubicBezTo>
                    <a:pt x="1953" y="143"/>
                    <a:pt x="1548" y="215"/>
                    <a:pt x="1119" y="215"/>
                  </a:cubicBezTo>
                  <a:cubicBezTo>
                    <a:pt x="738" y="215"/>
                    <a:pt x="357" y="167"/>
                    <a:pt x="0" y="48"/>
                  </a:cubicBezTo>
                  <a:lnTo>
                    <a:pt x="0" y="48"/>
                  </a:lnTo>
                  <a:lnTo>
                    <a:pt x="262" y="691"/>
                  </a:lnTo>
                  <a:lnTo>
                    <a:pt x="2096" y="69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g2626955c910_0_1217"/>
            <p:cNvSpPr/>
            <p:nvPr/>
          </p:nvSpPr>
          <p:spPr>
            <a:xfrm>
              <a:off x="1165100" y="2587500"/>
              <a:ext cx="33350" cy="41100"/>
            </a:xfrm>
            <a:custGeom>
              <a:rect b="b" l="l" r="r" t="t"/>
              <a:pathLst>
                <a:path extrusionOk="0" h="1644" w="1334">
                  <a:moveTo>
                    <a:pt x="0" y="0"/>
                  </a:moveTo>
                  <a:lnTo>
                    <a:pt x="429" y="1024"/>
                  </a:lnTo>
                  <a:lnTo>
                    <a:pt x="548" y="1358"/>
                  </a:lnTo>
                  <a:lnTo>
                    <a:pt x="667" y="1643"/>
                  </a:lnTo>
                  <a:lnTo>
                    <a:pt x="786" y="1358"/>
                  </a:lnTo>
                  <a:lnTo>
                    <a:pt x="929" y="1024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g2626955c910_0_1217"/>
            <p:cNvSpPr/>
            <p:nvPr/>
          </p:nvSpPr>
          <p:spPr>
            <a:xfrm>
              <a:off x="1198425" y="2555350"/>
              <a:ext cx="41100" cy="73850"/>
            </a:xfrm>
            <a:custGeom>
              <a:rect b="b" l="l" r="r" t="t"/>
              <a:pathLst>
                <a:path extrusionOk="0" h="2954" w="1644">
                  <a:moveTo>
                    <a:pt x="1191" y="0"/>
                  </a:moveTo>
                  <a:lnTo>
                    <a:pt x="263" y="2310"/>
                  </a:lnTo>
                  <a:lnTo>
                    <a:pt x="144" y="2644"/>
                  </a:lnTo>
                  <a:lnTo>
                    <a:pt x="1" y="2953"/>
                  </a:lnTo>
                  <a:lnTo>
                    <a:pt x="715" y="2953"/>
                  </a:lnTo>
                  <a:lnTo>
                    <a:pt x="953" y="2644"/>
                  </a:lnTo>
                  <a:lnTo>
                    <a:pt x="1191" y="2310"/>
                  </a:lnTo>
                  <a:lnTo>
                    <a:pt x="1644" y="1691"/>
                  </a:lnTo>
                  <a:lnTo>
                    <a:pt x="1311" y="48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g2626955c910_0_1217"/>
            <p:cNvSpPr/>
            <p:nvPr/>
          </p:nvSpPr>
          <p:spPr>
            <a:xfrm>
              <a:off x="1235950" y="2545825"/>
              <a:ext cx="63725" cy="83375"/>
            </a:xfrm>
            <a:custGeom>
              <a:rect b="b" l="l" r="r" t="t"/>
              <a:pathLst>
                <a:path extrusionOk="0" h="3335" w="2549">
                  <a:moveTo>
                    <a:pt x="357" y="0"/>
                  </a:moveTo>
                  <a:lnTo>
                    <a:pt x="810" y="2215"/>
                  </a:lnTo>
                  <a:lnTo>
                    <a:pt x="0" y="3334"/>
                  </a:lnTo>
                  <a:lnTo>
                    <a:pt x="2548" y="3334"/>
                  </a:lnTo>
                  <a:lnTo>
                    <a:pt x="2548" y="2001"/>
                  </a:lnTo>
                  <a:cubicBezTo>
                    <a:pt x="2548" y="1381"/>
                    <a:pt x="2191" y="858"/>
                    <a:pt x="1667" y="596"/>
                  </a:cubicBezTo>
                  <a:lnTo>
                    <a:pt x="1643" y="59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g2626955c910_0_1217"/>
            <p:cNvSpPr/>
            <p:nvPr/>
          </p:nvSpPr>
          <p:spPr>
            <a:xfrm>
              <a:off x="1063875" y="2545825"/>
              <a:ext cx="64325" cy="83375"/>
            </a:xfrm>
            <a:custGeom>
              <a:rect b="b" l="l" r="r" t="t"/>
              <a:pathLst>
                <a:path extrusionOk="0" h="3335" w="2573">
                  <a:moveTo>
                    <a:pt x="2215" y="0"/>
                  </a:moveTo>
                  <a:lnTo>
                    <a:pt x="906" y="596"/>
                  </a:lnTo>
                  <a:cubicBezTo>
                    <a:pt x="358" y="834"/>
                    <a:pt x="1" y="1381"/>
                    <a:pt x="1" y="1977"/>
                  </a:cubicBezTo>
                  <a:lnTo>
                    <a:pt x="1" y="3334"/>
                  </a:lnTo>
                  <a:lnTo>
                    <a:pt x="2573" y="3334"/>
                  </a:lnTo>
                  <a:lnTo>
                    <a:pt x="1763" y="2215"/>
                  </a:lnTo>
                  <a:lnTo>
                    <a:pt x="1763" y="2191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g2626955c910_0_1217"/>
            <p:cNvSpPr/>
            <p:nvPr/>
          </p:nvSpPr>
          <p:spPr>
            <a:xfrm>
              <a:off x="1124600" y="2555350"/>
              <a:ext cx="40525" cy="73850"/>
            </a:xfrm>
            <a:custGeom>
              <a:rect b="b" l="l" r="r" t="t"/>
              <a:pathLst>
                <a:path extrusionOk="0" h="2954" w="1621">
                  <a:moveTo>
                    <a:pt x="453" y="0"/>
                  </a:moveTo>
                  <a:lnTo>
                    <a:pt x="334" y="48"/>
                  </a:lnTo>
                  <a:lnTo>
                    <a:pt x="1" y="1691"/>
                  </a:lnTo>
                  <a:lnTo>
                    <a:pt x="453" y="2310"/>
                  </a:lnTo>
                  <a:lnTo>
                    <a:pt x="691" y="2644"/>
                  </a:lnTo>
                  <a:lnTo>
                    <a:pt x="906" y="2953"/>
                  </a:lnTo>
                  <a:lnTo>
                    <a:pt x="1620" y="2953"/>
                  </a:lnTo>
                  <a:lnTo>
                    <a:pt x="1501" y="2644"/>
                  </a:lnTo>
                  <a:lnTo>
                    <a:pt x="1358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g2626955c910_0_1217"/>
            <p:cNvSpPr/>
            <p:nvPr/>
          </p:nvSpPr>
          <p:spPr>
            <a:xfrm>
              <a:off x="1181750" y="2628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2626955c910_0_1217"/>
            <p:cNvSpPr/>
            <p:nvPr/>
          </p:nvSpPr>
          <p:spPr>
            <a:xfrm>
              <a:off x="1115675" y="2361250"/>
              <a:ext cx="130400" cy="44075"/>
            </a:xfrm>
            <a:custGeom>
              <a:rect b="b" l="l" r="r" t="t"/>
              <a:pathLst>
                <a:path extrusionOk="0" h="1763" w="5216">
                  <a:moveTo>
                    <a:pt x="1596" y="1"/>
                  </a:moveTo>
                  <a:cubicBezTo>
                    <a:pt x="715" y="1"/>
                    <a:pt x="1" y="715"/>
                    <a:pt x="1" y="1596"/>
                  </a:cubicBezTo>
                  <a:lnTo>
                    <a:pt x="1" y="1763"/>
                  </a:lnTo>
                  <a:lnTo>
                    <a:pt x="1287" y="1763"/>
                  </a:lnTo>
                  <a:cubicBezTo>
                    <a:pt x="1477" y="1108"/>
                    <a:pt x="2037" y="781"/>
                    <a:pt x="2596" y="781"/>
                  </a:cubicBezTo>
                  <a:cubicBezTo>
                    <a:pt x="3156" y="781"/>
                    <a:pt x="3716" y="1108"/>
                    <a:pt x="3906" y="1763"/>
                  </a:cubicBezTo>
                  <a:lnTo>
                    <a:pt x="5216" y="1763"/>
                  </a:lnTo>
                  <a:lnTo>
                    <a:pt x="5216" y="1596"/>
                  </a:lnTo>
                  <a:cubicBezTo>
                    <a:pt x="5216" y="715"/>
                    <a:pt x="4501" y="1"/>
                    <a:pt x="3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g2626955c910_0_1217"/>
            <p:cNvSpPr/>
            <p:nvPr/>
          </p:nvSpPr>
          <p:spPr>
            <a:xfrm>
              <a:off x="1220450" y="2421375"/>
              <a:ext cx="25050" cy="16700"/>
            </a:xfrm>
            <a:custGeom>
              <a:rect b="b" l="l" r="r" t="t"/>
              <a:pathLst>
                <a:path extrusionOk="0" h="668" w="1002">
                  <a:moveTo>
                    <a:pt x="1" y="1"/>
                  </a:moveTo>
                  <a:lnTo>
                    <a:pt x="144" y="144"/>
                  </a:lnTo>
                  <a:lnTo>
                    <a:pt x="215" y="192"/>
                  </a:lnTo>
                  <a:cubicBezTo>
                    <a:pt x="263" y="239"/>
                    <a:pt x="310" y="287"/>
                    <a:pt x="382" y="334"/>
                  </a:cubicBezTo>
                  <a:cubicBezTo>
                    <a:pt x="477" y="406"/>
                    <a:pt x="596" y="477"/>
                    <a:pt x="692" y="525"/>
                  </a:cubicBezTo>
                  <a:cubicBezTo>
                    <a:pt x="787" y="573"/>
                    <a:pt x="906" y="620"/>
                    <a:pt x="1001" y="668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g2626955c910_0_1217"/>
            <p:cNvSpPr/>
            <p:nvPr/>
          </p:nvSpPr>
          <p:spPr>
            <a:xfrm>
              <a:off x="1115675" y="2421375"/>
              <a:ext cx="24425" cy="16700"/>
            </a:xfrm>
            <a:custGeom>
              <a:rect b="b" l="l" r="r" t="t"/>
              <a:pathLst>
                <a:path extrusionOk="0" h="668" w="977">
                  <a:moveTo>
                    <a:pt x="1" y="1"/>
                  </a:moveTo>
                  <a:lnTo>
                    <a:pt x="1" y="668"/>
                  </a:lnTo>
                  <a:cubicBezTo>
                    <a:pt x="96" y="620"/>
                    <a:pt x="215" y="573"/>
                    <a:pt x="310" y="525"/>
                  </a:cubicBezTo>
                  <a:cubicBezTo>
                    <a:pt x="429" y="453"/>
                    <a:pt x="524" y="382"/>
                    <a:pt x="620" y="311"/>
                  </a:cubicBezTo>
                  <a:lnTo>
                    <a:pt x="763" y="192"/>
                  </a:lnTo>
                  <a:cubicBezTo>
                    <a:pt x="834" y="120"/>
                    <a:pt x="906" y="72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g2626955c910_0_1217"/>
            <p:cNvSpPr/>
            <p:nvPr/>
          </p:nvSpPr>
          <p:spPr>
            <a:xfrm>
              <a:off x="1099600" y="2432100"/>
              <a:ext cx="163150" cy="112550"/>
            </a:xfrm>
            <a:custGeom>
              <a:rect b="b" l="l" r="r" t="t"/>
              <a:pathLst>
                <a:path extrusionOk="0" h="4502" w="6526">
                  <a:moveTo>
                    <a:pt x="2072" y="1"/>
                  </a:moveTo>
                  <a:cubicBezTo>
                    <a:pt x="1834" y="263"/>
                    <a:pt x="1572" y="477"/>
                    <a:pt x="1263" y="644"/>
                  </a:cubicBezTo>
                  <a:cubicBezTo>
                    <a:pt x="977" y="787"/>
                    <a:pt x="667" y="906"/>
                    <a:pt x="334" y="953"/>
                  </a:cubicBezTo>
                  <a:cubicBezTo>
                    <a:pt x="239" y="953"/>
                    <a:pt x="120" y="977"/>
                    <a:pt x="1" y="977"/>
                  </a:cubicBezTo>
                  <a:cubicBezTo>
                    <a:pt x="1" y="1048"/>
                    <a:pt x="1" y="1096"/>
                    <a:pt x="1" y="1168"/>
                  </a:cubicBezTo>
                  <a:cubicBezTo>
                    <a:pt x="1" y="1430"/>
                    <a:pt x="96" y="1668"/>
                    <a:pt x="263" y="1858"/>
                  </a:cubicBezTo>
                  <a:cubicBezTo>
                    <a:pt x="382" y="1953"/>
                    <a:pt x="501" y="2049"/>
                    <a:pt x="644" y="2096"/>
                  </a:cubicBezTo>
                  <a:cubicBezTo>
                    <a:pt x="667" y="2787"/>
                    <a:pt x="953" y="3430"/>
                    <a:pt x="1453" y="3906"/>
                  </a:cubicBezTo>
                  <a:cubicBezTo>
                    <a:pt x="1572" y="3978"/>
                    <a:pt x="1668" y="4049"/>
                    <a:pt x="1763" y="4097"/>
                  </a:cubicBezTo>
                  <a:lnTo>
                    <a:pt x="1787" y="4121"/>
                  </a:lnTo>
                  <a:cubicBezTo>
                    <a:pt x="1906" y="4192"/>
                    <a:pt x="2025" y="4240"/>
                    <a:pt x="2120" y="4287"/>
                  </a:cubicBezTo>
                  <a:cubicBezTo>
                    <a:pt x="2477" y="4430"/>
                    <a:pt x="2858" y="4502"/>
                    <a:pt x="3239" y="4502"/>
                  </a:cubicBezTo>
                  <a:cubicBezTo>
                    <a:pt x="3668" y="4502"/>
                    <a:pt x="4073" y="4430"/>
                    <a:pt x="4430" y="4263"/>
                  </a:cubicBezTo>
                  <a:cubicBezTo>
                    <a:pt x="4549" y="4216"/>
                    <a:pt x="4668" y="4144"/>
                    <a:pt x="4787" y="4073"/>
                  </a:cubicBezTo>
                  <a:cubicBezTo>
                    <a:pt x="4883" y="4025"/>
                    <a:pt x="4954" y="3978"/>
                    <a:pt x="5049" y="3906"/>
                  </a:cubicBezTo>
                  <a:cubicBezTo>
                    <a:pt x="5549" y="3430"/>
                    <a:pt x="5859" y="2787"/>
                    <a:pt x="5883" y="2096"/>
                  </a:cubicBezTo>
                  <a:cubicBezTo>
                    <a:pt x="6002" y="2025"/>
                    <a:pt x="6145" y="1953"/>
                    <a:pt x="6240" y="1858"/>
                  </a:cubicBezTo>
                  <a:cubicBezTo>
                    <a:pt x="6407" y="1668"/>
                    <a:pt x="6526" y="1430"/>
                    <a:pt x="6526" y="1168"/>
                  </a:cubicBezTo>
                  <a:cubicBezTo>
                    <a:pt x="6526" y="1096"/>
                    <a:pt x="6502" y="1048"/>
                    <a:pt x="6502" y="977"/>
                  </a:cubicBezTo>
                  <a:lnTo>
                    <a:pt x="6478" y="977"/>
                  </a:lnTo>
                  <a:cubicBezTo>
                    <a:pt x="6359" y="977"/>
                    <a:pt x="6264" y="977"/>
                    <a:pt x="6145" y="953"/>
                  </a:cubicBezTo>
                  <a:cubicBezTo>
                    <a:pt x="5835" y="906"/>
                    <a:pt x="5526" y="810"/>
                    <a:pt x="5240" y="644"/>
                  </a:cubicBezTo>
                  <a:cubicBezTo>
                    <a:pt x="4930" y="477"/>
                    <a:pt x="4644" y="263"/>
                    <a:pt x="4406" y="24"/>
                  </a:cubicBezTo>
                  <a:cubicBezTo>
                    <a:pt x="4148" y="459"/>
                    <a:pt x="3704" y="674"/>
                    <a:pt x="3258" y="674"/>
                  </a:cubicBezTo>
                  <a:cubicBezTo>
                    <a:pt x="2799" y="674"/>
                    <a:pt x="2338" y="447"/>
                    <a:pt x="2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g2626955c910_0_1217"/>
          <p:cNvGrpSpPr/>
          <p:nvPr/>
        </p:nvGrpSpPr>
        <p:grpSpPr>
          <a:xfrm>
            <a:off x="7632425" y="3647468"/>
            <a:ext cx="457142" cy="417429"/>
            <a:chOff x="3378650" y="3660925"/>
            <a:chExt cx="267350" cy="244125"/>
          </a:xfrm>
        </p:grpSpPr>
        <p:sp>
          <p:nvSpPr>
            <p:cNvPr id="444" name="Google Shape;444;g2626955c910_0_1217"/>
            <p:cNvSpPr/>
            <p:nvPr/>
          </p:nvSpPr>
          <p:spPr>
            <a:xfrm>
              <a:off x="3584650" y="3686525"/>
              <a:ext cx="61350" cy="64925"/>
            </a:xfrm>
            <a:custGeom>
              <a:rect b="b" l="l" r="r" t="t"/>
              <a:pathLst>
                <a:path extrusionOk="0" h="2597" w="2454">
                  <a:moveTo>
                    <a:pt x="1929" y="1"/>
                  </a:moveTo>
                  <a:lnTo>
                    <a:pt x="0" y="2025"/>
                  </a:lnTo>
                  <a:lnTo>
                    <a:pt x="596" y="2596"/>
                  </a:lnTo>
                  <a:lnTo>
                    <a:pt x="2453" y="548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g2626955c910_0_1217"/>
            <p:cNvSpPr/>
            <p:nvPr/>
          </p:nvSpPr>
          <p:spPr>
            <a:xfrm>
              <a:off x="3470925" y="3818700"/>
              <a:ext cx="27425" cy="27400"/>
            </a:xfrm>
            <a:custGeom>
              <a:rect b="b" l="l" r="r" t="t"/>
              <a:pathLst>
                <a:path extrusionOk="0" h="1096" w="1097">
                  <a:moveTo>
                    <a:pt x="572" y="0"/>
                  </a:moveTo>
                  <a:lnTo>
                    <a:pt x="1" y="572"/>
                  </a:lnTo>
                  <a:lnTo>
                    <a:pt x="525" y="1096"/>
                  </a:lnTo>
                  <a:lnTo>
                    <a:pt x="1096" y="524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g2626955c910_0_1217"/>
            <p:cNvSpPr/>
            <p:nvPr/>
          </p:nvSpPr>
          <p:spPr>
            <a:xfrm>
              <a:off x="3378650" y="3837150"/>
              <a:ext cx="67900" cy="67900"/>
            </a:xfrm>
            <a:custGeom>
              <a:rect b="b" l="l" r="r" t="t"/>
              <a:pathLst>
                <a:path extrusionOk="0" h="2716" w="2716">
                  <a:moveTo>
                    <a:pt x="834" y="1"/>
                  </a:moveTo>
                  <a:lnTo>
                    <a:pt x="0" y="834"/>
                  </a:lnTo>
                  <a:lnTo>
                    <a:pt x="1882" y="2715"/>
                  </a:lnTo>
                  <a:lnTo>
                    <a:pt x="2715" y="185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g2626955c910_0_1217"/>
            <p:cNvSpPr/>
            <p:nvPr/>
          </p:nvSpPr>
          <p:spPr>
            <a:xfrm>
              <a:off x="3410200" y="3660925"/>
              <a:ext cx="214350" cy="211975"/>
            </a:xfrm>
            <a:custGeom>
              <a:rect b="b" l="l" r="r" t="t"/>
              <a:pathLst>
                <a:path extrusionOk="0" h="8479" w="8574">
                  <a:moveTo>
                    <a:pt x="8169" y="0"/>
                  </a:moveTo>
                  <a:cubicBezTo>
                    <a:pt x="8121" y="0"/>
                    <a:pt x="8074" y="24"/>
                    <a:pt x="8050" y="24"/>
                  </a:cubicBezTo>
                  <a:lnTo>
                    <a:pt x="8002" y="48"/>
                  </a:lnTo>
                  <a:lnTo>
                    <a:pt x="7978" y="48"/>
                  </a:lnTo>
                  <a:lnTo>
                    <a:pt x="7907" y="72"/>
                  </a:lnTo>
                  <a:cubicBezTo>
                    <a:pt x="7859" y="96"/>
                    <a:pt x="7836" y="120"/>
                    <a:pt x="7788" y="167"/>
                  </a:cubicBezTo>
                  <a:lnTo>
                    <a:pt x="3501" y="4239"/>
                  </a:lnTo>
                  <a:lnTo>
                    <a:pt x="2930" y="3692"/>
                  </a:lnTo>
                  <a:lnTo>
                    <a:pt x="1" y="6621"/>
                  </a:lnTo>
                  <a:lnTo>
                    <a:pt x="1882" y="8478"/>
                  </a:lnTo>
                  <a:lnTo>
                    <a:pt x="2501" y="7859"/>
                  </a:lnTo>
                  <a:lnTo>
                    <a:pt x="1549" y="6883"/>
                  </a:lnTo>
                  <a:lnTo>
                    <a:pt x="2977" y="5430"/>
                  </a:lnTo>
                  <a:lnTo>
                    <a:pt x="3954" y="6407"/>
                  </a:lnTo>
                  <a:lnTo>
                    <a:pt x="4811" y="5549"/>
                  </a:lnTo>
                  <a:lnTo>
                    <a:pt x="4240" y="5002"/>
                  </a:lnTo>
                  <a:lnTo>
                    <a:pt x="8359" y="691"/>
                  </a:lnTo>
                  <a:cubicBezTo>
                    <a:pt x="8550" y="548"/>
                    <a:pt x="8574" y="262"/>
                    <a:pt x="8407" y="72"/>
                  </a:cubicBezTo>
                  <a:cubicBezTo>
                    <a:pt x="8407" y="72"/>
                    <a:pt x="8383" y="48"/>
                    <a:pt x="8383" y="48"/>
                  </a:cubicBezTo>
                  <a:lnTo>
                    <a:pt x="8336" y="24"/>
                  </a:lnTo>
                  <a:lnTo>
                    <a:pt x="8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g2626955c910_0_1217"/>
          <p:cNvGrpSpPr/>
          <p:nvPr/>
        </p:nvGrpSpPr>
        <p:grpSpPr>
          <a:xfrm>
            <a:off x="4695263" y="3627119"/>
            <a:ext cx="322744" cy="458125"/>
            <a:chOff x="2255200" y="3644850"/>
            <a:chExt cx="188750" cy="267925"/>
          </a:xfrm>
        </p:grpSpPr>
        <p:sp>
          <p:nvSpPr>
            <p:cNvPr id="449" name="Google Shape;449;g2626955c910_0_1217"/>
            <p:cNvSpPr/>
            <p:nvPr/>
          </p:nvSpPr>
          <p:spPr>
            <a:xfrm>
              <a:off x="2296275" y="3697250"/>
              <a:ext cx="106600" cy="174450"/>
            </a:xfrm>
            <a:custGeom>
              <a:rect b="b" l="l" r="r" t="t"/>
              <a:pathLst>
                <a:path extrusionOk="0" h="6978" w="4264">
                  <a:moveTo>
                    <a:pt x="3097" y="476"/>
                  </a:moveTo>
                  <a:lnTo>
                    <a:pt x="3549" y="929"/>
                  </a:lnTo>
                  <a:lnTo>
                    <a:pt x="2049" y="2382"/>
                  </a:lnTo>
                  <a:lnTo>
                    <a:pt x="810" y="1524"/>
                  </a:lnTo>
                  <a:lnTo>
                    <a:pt x="1191" y="1024"/>
                  </a:lnTo>
                  <a:lnTo>
                    <a:pt x="2001" y="1572"/>
                  </a:lnTo>
                  <a:lnTo>
                    <a:pt x="3097" y="476"/>
                  </a:lnTo>
                  <a:close/>
                  <a:moveTo>
                    <a:pt x="3620" y="2929"/>
                  </a:moveTo>
                  <a:lnTo>
                    <a:pt x="3620" y="3572"/>
                  </a:lnTo>
                  <a:lnTo>
                    <a:pt x="620" y="3572"/>
                  </a:lnTo>
                  <a:lnTo>
                    <a:pt x="620" y="2929"/>
                  </a:lnTo>
                  <a:close/>
                  <a:moveTo>
                    <a:pt x="3620" y="4215"/>
                  </a:moveTo>
                  <a:lnTo>
                    <a:pt x="3620" y="4858"/>
                  </a:lnTo>
                  <a:lnTo>
                    <a:pt x="620" y="4858"/>
                  </a:lnTo>
                  <a:lnTo>
                    <a:pt x="620" y="4215"/>
                  </a:lnTo>
                  <a:close/>
                  <a:moveTo>
                    <a:pt x="3620" y="5525"/>
                  </a:moveTo>
                  <a:lnTo>
                    <a:pt x="3620" y="6144"/>
                  </a:lnTo>
                  <a:lnTo>
                    <a:pt x="620" y="6144"/>
                  </a:lnTo>
                  <a:lnTo>
                    <a:pt x="620" y="5525"/>
                  </a:lnTo>
                  <a:close/>
                  <a:moveTo>
                    <a:pt x="1" y="0"/>
                  </a:moveTo>
                  <a:lnTo>
                    <a:pt x="1" y="6978"/>
                  </a:lnTo>
                  <a:lnTo>
                    <a:pt x="4263" y="6978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g2626955c910_0_1217"/>
            <p:cNvSpPr/>
            <p:nvPr/>
          </p:nvSpPr>
          <p:spPr>
            <a:xfrm>
              <a:off x="2255200" y="3657350"/>
              <a:ext cx="188750" cy="255425"/>
            </a:xfrm>
            <a:custGeom>
              <a:rect b="b" l="l" r="r" t="t"/>
              <a:pathLst>
                <a:path extrusionOk="0" h="10217" w="7550">
                  <a:moveTo>
                    <a:pt x="5597" y="1"/>
                  </a:moveTo>
                  <a:lnTo>
                    <a:pt x="5597" y="1001"/>
                  </a:lnTo>
                  <a:lnTo>
                    <a:pt x="6549" y="1001"/>
                  </a:lnTo>
                  <a:lnTo>
                    <a:pt x="6549" y="9217"/>
                  </a:lnTo>
                  <a:lnTo>
                    <a:pt x="1001" y="9217"/>
                  </a:lnTo>
                  <a:lnTo>
                    <a:pt x="1001" y="1001"/>
                  </a:lnTo>
                  <a:lnTo>
                    <a:pt x="1929" y="1001"/>
                  </a:lnTo>
                  <a:lnTo>
                    <a:pt x="1929" y="24"/>
                  </a:lnTo>
                  <a:lnTo>
                    <a:pt x="0" y="24"/>
                  </a:lnTo>
                  <a:lnTo>
                    <a:pt x="0" y="10217"/>
                  </a:lnTo>
                  <a:lnTo>
                    <a:pt x="7550" y="10217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g2626955c910_0_1217"/>
            <p:cNvSpPr/>
            <p:nvPr/>
          </p:nvSpPr>
          <p:spPr>
            <a:xfrm>
              <a:off x="2319500" y="3644850"/>
              <a:ext cx="60150" cy="37525"/>
            </a:xfrm>
            <a:custGeom>
              <a:rect b="b" l="l" r="r" t="t"/>
              <a:pathLst>
                <a:path extrusionOk="0" h="1501" w="2406">
                  <a:moveTo>
                    <a:pt x="0" y="0"/>
                  </a:moveTo>
                  <a:lnTo>
                    <a:pt x="0" y="501"/>
                  </a:lnTo>
                  <a:lnTo>
                    <a:pt x="0" y="810"/>
                  </a:lnTo>
                  <a:lnTo>
                    <a:pt x="0" y="1501"/>
                  </a:lnTo>
                  <a:lnTo>
                    <a:pt x="2406" y="1501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g2626955c910_0_1217"/>
          <p:cNvGrpSpPr/>
          <p:nvPr/>
        </p:nvGrpSpPr>
        <p:grpSpPr>
          <a:xfrm>
            <a:off x="6128222" y="3653764"/>
            <a:ext cx="461203" cy="404819"/>
            <a:chOff x="1644950" y="3666500"/>
            <a:chExt cx="269725" cy="236750"/>
          </a:xfrm>
        </p:grpSpPr>
        <p:sp>
          <p:nvSpPr>
            <p:cNvPr id="453" name="Google Shape;453;g2626955c910_0_1217"/>
            <p:cNvSpPr/>
            <p:nvPr/>
          </p:nvSpPr>
          <p:spPr>
            <a:xfrm>
              <a:off x="1644950" y="3745475"/>
              <a:ext cx="269725" cy="110750"/>
            </a:xfrm>
            <a:custGeom>
              <a:rect b="b" l="l" r="r" t="t"/>
              <a:pathLst>
                <a:path extrusionOk="0" h="4430" w="10789">
                  <a:moveTo>
                    <a:pt x="787" y="0"/>
                  </a:moveTo>
                  <a:lnTo>
                    <a:pt x="667" y="24"/>
                  </a:lnTo>
                  <a:lnTo>
                    <a:pt x="548" y="72"/>
                  </a:lnTo>
                  <a:lnTo>
                    <a:pt x="525" y="95"/>
                  </a:lnTo>
                  <a:lnTo>
                    <a:pt x="501" y="95"/>
                  </a:lnTo>
                  <a:lnTo>
                    <a:pt x="477" y="119"/>
                  </a:lnTo>
                  <a:lnTo>
                    <a:pt x="405" y="167"/>
                  </a:lnTo>
                  <a:lnTo>
                    <a:pt x="358" y="214"/>
                  </a:lnTo>
                  <a:lnTo>
                    <a:pt x="1" y="572"/>
                  </a:lnTo>
                  <a:lnTo>
                    <a:pt x="2144" y="2715"/>
                  </a:lnTo>
                  <a:lnTo>
                    <a:pt x="8407" y="2715"/>
                  </a:lnTo>
                  <a:lnTo>
                    <a:pt x="10122" y="4430"/>
                  </a:lnTo>
                  <a:lnTo>
                    <a:pt x="10431" y="4144"/>
                  </a:lnTo>
                  <a:cubicBezTo>
                    <a:pt x="10789" y="3787"/>
                    <a:pt x="10789" y="3215"/>
                    <a:pt x="10431" y="2858"/>
                  </a:cubicBezTo>
                  <a:lnTo>
                    <a:pt x="8955" y="1381"/>
                  </a:lnTo>
                  <a:lnTo>
                    <a:pt x="2692" y="1381"/>
                  </a:lnTo>
                  <a:lnTo>
                    <a:pt x="1501" y="191"/>
                  </a:lnTo>
                  <a:lnTo>
                    <a:pt x="1453" y="167"/>
                  </a:lnTo>
                  <a:lnTo>
                    <a:pt x="1382" y="95"/>
                  </a:lnTo>
                  <a:lnTo>
                    <a:pt x="1358" y="95"/>
                  </a:lnTo>
                  <a:cubicBezTo>
                    <a:pt x="1287" y="48"/>
                    <a:pt x="1239" y="24"/>
                    <a:pt x="1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g2626955c910_0_1217"/>
            <p:cNvSpPr/>
            <p:nvPr/>
          </p:nvSpPr>
          <p:spPr>
            <a:xfrm>
              <a:off x="1718775" y="3828825"/>
              <a:ext cx="119100" cy="74425"/>
            </a:xfrm>
            <a:custGeom>
              <a:rect b="b" l="l" r="r" t="t"/>
              <a:pathLst>
                <a:path extrusionOk="0" h="2977" w="4764">
                  <a:moveTo>
                    <a:pt x="1" y="0"/>
                  </a:moveTo>
                  <a:lnTo>
                    <a:pt x="1" y="881"/>
                  </a:lnTo>
                  <a:lnTo>
                    <a:pt x="2072" y="881"/>
                  </a:lnTo>
                  <a:lnTo>
                    <a:pt x="2072" y="2334"/>
                  </a:lnTo>
                  <a:lnTo>
                    <a:pt x="1191" y="2334"/>
                  </a:lnTo>
                  <a:lnTo>
                    <a:pt x="1191" y="2977"/>
                  </a:lnTo>
                  <a:lnTo>
                    <a:pt x="3525" y="2977"/>
                  </a:lnTo>
                  <a:lnTo>
                    <a:pt x="3525" y="2334"/>
                  </a:lnTo>
                  <a:lnTo>
                    <a:pt x="2692" y="2334"/>
                  </a:lnTo>
                  <a:lnTo>
                    <a:pt x="2692" y="881"/>
                  </a:lnTo>
                  <a:lnTo>
                    <a:pt x="4764" y="881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g2626955c910_0_1217"/>
            <p:cNvSpPr/>
            <p:nvPr/>
          </p:nvSpPr>
          <p:spPr>
            <a:xfrm>
              <a:off x="1719975" y="3731775"/>
              <a:ext cx="68475" cy="32775"/>
            </a:xfrm>
            <a:custGeom>
              <a:rect b="b" l="l" r="r" t="t"/>
              <a:pathLst>
                <a:path extrusionOk="0" h="1311" w="2739">
                  <a:moveTo>
                    <a:pt x="0" y="0"/>
                  </a:moveTo>
                  <a:lnTo>
                    <a:pt x="0" y="620"/>
                  </a:lnTo>
                  <a:lnTo>
                    <a:pt x="1048" y="620"/>
                  </a:lnTo>
                  <a:lnTo>
                    <a:pt x="1048" y="1310"/>
                  </a:lnTo>
                  <a:lnTo>
                    <a:pt x="1667" y="1310"/>
                  </a:lnTo>
                  <a:lnTo>
                    <a:pt x="1667" y="620"/>
                  </a:lnTo>
                  <a:lnTo>
                    <a:pt x="2739" y="620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g2626955c910_0_1217"/>
            <p:cNvSpPr/>
            <p:nvPr/>
          </p:nvSpPr>
          <p:spPr>
            <a:xfrm>
              <a:off x="1741950" y="3666500"/>
              <a:ext cx="95325" cy="97450"/>
            </a:xfrm>
            <a:custGeom>
              <a:rect b="b" l="l" r="r" t="t"/>
              <a:pathLst>
                <a:path extrusionOk="0" h="3898" w="3813">
                  <a:moveTo>
                    <a:pt x="1287" y="0"/>
                  </a:moveTo>
                  <a:cubicBezTo>
                    <a:pt x="897" y="0"/>
                    <a:pt x="503" y="207"/>
                    <a:pt x="312" y="659"/>
                  </a:cubicBezTo>
                  <a:cubicBezTo>
                    <a:pt x="1" y="1419"/>
                    <a:pt x="631" y="2104"/>
                    <a:pt x="1309" y="2104"/>
                  </a:cubicBezTo>
                  <a:cubicBezTo>
                    <a:pt x="1565" y="2104"/>
                    <a:pt x="1828" y="2006"/>
                    <a:pt x="2050" y="1778"/>
                  </a:cubicBezTo>
                  <a:lnTo>
                    <a:pt x="3170" y="2230"/>
                  </a:lnTo>
                  <a:lnTo>
                    <a:pt x="3170" y="3897"/>
                  </a:lnTo>
                  <a:lnTo>
                    <a:pt x="3813" y="3897"/>
                  </a:lnTo>
                  <a:lnTo>
                    <a:pt x="3813" y="1826"/>
                  </a:lnTo>
                  <a:lnTo>
                    <a:pt x="2336" y="1230"/>
                  </a:lnTo>
                  <a:cubicBezTo>
                    <a:pt x="2336" y="1159"/>
                    <a:pt x="2336" y="1111"/>
                    <a:pt x="2336" y="1063"/>
                  </a:cubicBezTo>
                  <a:cubicBezTo>
                    <a:pt x="2350" y="389"/>
                    <a:pt x="1822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g2626955c910_0_1217"/>
          <p:cNvGrpSpPr/>
          <p:nvPr/>
        </p:nvGrpSpPr>
        <p:grpSpPr>
          <a:xfrm>
            <a:off x="3138041" y="3661492"/>
            <a:ext cx="466290" cy="389387"/>
            <a:chOff x="3374475" y="2402700"/>
            <a:chExt cx="272700" cy="227725"/>
          </a:xfrm>
        </p:grpSpPr>
        <p:sp>
          <p:nvSpPr>
            <p:cNvPr id="458" name="Google Shape;458;g2626955c910_0_1217"/>
            <p:cNvSpPr/>
            <p:nvPr/>
          </p:nvSpPr>
          <p:spPr>
            <a:xfrm>
              <a:off x="3374475" y="2402700"/>
              <a:ext cx="206625" cy="227725"/>
            </a:xfrm>
            <a:custGeom>
              <a:rect b="b" l="l" r="r" t="t"/>
              <a:pathLst>
                <a:path extrusionOk="0" h="9109" w="8265">
                  <a:moveTo>
                    <a:pt x="2692" y="0"/>
                  </a:moveTo>
                  <a:cubicBezTo>
                    <a:pt x="2374" y="0"/>
                    <a:pt x="2053" y="51"/>
                    <a:pt x="1739" y="153"/>
                  </a:cubicBezTo>
                  <a:cubicBezTo>
                    <a:pt x="1072" y="391"/>
                    <a:pt x="548" y="939"/>
                    <a:pt x="334" y="1629"/>
                  </a:cubicBezTo>
                  <a:cubicBezTo>
                    <a:pt x="1" y="2629"/>
                    <a:pt x="167" y="3725"/>
                    <a:pt x="787" y="4582"/>
                  </a:cubicBezTo>
                  <a:cubicBezTo>
                    <a:pt x="1168" y="5154"/>
                    <a:pt x="1430" y="5797"/>
                    <a:pt x="1525" y="6487"/>
                  </a:cubicBezTo>
                  <a:lnTo>
                    <a:pt x="1549" y="6606"/>
                  </a:lnTo>
                  <a:cubicBezTo>
                    <a:pt x="1739" y="8202"/>
                    <a:pt x="2168" y="9035"/>
                    <a:pt x="2763" y="9107"/>
                  </a:cubicBezTo>
                  <a:cubicBezTo>
                    <a:pt x="2778" y="9108"/>
                    <a:pt x="2792" y="9108"/>
                    <a:pt x="2807" y="9108"/>
                  </a:cubicBezTo>
                  <a:cubicBezTo>
                    <a:pt x="3166" y="9108"/>
                    <a:pt x="3439" y="8821"/>
                    <a:pt x="3668" y="8226"/>
                  </a:cubicBezTo>
                  <a:cubicBezTo>
                    <a:pt x="3835" y="7726"/>
                    <a:pt x="3954" y="7202"/>
                    <a:pt x="4002" y="6678"/>
                  </a:cubicBezTo>
                  <a:cubicBezTo>
                    <a:pt x="4025" y="6392"/>
                    <a:pt x="4097" y="6154"/>
                    <a:pt x="4240" y="5916"/>
                  </a:cubicBezTo>
                  <a:cubicBezTo>
                    <a:pt x="4264" y="5880"/>
                    <a:pt x="4299" y="5862"/>
                    <a:pt x="4335" y="5862"/>
                  </a:cubicBezTo>
                  <a:cubicBezTo>
                    <a:pt x="4371" y="5862"/>
                    <a:pt x="4406" y="5880"/>
                    <a:pt x="4430" y="5916"/>
                  </a:cubicBezTo>
                  <a:cubicBezTo>
                    <a:pt x="4573" y="6154"/>
                    <a:pt x="4645" y="6392"/>
                    <a:pt x="4668" y="6678"/>
                  </a:cubicBezTo>
                  <a:cubicBezTo>
                    <a:pt x="4716" y="7202"/>
                    <a:pt x="4835" y="7726"/>
                    <a:pt x="5002" y="8226"/>
                  </a:cubicBezTo>
                  <a:cubicBezTo>
                    <a:pt x="5216" y="8821"/>
                    <a:pt x="5478" y="9107"/>
                    <a:pt x="5835" y="9107"/>
                  </a:cubicBezTo>
                  <a:lnTo>
                    <a:pt x="5883" y="9107"/>
                  </a:lnTo>
                  <a:cubicBezTo>
                    <a:pt x="6502" y="9035"/>
                    <a:pt x="6907" y="8202"/>
                    <a:pt x="7121" y="6606"/>
                  </a:cubicBezTo>
                  <a:lnTo>
                    <a:pt x="7145" y="6487"/>
                  </a:lnTo>
                  <a:cubicBezTo>
                    <a:pt x="7169" y="6344"/>
                    <a:pt x="7193" y="6201"/>
                    <a:pt x="7217" y="6082"/>
                  </a:cubicBezTo>
                  <a:cubicBezTo>
                    <a:pt x="7097" y="6082"/>
                    <a:pt x="7002" y="6106"/>
                    <a:pt x="6883" y="6106"/>
                  </a:cubicBezTo>
                  <a:lnTo>
                    <a:pt x="6574" y="6106"/>
                  </a:lnTo>
                  <a:cubicBezTo>
                    <a:pt x="5192" y="5987"/>
                    <a:pt x="4168" y="4820"/>
                    <a:pt x="4240" y="3439"/>
                  </a:cubicBezTo>
                  <a:cubicBezTo>
                    <a:pt x="4287" y="2082"/>
                    <a:pt x="5430" y="1010"/>
                    <a:pt x="6788" y="1010"/>
                  </a:cubicBezTo>
                  <a:cubicBezTo>
                    <a:pt x="6931" y="1010"/>
                    <a:pt x="7074" y="1034"/>
                    <a:pt x="7217" y="1058"/>
                  </a:cubicBezTo>
                  <a:cubicBezTo>
                    <a:pt x="7407" y="1081"/>
                    <a:pt x="7598" y="1129"/>
                    <a:pt x="7764" y="1200"/>
                  </a:cubicBezTo>
                  <a:cubicBezTo>
                    <a:pt x="7931" y="1272"/>
                    <a:pt x="8098" y="1367"/>
                    <a:pt x="8264" y="1486"/>
                  </a:cubicBezTo>
                  <a:cubicBezTo>
                    <a:pt x="8026" y="867"/>
                    <a:pt x="7526" y="391"/>
                    <a:pt x="6907" y="153"/>
                  </a:cubicBezTo>
                  <a:cubicBezTo>
                    <a:pt x="6601" y="51"/>
                    <a:pt x="6283" y="0"/>
                    <a:pt x="5966" y="0"/>
                  </a:cubicBezTo>
                  <a:cubicBezTo>
                    <a:pt x="5394" y="0"/>
                    <a:pt x="4825" y="164"/>
                    <a:pt x="4335" y="486"/>
                  </a:cubicBezTo>
                  <a:cubicBezTo>
                    <a:pt x="3829" y="164"/>
                    <a:pt x="3265" y="0"/>
                    <a:pt x="26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g2626955c910_0_1217"/>
            <p:cNvSpPr/>
            <p:nvPr/>
          </p:nvSpPr>
          <p:spPr>
            <a:xfrm>
              <a:off x="3572725" y="2519025"/>
              <a:ext cx="74450" cy="73850"/>
            </a:xfrm>
            <a:custGeom>
              <a:rect b="b" l="l" r="r" t="t"/>
              <a:pathLst>
                <a:path extrusionOk="0" h="2954" w="2978">
                  <a:moveTo>
                    <a:pt x="1168" y="1"/>
                  </a:moveTo>
                  <a:cubicBezTo>
                    <a:pt x="1120" y="96"/>
                    <a:pt x="1073" y="191"/>
                    <a:pt x="1001" y="286"/>
                  </a:cubicBezTo>
                  <a:cubicBezTo>
                    <a:pt x="954" y="382"/>
                    <a:pt x="882" y="477"/>
                    <a:pt x="811" y="548"/>
                  </a:cubicBezTo>
                  <a:cubicBezTo>
                    <a:pt x="763" y="596"/>
                    <a:pt x="739" y="644"/>
                    <a:pt x="692" y="691"/>
                  </a:cubicBezTo>
                  <a:cubicBezTo>
                    <a:pt x="644" y="739"/>
                    <a:pt x="572" y="786"/>
                    <a:pt x="525" y="834"/>
                  </a:cubicBezTo>
                  <a:cubicBezTo>
                    <a:pt x="453" y="905"/>
                    <a:pt x="358" y="977"/>
                    <a:pt x="287" y="1025"/>
                  </a:cubicBezTo>
                  <a:cubicBezTo>
                    <a:pt x="191" y="1096"/>
                    <a:pt x="96" y="1144"/>
                    <a:pt x="1" y="1191"/>
                  </a:cubicBezTo>
                  <a:lnTo>
                    <a:pt x="1787" y="2954"/>
                  </a:lnTo>
                  <a:lnTo>
                    <a:pt x="2978" y="1763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g2626955c910_0_1217"/>
            <p:cNvSpPr/>
            <p:nvPr/>
          </p:nvSpPr>
          <p:spPr>
            <a:xfrm>
              <a:off x="3491775" y="2445200"/>
              <a:ext cx="103025" cy="95275"/>
            </a:xfrm>
            <a:custGeom>
              <a:rect b="b" l="l" r="r" t="t"/>
              <a:pathLst>
                <a:path extrusionOk="0" h="3811" w="4121">
                  <a:moveTo>
                    <a:pt x="2120" y="1"/>
                  </a:moveTo>
                  <a:cubicBezTo>
                    <a:pt x="1691" y="1"/>
                    <a:pt x="1262" y="143"/>
                    <a:pt x="905" y="429"/>
                  </a:cubicBezTo>
                  <a:lnTo>
                    <a:pt x="834" y="501"/>
                  </a:lnTo>
                  <a:cubicBezTo>
                    <a:pt x="810" y="524"/>
                    <a:pt x="786" y="548"/>
                    <a:pt x="762" y="572"/>
                  </a:cubicBezTo>
                  <a:cubicBezTo>
                    <a:pt x="0" y="1310"/>
                    <a:pt x="0" y="2525"/>
                    <a:pt x="762" y="3287"/>
                  </a:cubicBezTo>
                  <a:cubicBezTo>
                    <a:pt x="857" y="3382"/>
                    <a:pt x="977" y="3477"/>
                    <a:pt x="1119" y="3549"/>
                  </a:cubicBezTo>
                  <a:lnTo>
                    <a:pt x="1191" y="3597"/>
                  </a:lnTo>
                  <a:lnTo>
                    <a:pt x="1262" y="3644"/>
                  </a:lnTo>
                  <a:lnTo>
                    <a:pt x="1310" y="3644"/>
                  </a:lnTo>
                  <a:lnTo>
                    <a:pt x="1405" y="3692"/>
                  </a:lnTo>
                  <a:cubicBezTo>
                    <a:pt x="1453" y="3716"/>
                    <a:pt x="1524" y="3739"/>
                    <a:pt x="1596" y="3763"/>
                  </a:cubicBezTo>
                  <a:lnTo>
                    <a:pt x="1667" y="3763"/>
                  </a:lnTo>
                  <a:cubicBezTo>
                    <a:pt x="1786" y="3787"/>
                    <a:pt x="1929" y="3811"/>
                    <a:pt x="2048" y="3811"/>
                  </a:cubicBezTo>
                  <a:lnTo>
                    <a:pt x="2525" y="3811"/>
                  </a:lnTo>
                  <a:lnTo>
                    <a:pt x="2644" y="3763"/>
                  </a:lnTo>
                  <a:lnTo>
                    <a:pt x="2763" y="3739"/>
                  </a:lnTo>
                  <a:lnTo>
                    <a:pt x="2786" y="3739"/>
                  </a:lnTo>
                  <a:cubicBezTo>
                    <a:pt x="2858" y="3716"/>
                    <a:pt x="2906" y="3692"/>
                    <a:pt x="2953" y="3668"/>
                  </a:cubicBezTo>
                  <a:lnTo>
                    <a:pt x="3048" y="3620"/>
                  </a:lnTo>
                  <a:lnTo>
                    <a:pt x="3096" y="3597"/>
                  </a:lnTo>
                  <a:lnTo>
                    <a:pt x="3144" y="3549"/>
                  </a:lnTo>
                  <a:lnTo>
                    <a:pt x="3215" y="3525"/>
                  </a:lnTo>
                  <a:lnTo>
                    <a:pt x="3287" y="3454"/>
                  </a:lnTo>
                  <a:cubicBezTo>
                    <a:pt x="3358" y="3406"/>
                    <a:pt x="3406" y="3358"/>
                    <a:pt x="3477" y="3287"/>
                  </a:cubicBezTo>
                  <a:cubicBezTo>
                    <a:pt x="3668" y="3096"/>
                    <a:pt x="3834" y="2834"/>
                    <a:pt x="3930" y="2573"/>
                  </a:cubicBezTo>
                  <a:cubicBezTo>
                    <a:pt x="4120" y="2049"/>
                    <a:pt x="4072" y="1453"/>
                    <a:pt x="3810" y="953"/>
                  </a:cubicBezTo>
                  <a:cubicBezTo>
                    <a:pt x="3715" y="786"/>
                    <a:pt x="3596" y="620"/>
                    <a:pt x="3477" y="501"/>
                  </a:cubicBezTo>
                  <a:cubicBezTo>
                    <a:pt x="3358" y="382"/>
                    <a:pt x="3215" y="286"/>
                    <a:pt x="3072" y="191"/>
                  </a:cubicBezTo>
                  <a:cubicBezTo>
                    <a:pt x="3048" y="167"/>
                    <a:pt x="3001" y="167"/>
                    <a:pt x="2977" y="143"/>
                  </a:cubicBezTo>
                  <a:lnTo>
                    <a:pt x="2882" y="96"/>
                  </a:lnTo>
                  <a:cubicBezTo>
                    <a:pt x="2834" y="72"/>
                    <a:pt x="2810" y="72"/>
                    <a:pt x="2763" y="48"/>
                  </a:cubicBezTo>
                  <a:lnTo>
                    <a:pt x="2644" y="4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g2626955c910_0_1217"/>
          <p:cNvSpPr txBox="1"/>
          <p:nvPr/>
        </p:nvSpPr>
        <p:spPr>
          <a:xfrm>
            <a:off x="5599185" y="1439363"/>
            <a:ext cx="1900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dk1"/>
                </a:solidFill>
              </a:rPr>
              <a:t>Verificar que todas las medidas de seguridad y privacidad cumplan con las normativas y regulaciones relevantes en el campo de la salud.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" name="Google Shape;462;g2626955c910_0_1217"/>
          <p:cNvSpPr txBox="1"/>
          <p:nvPr/>
        </p:nvSpPr>
        <p:spPr>
          <a:xfrm>
            <a:off x="2497285" y="1751088"/>
            <a:ext cx="190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dk1"/>
                </a:solidFill>
              </a:rPr>
              <a:t>Realizar pruebas adicionales para verificar la estabilidad del sistema y asegurarnos de que no haya errores no detectados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3" name="Google Shape;463;g2626955c910_0_1217"/>
          <p:cNvSpPr txBox="1"/>
          <p:nvPr/>
        </p:nvSpPr>
        <p:spPr>
          <a:xfrm>
            <a:off x="7003799" y="4281325"/>
            <a:ext cx="205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dk1"/>
                </a:solidFill>
              </a:rPr>
              <a:t>Comenzar a planificar las metas y objetivos para mejorar este sprint con todo lo antes recomendado.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in Odontology by Slidesgo">
  <a:themeElements>
    <a:clrScheme name="Simple Light">
      <a:dk1>
        <a:srgbClr val="FFFFFF"/>
      </a:dk1>
      <a:lt1>
        <a:srgbClr val="686DE0"/>
      </a:lt1>
      <a:dk2>
        <a:srgbClr val="382FAF"/>
      </a:dk2>
      <a:lt2>
        <a:srgbClr val="4834D4"/>
      </a:lt2>
      <a:accent1>
        <a:srgbClr val="22A6B3"/>
      </a:accent1>
      <a:accent2>
        <a:srgbClr val="7ED6DF"/>
      </a:accent2>
      <a:accent3>
        <a:srgbClr val="C7ECEE"/>
      </a:accent3>
      <a:accent4>
        <a:srgbClr val="F9CA24"/>
      </a:accent4>
      <a:accent5>
        <a:srgbClr val="FFC2BD"/>
      </a:accent5>
      <a:accent6>
        <a:srgbClr val="EDED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