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94" r:id="rId5"/>
    <p:sldId id="295" r:id="rId6"/>
    <p:sldId id="297" r:id="rId7"/>
    <p:sldId id="296" r:id="rId8"/>
    <p:sldId id="298" r:id="rId9"/>
    <p:sldId id="299" r:id="rId10"/>
    <p:sldId id="300" r:id="rId11"/>
    <p:sldId id="302" r:id="rId12"/>
    <p:sldId id="301" r:id="rId13"/>
    <p:sldId id="303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09" autoAdjust="0"/>
  </p:normalViewPr>
  <p:slideViewPr>
    <p:cSldViewPr snapToGrid="0" snapToObjects="1">
      <p:cViewPr varScale="1">
        <p:scale>
          <a:sx n="160" d="100"/>
          <a:sy n="160" d="100"/>
        </p:scale>
        <p:origin x="150" y="1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lenin, Lukasz" userId="d2c87ff0-c1b7-4231-b967-21ec8b8f2e06" providerId="ADAL" clId="{4D6F82FB-DDC1-4F1B-B732-362591967C53}"/>
    <pc:docChg chg="undo redo custSel addSld delSld modSld sldOrd">
      <pc:chgData name="Bielenin, Lukasz" userId="d2c87ff0-c1b7-4231-b967-21ec8b8f2e06" providerId="ADAL" clId="{4D6F82FB-DDC1-4F1B-B732-362591967C53}" dt="2022-09-03T12:28:51.200" v="6439" actId="1076"/>
      <pc:docMkLst>
        <pc:docMk/>
      </pc:docMkLst>
      <pc:sldChg chg="modSp mod">
        <pc:chgData name="Bielenin, Lukasz" userId="d2c87ff0-c1b7-4231-b967-21ec8b8f2e06" providerId="ADAL" clId="{4D6F82FB-DDC1-4F1B-B732-362591967C53}" dt="2022-09-03T12:28:51.200" v="6439" actId="1076"/>
        <pc:sldMkLst>
          <pc:docMk/>
          <pc:sldMk cId="2131568492" sldId="278"/>
        </pc:sldMkLst>
        <pc:spChg chg="mod">
          <ac:chgData name="Bielenin, Lukasz" userId="d2c87ff0-c1b7-4231-b967-21ec8b8f2e06" providerId="ADAL" clId="{4D6F82FB-DDC1-4F1B-B732-362591967C53}" dt="2022-09-03T12:28:46.530" v="6438" actId="1076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Bielenin, Lukasz" userId="d2c87ff0-c1b7-4231-b967-21ec8b8f2e06" providerId="ADAL" clId="{4D6F82FB-DDC1-4F1B-B732-362591967C53}" dt="2022-09-03T12:28:51.200" v="6439" actId="1076"/>
          <ac:spMkLst>
            <pc:docMk/>
            <pc:sldMk cId="2131568492" sldId="278"/>
            <ac:spMk id="3" creationId="{86C1060B-300F-3CE3-E5AA-D8E29791C960}"/>
          </ac:spMkLst>
        </pc:spChg>
      </pc:sldChg>
      <pc:sldChg chg="modSp mod">
        <pc:chgData name="Bielenin, Lukasz" userId="d2c87ff0-c1b7-4231-b967-21ec8b8f2e06" providerId="ADAL" clId="{4D6F82FB-DDC1-4F1B-B732-362591967C53}" dt="2022-08-26T12:03:56.385" v="6028" actId="20577"/>
        <pc:sldMkLst>
          <pc:docMk/>
          <pc:sldMk cId="3855531800" sldId="279"/>
        </pc:sldMkLst>
        <pc:spChg chg="mod">
          <ac:chgData name="Bielenin, Lukasz" userId="d2c87ff0-c1b7-4231-b967-21ec8b8f2e06" providerId="ADAL" clId="{4D6F82FB-DDC1-4F1B-B732-362591967C53}" dt="2022-08-26T12:03:56.385" v="6028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delSp modSp mod">
        <pc:chgData name="Bielenin, Lukasz" userId="d2c87ff0-c1b7-4231-b967-21ec8b8f2e06" providerId="ADAL" clId="{4D6F82FB-DDC1-4F1B-B732-362591967C53}" dt="2022-09-03T12:23:10.638" v="6086" actId="20577"/>
        <pc:sldMkLst>
          <pc:docMk/>
          <pc:sldMk cId="979622006" sldId="280"/>
        </pc:sldMkLst>
        <pc:spChg chg="mod">
          <ac:chgData name="Bielenin, Lukasz" userId="d2c87ff0-c1b7-4231-b967-21ec8b8f2e06" providerId="ADAL" clId="{4D6F82FB-DDC1-4F1B-B732-362591967C53}" dt="2022-09-03T12:23:10.638" v="6086" actId="20577"/>
          <ac:spMkLst>
            <pc:docMk/>
            <pc:sldMk cId="979622006" sldId="280"/>
            <ac:spMk id="3" creationId="{1E0B8C4B-3A3C-9FD1-59FB-1666C1F09376}"/>
          </ac:spMkLst>
        </pc:spChg>
        <pc:spChg chg="del mod">
          <ac:chgData name="Bielenin, Lukasz" userId="d2c87ff0-c1b7-4231-b967-21ec8b8f2e06" providerId="ADAL" clId="{4D6F82FB-DDC1-4F1B-B732-362591967C53}" dt="2022-08-26T11:56:50.819" v="5954" actId="478"/>
          <ac:spMkLst>
            <pc:docMk/>
            <pc:sldMk cId="979622006" sldId="280"/>
            <ac:spMk id="14" creationId="{03571BF2-FCCE-E7A0-736D-9168D2BBFF63}"/>
          </ac:spMkLst>
        </pc:spChg>
      </pc:sldChg>
      <pc:sldChg chg="del">
        <pc:chgData name="Bielenin, Lukasz" userId="d2c87ff0-c1b7-4231-b967-21ec8b8f2e06" providerId="ADAL" clId="{4D6F82FB-DDC1-4F1B-B732-362591967C53}" dt="2022-08-26T10:21:37.112" v="1866" actId="47"/>
        <pc:sldMkLst>
          <pc:docMk/>
          <pc:sldMk cId="2952923800" sldId="281"/>
        </pc:sldMkLst>
      </pc:sldChg>
      <pc:sldChg chg="del">
        <pc:chgData name="Bielenin, Lukasz" userId="d2c87ff0-c1b7-4231-b967-21ec8b8f2e06" providerId="ADAL" clId="{4D6F82FB-DDC1-4F1B-B732-362591967C53}" dt="2022-08-26T10:21:39.633" v="1869" actId="47"/>
        <pc:sldMkLst>
          <pc:docMk/>
          <pc:sldMk cId="685681062" sldId="282"/>
        </pc:sldMkLst>
      </pc:sldChg>
      <pc:sldChg chg="del">
        <pc:chgData name="Bielenin, Lukasz" userId="d2c87ff0-c1b7-4231-b967-21ec8b8f2e06" providerId="ADAL" clId="{4D6F82FB-DDC1-4F1B-B732-362591967C53}" dt="2022-08-26T10:21:37.977" v="1867" actId="47"/>
        <pc:sldMkLst>
          <pc:docMk/>
          <pc:sldMk cId="2903841477" sldId="283"/>
        </pc:sldMkLst>
      </pc:sldChg>
      <pc:sldChg chg="del">
        <pc:chgData name="Bielenin, Lukasz" userId="d2c87ff0-c1b7-4231-b967-21ec8b8f2e06" providerId="ADAL" clId="{4D6F82FB-DDC1-4F1B-B732-362591967C53}" dt="2022-08-26T10:21:38.883" v="1868" actId="47"/>
        <pc:sldMkLst>
          <pc:docMk/>
          <pc:sldMk cId="2886474736" sldId="284"/>
        </pc:sldMkLst>
      </pc:sldChg>
      <pc:sldChg chg="del">
        <pc:chgData name="Bielenin, Lukasz" userId="d2c87ff0-c1b7-4231-b967-21ec8b8f2e06" providerId="ADAL" clId="{4D6F82FB-DDC1-4F1B-B732-362591967C53}" dt="2022-08-26T10:21:40.604" v="1870" actId="47"/>
        <pc:sldMkLst>
          <pc:docMk/>
          <pc:sldMk cId="2011930182" sldId="285"/>
        </pc:sldMkLst>
      </pc:sldChg>
      <pc:sldChg chg="del">
        <pc:chgData name="Bielenin, Lukasz" userId="d2c87ff0-c1b7-4231-b967-21ec8b8f2e06" providerId="ADAL" clId="{4D6F82FB-DDC1-4F1B-B732-362591967C53}" dt="2022-08-26T10:21:50.406" v="1874" actId="47"/>
        <pc:sldMkLst>
          <pc:docMk/>
          <pc:sldMk cId="2452269796" sldId="287"/>
        </pc:sldMkLst>
      </pc:sldChg>
      <pc:sldChg chg="del">
        <pc:chgData name="Bielenin, Lukasz" userId="d2c87ff0-c1b7-4231-b967-21ec8b8f2e06" providerId="ADAL" clId="{4D6F82FB-DDC1-4F1B-B732-362591967C53}" dt="2022-08-26T10:21:51.187" v="1875" actId="47"/>
        <pc:sldMkLst>
          <pc:docMk/>
          <pc:sldMk cId="1600494506" sldId="288"/>
        </pc:sldMkLst>
      </pc:sldChg>
      <pc:sldChg chg="del">
        <pc:chgData name="Bielenin, Lukasz" userId="d2c87ff0-c1b7-4231-b967-21ec8b8f2e06" providerId="ADAL" clId="{4D6F82FB-DDC1-4F1B-B732-362591967C53}" dt="2022-08-26T10:21:43.926" v="1871" actId="47"/>
        <pc:sldMkLst>
          <pc:docMk/>
          <pc:sldMk cId="2502887943" sldId="289"/>
        </pc:sldMkLst>
      </pc:sldChg>
      <pc:sldChg chg="del">
        <pc:chgData name="Bielenin, Lukasz" userId="d2c87ff0-c1b7-4231-b967-21ec8b8f2e06" providerId="ADAL" clId="{4D6F82FB-DDC1-4F1B-B732-362591967C53}" dt="2022-08-26T10:21:44.836" v="1872" actId="47"/>
        <pc:sldMkLst>
          <pc:docMk/>
          <pc:sldMk cId="3170280394" sldId="290"/>
        </pc:sldMkLst>
      </pc:sldChg>
      <pc:sldChg chg="del">
        <pc:chgData name="Bielenin, Lukasz" userId="d2c87ff0-c1b7-4231-b967-21ec8b8f2e06" providerId="ADAL" clId="{4D6F82FB-DDC1-4F1B-B732-362591967C53}" dt="2022-08-26T10:21:45.557" v="1873" actId="47"/>
        <pc:sldMkLst>
          <pc:docMk/>
          <pc:sldMk cId="249904479" sldId="291"/>
        </pc:sldMkLst>
      </pc:sldChg>
      <pc:sldChg chg="del">
        <pc:chgData name="Bielenin, Lukasz" userId="d2c87ff0-c1b7-4231-b967-21ec8b8f2e06" providerId="ADAL" clId="{4D6F82FB-DDC1-4F1B-B732-362591967C53}" dt="2022-08-26T11:30:33.964" v="5947" actId="47"/>
        <pc:sldMkLst>
          <pc:docMk/>
          <pc:sldMk cId="94818171" sldId="292"/>
        </pc:sldMkLst>
      </pc:sldChg>
      <pc:sldChg chg="delSp modSp mod">
        <pc:chgData name="Bielenin, Lukasz" userId="d2c87ff0-c1b7-4231-b967-21ec8b8f2e06" providerId="ADAL" clId="{4D6F82FB-DDC1-4F1B-B732-362591967C53}" dt="2022-09-03T12:27:42.503" v="6406" actId="20577"/>
        <pc:sldMkLst>
          <pc:docMk/>
          <pc:sldMk cId="1003962426" sldId="293"/>
        </pc:sldMkLst>
        <pc:spChg chg="mod">
          <ac:chgData name="Bielenin, Lukasz" userId="d2c87ff0-c1b7-4231-b967-21ec8b8f2e06" providerId="ADAL" clId="{4D6F82FB-DDC1-4F1B-B732-362591967C53}" dt="2022-09-03T12:27:42.503" v="6406" actId="20577"/>
          <ac:spMkLst>
            <pc:docMk/>
            <pc:sldMk cId="1003962426" sldId="293"/>
            <ac:spMk id="2" creationId="{800AB426-5B7C-607E-D413-5D2C9495CC0A}"/>
          </ac:spMkLst>
        </pc:spChg>
        <pc:spChg chg="del mod">
          <ac:chgData name="Bielenin, Lukasz" userId="d2c87ff0-c1b7-4231-b967-21ec8b8f2e06" providerId="ADAL" clId="{4D6F82FB-DDC1-4F1B-B732-362591967C53}" dt="2022-08-26T11:30:44.468" v="5950" actId="478"/>
          <ac:spMkLst>
            <pc:docMk/>
            <pc:sldMk cId="1003962426" sldId="293"/>
            <ac:spMk id="3" creationId="{B787DFD8-D262-D485-B1F2-817C5A0928C5}"/>
          </ac:spMkLst>
        </pc:spChg>
      </pc:sldChg>
      <pc:sldChg chg="delSp modSp new mod">
        <pc:chgData name="Bielenin, Lukasz" userId="d2c87ff0-c1b7-4231-b967-21ec8b8f2e06" providerId="ADAL" clId="{4D6F82FB-DDC1-4F1B-B732-362591967C53}" dt="2022-09-03T12:23:23.985" v="6088" actId="20577"/>
        <pc:sldMkLst>
          <pc:docMk/>
          <pc:sldMk cId="2336447002" sldId="294"/>
        </pc:sldMkLst>
        <pc:spChg chg="mod">
          <ac:chgData name="Bielenin, Lukasz" userId="d2c87ff0-c1b7-4231-b967-21ec8b8f2e06" providerId="ADAL" clId="{4D6F82FB-DDC1-4F1B-B732-362591967C53}" dt="2022-08-26T06:43:32.646" v="663" actId="20577"/>
          <ac:spMkLst>
            <pc:docMk/>
            <pc:sldMk cId="2336447002" sldId="294"/>
            <ac:spMk id="2" creationId="{524EE228-0EA0-482C-A178-4B6152E94B2D}"/>
          </ac:spMkLst>
        </pc:spChg>
        <pc:spChg chg="mod">
          <ac:chgData name="Bielenin, Lukasz" userId="d2c87ff0-c1b7-4231-b967-21ec8b8f2e06" providerId="ADAL" clId="{4D6F82FB-DDC1-4F1B-B732-362591967C53}" dt="2022-09-03T12:23:23.985" v="6088" actId="20577"/>
          <ac:spMkLst>
            <pc:docMk/>
            <pc:sldMk cId="2336447002" sldId="294"/>
            <ac:spMk id="3" creationId="{790C6A45-3968-4559-B406-1A7A54123C08}"/>
          </ac:spMkLst>
        </pc:spChg>
        <pc:spChg chg="del mod">
          <ac:chgData name="Bielenin, Lukasz" userId="d2c87ff0-c1b7-4231-b967-21ec8b8f2e06" providerId="ADAL" clId="{4D6F82FB-DDC1-4F1B-B732-362591967C53}" dt="2022-08-26T11:56:56.234" v="5955" actId="478"/>
          <ac:spMkLst>
            <pc:docMk/>
            <pc:sldMk cId="2336447002" sldId="294"/>
            <ac:spMk id="4" creationId="{AFEB32EF-344C-41DA-BDC3-679AF8C8BBAF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2:14:18.358" v="6032" actId="20577"/>
        <pc:sldMkLst>
          <pc:docMk/>
          <pc:sldMk cId="3612056286" sldId="295"/>
        </pc:sldMkLst>
        <pc:spChg chg="mod">
          <ac:chgData name="Bielenin, Lukasz" userId="d2c87ff0-c1b7-4231-b967-21ec8b8f2e06" providerId="ADAL" clId="{4D6F82FB-DDC1-4F1B-B732-362591967C53}" dt="2022-08-26T08:04:33.781" v="1310" actId="20577"/>
          <ac:spMkLst>
            <pc:docMk/>
            <pc:sldMk cId="3612056286" sldId="295"/>
            <ac:spMk id="2" creationId="{14666067-0F5C-46E8-8515-6C14F904421D}"/>
          </ac:spMkLst>
        </pc:spChg>
        <pc:spChg chg="mod">
          <ac:chgData name="Bielenin, Lukasz" userId="d2c87ff0-c1b7-4231-b967-21ec8b8f2e06" providerId="ADAL" clId="{4D6F82FB-DDC1-4F1B-B732-362591967C53}" dt="2022-08-26T12:14:18.358" v="6032" actId="20577"/>
          <ac:spMkLst>
            <pc:docMk/>
            <pc:sldMk cId="3612056286" sldId="295"/>
            <ac:spMk id="3" creationId="{F1C3C608-028C-434C-BB26-DF434A3A582B}"/>
          </ac:spMkLst>
        </pc:spChg>
        <pc:spChg chg="del mod">
          <ac:chgData name="Bielenin, Lukasz" userId="d2c87ff0-c1b7-4231-b967-21ec8b8f2e06" providerId="ADAL" clId="{4D6F82FB-DDC1-4F1B-B732-362591967C53}" dt="2022-08-26T11:57:01.833" v="5957" actId="478"/>
          <ac:spMkLst>
            <pc:docMk/>
            <pc:sldMk cId="3612056286" sldId="295"/>
            <ac:spMk id="4" creationId="{AE973125-D389-4AB9-95B3-3EB112B3E1BC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1:58:50.744" v="6020" actId="478"/>
        <pc:sldMkLst>
          <pc:docMk/>
          <pc:sldMk cId="491870703" sldId="296"/>
        </pc:sldMkLst>
        <pc:spChg chg="mod">
          <ac:chgData name="Bielenin, Lukasz" userId="d2c87ff0-c1b7-4231-b967-21ec8b8f2e06" providerId="ADAL" clId="{4D6F82FB-DDC1-4F1B-B732-362591967C53}" dt="2022-08-26T10:34:08.848" v="2548" actId="20577"/>
          <ac:spMkLst>
            <pc:docMk/>
            <pc:sldMk cId="491870703" sldId="296"/>
            <ac:spMk id="2" creationId="{4B3E66E8-F5C4-4A58-9956-F90A03883F93}"/>
          </ac:spMkLst>
        </pc:spChg>
        <pc:spChg chg="mod">
          <ac:chgData name="Bielenin, Lukasz" userId="d2c87ff0-c1b7-4231-b967-21ec8b8f2e06" providerId="ADAL" clId="{4D6F82FB-DDC1-4F1B-B732-362591967C53}" dt="2022-08-26T10:34:03.264" v="2547" actId="255"/>
          <ac:spMkLst>
            <pc:docMk/>
            <pc:sldMk cId="491870703" sldId="296"/>
            <ac:spMk id="3" creationId="{DDB385DF-AD51-4DCA-A692-2D74F917C407}"/>
          </ac:spMkLst>
        </pc:spChg>
        <pc:spChg chg="del mod">
          <ac:chgData name="Bielenin, Lukasz" userId="d2c87ff0-c1b7-4231-b967-21ec8b8f2e06" providerId="ADAL" clId="{4D6F82FB-DDC1-4F1B-B732-362591967C53}" dt="2022-08-26T11:58:50.744" v="6020" actId="478"/>
          <ac:spMkLst>
            <pc:docMk/>
            <pc:sldMk cId="491870703" sldId="296"/>
            <ac:spMk id="4" creationId="{739BF522-A0C7-4841-9CDD-B5C18C20398E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1:58:22.933" v="6018" actId="255"/>
        <pc:sldMkLst>
          <pc:docMk/>
          <pc:sldMk cId="3677306413" sldId="297"/>
        </pc:sldMkLst>
        <pc:spChg chg="mod">
          <ac:chgData name="Bielenin, Lukasz" userId="d2c87ff0-c1b7-4231-b967-21ec8b8f2e06" providerId="ADAL" clId="{4D6F82FB-DDC1-4F1B-B732-362591967C53}" dt="2022-08-26T10:28:40.525" v="1996" actId="14100"/>
          <ac:spMkLst>
            <pc:docMk/>
            <pc:sldMk cId="3677306413" sldId="297"/>
            <ac:spMk id="2" creationId="{8DA5D9F8-C001-4910-A619-D10FEAE17891}"/>
          </ac:spMkLst>
        </pc:spChg>
        <pc:spChg chg="mod">
          <ac:chgData name="Bielenin, Lukasz" userId="d2c87ff0-c1b7-4231-b967-21ec8b8f2e06" providerId="ADAL" clId="{4D6F82FB-DDC1-4F1B-B732-362591967C53}" dt="2022-08-26T11:58:22.933" v="6018" actId="255"/>
          <ac:spMkLst>
            <pc:docMk/>
            <pc:sldMk cId="3677306413" sldId="297"/>
            <ac:spMk id="3" creationId="{8F5570DE-6F7E-44CD-AD47-7A19E1EF1D03}"/>
          </ac:spMkLst>
        </pc:spChg>
        <pc:spChg chg="del mod">
          <ac:chgData name="Bielenin, Lukasz" userId="d2c87ff0-c1b7-4231-b967-21ec8b8f2e06" providerId="ADAL" clId="{4D6F82FB-DDC1-4F1B-B732-362591967C53}" dt="2022-08-26T11:57:34.085" v="6006" actId="478"/>
          <ac:spMkLst>
            <pc:docMk/>
            <pc:sldMk cId="3677306413" sldId="297"/>
            <ac:spMk id="4" creationId="{EF2E0C23-483A-47E6-A515-5D1E0045FB46}"/>
          </ac:spMkLst>
        </pc:spChg>
      </pc:sldChg>
      <pc:sldChg chg="addSp delSp modSp new mod ord modClrScheme chgLayout">
        <pc:chgData name="Bielenin, Lukasz" userId="d2c87ff0-c1b7-4231-b967-21ec8b8f2e06" providerId="ADAL" clId="{4D6F82FB-DDC1-4F1B-B732-362591967C53}" dt="2022-09-03T12:24:53.486" v="6098" actId="20577"/>
        <pc:sldMkLst>
          <pc:docMk/>
          <pc:sldMk cId="856811458" sldId="298"/>
        </pc:sldMkLst>
        <pc:spChg chg="mod ord">
          <ac:chgData name="Bielenin, Lukasz" userId="d2c87ff0-c1b7-4231-b967-21ec8b8f2e06" providerId="ADAL" clId="{4D6F82FB-DDC1-4F1B-B732-362591967C53}" dt="2022-08-26T10:51:42.122" v="3308" actId="14100"/>
          <ac:spMkLst>
            <pc:docMk/>
            <pc:sldMk cId="856811458" sldId="298"/>
            <ac:spMk id="2" creationId="{5E32C71C-922F-46A0-AE4A-1D65C725D3D9}"/>
          </ac:spMkLst>
        </pc:spChg>
        <pc:spChg chg="mod ord">
          <ac:chgData name="Bielenin, Lukasz" userId="d2c87ff0-c1b7-4231-b967-21ec8b8f2e06" providerId="ADAL" clId="{4D6F82FB-DDC1-4F1B-B732-362591967C53}" dt="2022-09-03T12:24:53.486" v="6098" actId="20577"/>
          <ac:spMkLst>
            <pc:docMk/>
            <pc:sldMk cId="856811458" sldId="298"/>
            <ac:spMk id="3" creationId="{B81D85FB-CD1C-4717-8454-C6AE3816AF34}"/>
          </ac:spMkLst>
        </pc:spChg>
        <pc:spChg chg="del mod">
          <ac:chgData name="Bielenin, Lukasz" userId="d2c87ff0-c1b7-4231-b967-21ec8b8f2e06" providerId="ADAL" clId="{4D6F82FB-DDC1-4F1B-B732-362591967C53}" dt="2022-08-26T10:41:46.080" v="2574" actId="478"/>
          <ac:spMkLst>
            <pc:docMk/>
            <pc:sldMk cId="856811458" sldId="298"/>
            <ac:spMk id="4" creationId="{C15D0A4F-DDC8-4231-AF06-4024B71155C3}"/>
          </ac:spMkLst>
        </pc:spChg>
        <pc:spChg chg="mod">
          <ac:chgData name="Bielenin, Lukasz" userId="d2c87ff0-c1b7-4231-b967-21ec8b8f2e06" providerId="ADAL" clId="{4D6F82FB-DDC1-4F1B-B732-362591967C53}" dt="2022-08-26T10:46:32.516" v="2946" actId="26606"/>
          <ac:spMkLst>
            <pc:docMk/>
            <pc:sldMk cId="856811458" sldId="298"/>
            <ac:spMk id="5" creationId="{6E6D97F1-E491-4D99-BFE8-C2E76310853D}"/>
          </ac:spMkLst>
        </pc:spChg>
        <pc:spChg chg="add del mod">
          <ac:chgData name="Bielenin, Lukasz" userId="d2c87ff0-c1b7-4231-b967-21ec8b8f2e06" providerId="ADAL" clId="{4D6F82FB-DDC1-4F1B-B732-362591967C53}" dt="2022-08-26T10:46:29.705" v="2943" actId="26606"/>
          <ac:spMkLst>
            <pc:docMk/>
            <pc:sldMk cId="856811458" sldId="298"/>
            <ac:spMk id="12" creationId="{BF9CFEFF-1861-5152-D61D-0D9BBE050264}"/>
          </ac:spMkLst>
        </pc:spChg>
        <pc:spChg chg="add del mod">
          <ac:chgData name="Bielenin, Lukasz" userId="d2c87ff0-c1b7-4231-b967-21ec8b8f2e06" providerId="ADAL" clId="{4D6F82FB-DDC1-4F1B-B732-362591967C53}" dt="2022-08-26T10:46:32.513" v="2945" actId="26606"/>
          <ac:spMkLst>
            <pc:docMk/>
            <pc:sldMk cId="856811458" sldId="298"/>
            <ac:spMk id="14" creationId="{7575C6AE-8BEF-B0BE-A184-F60929BB4C59}"/>
          </ac:spMkLst>
        </pc:spChg>
        <pc:spChg chg="add del mod">
          <ac:chgData name="Bielenin, Lukasz" userId="d2c87ff0-c1b7-4231-b967-21ec8b8f2e06" providerId="ADAL" clId="{4D6F82FB-DDC1-4F1B-B732-362591967C53}" dt="2022-08-26T10:46:36.140" v="2947" actId="478"/>
          <ac:spMkLst>
            <pc:docMk/>
            <pc:sldMk cId="856811458" sldId="298"/>
            <ac:spMk id="16" creationId="{BF9CFEFF-1861-5152-D61D-0D9BBE050264}"/>
          </ac:spMkLst>
        </pc:spChg>
        <pc:picChg chg="add mod ord">
          <ac:chgData name="Bielenin, Lukasz" userId="d2c87ff0-c1b7-4231-b967-21ec8b8f2e06" providerId="ADAL" clId="{4D6F82FB-DDC1-4F1B-B732-362591967C53}" dt="2022-08-26T12:18:45.738" v="6036" actId="14100"/>
          <ac:picMkLst>
            <pc:docMk/>
            <pc:sldMk cId="856811458" sldId="298"/>
            <ac:picMk id="7" creationId="{931ED771-BECA-4C1E-86B5-F04861F1D054}"/>
          </ac:picMkLst>
        </pc:picChg>
      </pc:sldChg>
      <pc:sldChg chg="new del">
        <pc:chgData name="Bielenin, Lukasz" userId="d2c87ff0-c1b7-4231-b967-21ec8b8f2e06" providerId="ADAL" clId="{4D6F82FB-DDC1-4F1B-B732-362591967C53}" dt="2022-08-26T10:51:56.847" v="3310" actId="47"/>
        <pc:sldMkLst>
          <pc:docMk/>
          <pc:sldMk cId="1712442336" sldId="299"/>
        </pc:sldMkLst>
      </pc:sldChg>
      <pc:sldChg chg="addSp delSp modSp new mod">
        <pc:chgData name="Bielenin, Lukasz" userId="d2c87ff0-c1b7-4231-b967-21ec8b8f2e06" providerId="ADAL" clId="{4D6F82FB-DDC1-4F1B-B732-362591967C53}" dt="2022-08-26T11:59:02.594" v="6021" actId="478"/>
        <pc:sldMkLst>
          <pc:docMk/>
          <pc:sldMk cId="4225891570" sldId="299"/>
        </pc:sldMkLst>
        <pc:spChg chg="mod">
          <ac:chgData name="Bielenin, Lukasz" userId="d2c87ff0-c1b7-4231-b967-21ec8b8f2e06" providerId="ADAL" clId="{4D6F82FB-DDC1-4F1B-B732-362591967C53}" dt="2022-08-26T10:52:34.845" v="3344" actId="1076"/>
          <ac:spMkLst>
            <pc:docMk/>
            <pc:sldMk cId="4225891570" sldId="299"/>
            <ac:spMk id="2" creationId="{20D31AE7-C275-46F2-A2C4-F4AC96F5865E}"/>
          </ac:spMkLst>
        </pc:spChg>
        <pc:spChg chg="mod">
          <ac:chgData name="Bielenin, Lukasz" userId="d2c87ff0-c1b7-4231-b967-21ec8b8f2e06" providerId="ADAL" clId="{4D6F82FB-DDC1-4F1B-B732-362591967C53}" dt="2022-08-26T11:08:33.875" v="4031" actId="20577"/>
          <ac:spMkLst>
            <pc:docMk/>
            <pc:sldMk cId="4225891570" sldId="299"/>
            <ac:spMk id="3" creationId="{3A7FA798-BFFF-44E6-9877-0352EFD27462}"/>
          </ac:spMkLst>
        </pc:spChg>
        <pc:spChg chg="del">
          <ac:chgData name="Bielenin, Lukasz" userId="d2c87ff0-c1b7-4231-b967-21ec8b8f2e06" providerId="ADAL" clId="{4D6F82FB-DDC1-4F1B-B732-362591967C53}" dt="2022-08-26T11:59:02.594" v="6021" actId="478"/>
          <ac:spMkLst>
            <pc:docMk/>
            <pc:sldMk cId="4225891570" sldId="299"/>
            <ac:spMk id="4" creationId="{2C812CD8-B14F-4D53-8307-E9E9AB60C472}"/>
          </ac:spMkLst>
        </pc:spChg>
        <pc:picChg chg="add mod">
          <ac:chgData name="Bielenin, Lukasz" userId="d2c87ff0-c1b7-4231-b967-21ec8b8f2e06" providerId="ADAL" clId="{4D6F82FB-DDC1-4F1B-B732-362591967C53}" dt="2022-08-26T11:08:38.122" v="4033" actId="1076"/>
          <ac:picMkLst>
            <pc:docMk/>
            <pc:sldMk cId="4225891570" sldId="299"/>
            <ac:picMk id="7" creationId="{40AA730C-07FA-4629-BD63-58C3FF1A61A0}"/>
          </ac:picMkLst>
        </pc:picChg>
      </pc:sldChg>
      <pc:sldChg chg="delSp modSp new mod">
        <pc:chgData name="Bielenin, Lukasz" userId="d2c87ff0-c1b7-4231-b967-21ec8b8f2e06" providerId="ADAL" clId="{4D6F82FB-DDC1-4F1B-B732-362591967C53}" dt="2022-09-03T12:25:36.326" v="6101" actId="20577"/>
        <pc:sldMkLst>
          <pc:docMk/>
          <pc:sldMk cId="3749509749" sldId="300"/>
        </pc:sldMkLst>
        <pc:spChg chg="mod">
          <ac:chgData name="Bielenin, Lukasz" userId="d2c87ff0-c1b7-4231-b967-21ec8b8f2e06" providerId="ADAL" clId="{4D6F82FB-DDC1-4F1B-B732-362591967C53}" dt="2022-08-26T11:09:13.767" v="4046" actId="20577"/>
          <ac:spMkLst>
            <pc:docMk/>
            <pc:sldMk cId="3749509749" sldId="300"/>
            <ac:spMk id="2" creationId="{90A7E4FB-0AAB-4189-BD66-D44F33871EF0}"/>
          </ac:spMkLst>
        </pc:spChg>
        <pc:spChg chg="mod">
          <ac:chgData name="Bielenin, Lukasz" userId="d2c87ff0-c1b7-4231-b967-21ec8b8f2e06" providerId="ADAL" clId="{4D6F82FB-DDC1-4F1B-B732-362591967C53}" dt="2022-09-03T12:25:36.326" v="6101" actId="20577"/>
          <ac:spMkLst>
            <pc:docMk/>
            <pc:sldMk cId="3749509749" sldId="300"/>
            <ac:spMk id="3" creationId="{14D2E658-329F-46EE-95FC-CC9B90B6EC96}"/>
          </ac:spMkLst>
        </pc:spChg>
        <pc:spChg chg="del">
          <ac:chgData name="Bielenin, Lukasz" userId="d2c87ff0-c1b7-4231-b967-21ec8b8f2e06" providerId="ADAL" clId="{4D6F82FB-DDC1-4F1B-B732-362591967C53}" dt="2022-08-26T11:59:08.902" v="6022" actId="478"/>
          <ac:spMkLst>
            <pc:docMk/>
            <pc:sldMk cId="3749509749" sldId="300"/>
            <ac:spMk id="4" creationId="{161C2681-C33D-4D22-A3B1-B50AE0390EB7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1:59:19.860" v="6025" actId="478"/>
        <pc:sldMkLst>
          <pc:docMk/>
          <pc:sldMk cId="2315523323" sldId="301"/>
        </pc:sldMkLst>
        <pc:spChg chg="mod">
          <ac:chgData name="Bielenin, Lukasz" userId="d2c87ff0-c1b7-4231-b967-21ec8b8f2e06" providerId="ADAL" clId="{4D6F82FB-DDC1-4F1B-B732-362591967C53}" dt="2022-08-26T11:23:12.408" v="5142" actId="1076"/>
          <ac:spMkLst>
            <pc:docMk/>
            <pc:sldMk cId="2315523323" sldId="301"/>
            <ac:spMk id="2" creationId="{497DC607-AD73-4530-9AD8-F3C95E963FA1}"/>
          </ac:spMkLst>
        </pc:spChg>
        <pc:spChg chg="mod">
          <ac:chgData name="Bielenin, Lukasz" userId="d2c87ff0-c1b7-4231-b967-21ec8b8f2e06" providerId="ADAL" clId="{4D6F82FB-DDC1-4F1B-B732-362591967C53}" dt="2022-08-26T11:24:53.007" v="5272" actId="20577"/>
          <ac:spMkLst>
            <pc:docMk/>
            <pc:sldMk cId="2315523323" sldId="301"/>
            <ac:spMk id="3" creationId="{426AF79D-3499-4342-99E4-AE17F378B02D}"/>
          </ac:spMkLst>
        </pc:spChg>
        <pc:spChg chg="del mod">
          <ac:chgData name="Bielenin, Lukasz" userId="d2c87ff0-c1b7-4231-b967-21ec8b8f2e06" providerId="ADAL" clId="{4D6F82FB-DDC1-4F1B-B732-362591967C53}" dt="2022-08-26T11:59:19.860" v="6025" actId="478"/>
          <ac:spMkLst>
            <pc:docMk/>
            <pc:sldMk cId="2315523323" sldId="301"/>
            <ac:spMk id="4" creationId="{EDC13597-E4B8-4C1C-B080-3912307954DF}"/>
          </ac:spMkLst>
        </pc:spChg>
      </pc:sldChg>
      <pc:sldChg chg="delSp modSp new mod">
        <pc:chgData name="Bielenin, Lukasz" userId="d2c87ff0-c1b7-4231-b967-21ec8b8f2e06" providerId="ADAL" clId="{4D6F82FB-DDC1-4F1B-B732-362591967C53}" dt="2022-08-26T11:59:14.078" v="6023" actId="478"/>
        <pc:sldMkLst>
          <pc:docMk/>
          <pc:sldMk cId="1050672106" sldId="302"/>
        </pc:sldMkLst>
        <pc:spChg chg="mod">
          <ac:chgData name="Bielenin, Lukasz" userId="d2c87ff0-c1b7-4231-b967-21ec8b8f2e06" providerId="ADAL" clId="{4D6F82FB-DDC1-4F1B-B732-362591967C53}" dt="2022-08-26T11:16:39.491" v="4614" actId="1076"/>
          <ac:spMkLst>
            <pc:docMk/>
            <pc:sldMk cId="1050672106" sldId="302"/>
            <ac:spMk id="2" creationId="{8A24EB60-E409-4642-A00C-7138F0C4C54F}"/>
          </ac:spMkLst>
        </pc:spChg>
        <pc:spChg chg="mod">
          <ac:chgData name="Bielenin, Lukasz" userId="d2c87ff0-c1b7-4231-b967-21ec8b8f2e06" providerId="ADAL" clId="{4D6F82FB-DDC1-4F1B-B732-362591967C53}" dt="2022-08-26T11:22:45.812" v="5126" actId="20577"/>
          <ac:spMkLst>
            <pc:docMk/>
            <pc:sldMk cId="1050672106" sldId="302"/>
            <ac:spMk id="3" creationId="{115CAC6F-5E8D-41CF-927D-C15381465697}"/>
          </ac:spMkLst>
        </pc:spChg>
        <pc:spChg chg="del">
          <ac:chgData name="Bielenin, Lukasz" userId="d2c87ff0-c1b7-4231-b967-21ec8b8f2e06" providerId="ADAL" clId="{4D6F82FB-DDC1-4F1B-B732-362591967C53}" dt="2022-08-26T11:59:14.078" v="6023" actId="478"/>
          <ac:spMkLst>
            <pc:docMk/>
            <pc:sldMk cId="1050672106" sldId="302"/>
            <ac:spMk id="4" creationId="{0C8A379A-5E1D-4BDC-BC72-429A9A1A7068}"/>
          </ac:spMkLst>
        </pc:spChg>
      </pc:sldChg>
      <pc:sldChg chg="delSp modSp new mod">
        <pc:chgData name="Bielenin, Lukasz" userId="d2c87ff0-c1b7-4231-b967-21ec8b8f2e06" providerId="ADAL" clId="{4D6F82FB-DDC1-4F1B-B732-362591967C53}" dt="2022-09-03T12:27:32.596" v="6404" actId="20577"/>
        <pc:sldMkLst>
          <pc:docMk/>
          <pc:sldMk cId="4171816577" sldId="303"/>
        </pc:sldMkLst>
        <pc:spChg chg="mod">
          <ac:chgData name="Bielenin, Lukasz" userId="d2c87ff0-c1b7-4231-b967-21ec8b8f2e06" providerId="ADAL" clId="{4D6F82FB-DDC1-4F1B-B732-362591967C53}" dt="2022-08-26T11:25:14.923" v="5297" actId="1076"/>
          <ac:spMkLst>
            <pc:docMk/>
            <pc:sldMk cId="4171816577" sldId="303"/>
            <ac:spMk id="2" creationId="{36738664-E17F-4C87-AE75-8C3D19A36A25}"/>
          </ac:spMkLst>
        </pc:spChg>
        <pc:spChg chg="mod">
          <ac:chgData name="Bielenin, Lukasz" userId="d2c87ff0-c1b7-4231-b967-21ec8b8f2e06" providerId="ADAL" clId="{4D6F82FB-DDC1-4F1B-B732-362591967C53}" dt="2022-09-03T12:27:32.596" v="6404" actId="20577"/>
          <ac:spMkLst>
            <pc:docMk/>
            <pc:sldMk cId="4171816577" sldId="303"/>
            <ac:spMk id="3" creationId="{C61A63D0-CA63-46DC-B915-F4ED72481413}"/>
          </ac:spMkLst>
        </pc:spChg>
        <pc:spChg chg="del">
          <ac:chgData name="Bielenin, Lukasz" userId="d2c87ff0-c1b7-4231-b967-21ec8b8f2e06" providerId="ADAL" clId="{4D6F82FB-DDC1-4F1B-B732-362591967C53}" dt="2022-08-26T11:59:24.936" v="6026" actId="478"/>
          <ac:spMkLst>
            <pc:docMk/>
            <pc:sldMk cId="4171816577" sldId="303"/>
            <ac:spMk id="4" creationId="{71273776-C44F-4B8F-8212-9A98013F4D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709330"/>
            <a:ext cx="5385816" cy="1225296"/>
          </a:xfrm>
        </p:spPr>
        <p:txBody>
          <a:bodyPr/>
          <a:lstStyle/>
          <a:p>
            <a:r>
              <a:rPr lang="pl-PL" dirty="0"/>
              <a:t>POKING THE WHALE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02970"/>
            <a:ext cx="3493008" cy="878908"/>
          </a:xfrm>
        </p:spPr>
        <p:txBody>
          <a:bodyPr/>
          <a:lstStyle/>
          <a:p>
            <a:r>
              <a:rPr lang="pl-PL" dirty="0"/>
              <a:t>Docker Crash Course</a:t>
            </a:r>
          </a:p>
          <a:p>
            <a:r>
              <a:rPr lang="pl-PL" sz="2000" dirty="0"/>
              <a:t>By Łukasz Bielenin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4FB-0AAB-4189-BD66-D44F3387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6766560" cy="768096"/>
          </a:xfrm>
        </p:spPr>
        <p:txBody>
          <a:bodyPr/>
          <a:lstStyle/>
          <a:p>
            <a:r>
              <a:rPr lang="pl-PL" dirty="0"/>
              <a:t>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E658-329F-46EE-95FC-CC9B90B6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502229"/>
            <a:ext cx="6766560" cy="442105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sz="2000" dirty="0"/>
              <a:t>Whole data connected to container is gone as soon as container is disposed 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The way to preserve data is to use bind mounts or volumes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Volumes is mechanism for persisting data and are being managed by docker,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Bind mounts are managed by folder structure in host computer, it’s kinda like folder mapping, handy when container has to read file are save file in host’s hard drive.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3077D-BED5-448B-BFF4-A7A065BB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EB60-E409-4642-A00C-7138F0C4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6766560" cy="768096"/>
          </a:xfrm>
        </p:spPr>
        <p:txBody>
          <a:bodyPr/>
          <a:lstStyle/>
          <a:p>
            <a:r>
              <a:rPr lang="pl-PL" dirty="0"/>
              <a:t>Healthchecks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AC6F-5E8D-41CF-927D-C1538146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86560"/>
            <a:ext cx="6766560" cy="423672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Healtcheck are being used for checking if container is usable</a:t>
            </a:r>
          </a:p>
          <a:p>
            <a:pPr marL="285750" indent="-285750">
              <a:buFontTx/>
              <a:buChar char="-"/>
            </a:pPr>
            <a:r>
              <a:rPr lang="pl-PL" dirty="0"/>
              <a:t>Can be configured via docker command or in Dockerfile</a:t>
            </a:r>
          </a:p>
          <a:p>
            <a:pPr marL="285750" indent="-285750">
              <a:buFontTx/>
              <a:buChar char="-"/>
            </a:pPr>
            <a:r>
              <a:rPr lang="pl-PL" dirty="0"/>
              <a:t>Has following options: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Interval – how often container is being pinged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Timeout – after what time healthcheck fails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Start-Period -  time after checking should start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Retries – number of healthcheck failures before container is deemed unhealthy</a:t>
            </a:r>
          </a:p>
          <a:p>
            <a:pPr marL="285750" indent="-285750">
              <a:buFontTx/>
              <a:buChar char="-"/>
            </a:pPr>
            <a:r>
              <a:rPr lang="pl-PL" dirty="0"/>
              <a:t>Healthchecks in docker are informational, but can be used for some other application</a:t>
            </a:r>
          </a:p>
          <a:p>
            <a:pPr marL="971550" lvl="1" indent="-285750">
              <a:buFontTx/>
              <a:buChar char="-"/>
            </a:pP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4715-A2FC-460D-A2F0-6956098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C607-AD73-4530-9AD8-F3C95E96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6766560" cy="768096"/>
          </a:xfrm>
        </p:spPr>
        <p:txBody>
          <a:bodyPr/>
          <a:lstStyle/>
          <a:p>
            <a:r>
              <a:rPr lang="pl-PL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F79D-3499-4342-99E4-AE17F378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404" y="1593088"/>
            <a:ext cx="6661684" cy="43301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Great tool for configuring multiple containers </a:t>
            </a:r>
          </a:p>
          <a:p>
            <a:pPr marL="285750" indent="-285750">
              <a:buFontTx/>
              <a:buChar char="-"/>
            </a:pPr>
            <a:r>
              <a:rPr lang="pl-PL" dirty="0"/>
              <a:t>Basically encapsultes multiple docker commands in single yaml file</a:t>
            </a:r>
          </a:p>
          <a:p>
            <a:pPr marL="285750" indent="-285750">
              <a:buFontTx/>
              <a:buChar char="-"/>
            </a:pPr>
            <a:r>
              <a:rPr lang="pl-PL" dirty="0"/>
              <a:t>Can use environment variables</a:t>
            </a:r>
          </a:p>
          <a:p>
            <a:pPr marL="285750" indent="-285750">
              <a:buFontTx/>
              <a:buChar char="-"/>
            </a:pPr>
            <a:r>
              <a:rPr lang="pl-PL" dirty="0"/>
              <a:t>Basic commands: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docker-compose up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docker-comose down</a:t>
            </a:r>
          </a:p>
          <a:p>
            <a:pPr marL="971550" lvl="1" indent="-285750">
              <a:buFontTx/>
              <a:buChar char="-"/>
            </a:pPr>
            <a:r>
              <a:rPr lang="pl-PL" dirty="0"/>
              <a:t>docker-compose up –force-recreate – for forcing image rebuilding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990FB-64DF-400D-A501-0C78E991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2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8664-E17F-4C87-AE75-8C3D19A3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7373424" cy="768096"/>
          </a:xfrm>
        </p:spPr>
        <p:txBody>
          <a:bodyPr/>
          <a:lstStyle/>
          <a:p>
            <a:r>
              <a:rPr lang="pl-PL" dirty="0"/>
              <a:t>Tips for headaches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63D0-CA63-46DC-B915-F4ED7248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93088"/>
            <a:ext cx="6766560" cy="43301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Add „curl” and „bash” to your container, it may come in handy during network debugging</a:t>
            </a:r>
          </a:p>
          <a:p>
            <a:pPr marL="285750" indent="-285750">
              <a:buFontTx/>
              <a:buChar char="-"/>
            </a:pPr>
            <a:r>
              <a:rPr lang="pl-PL" dirty="0"/>
              <a:t>Using „docker exec –it  &lt;container name&gt; &lt;command line, like bash or sh&gt;” enables to poke inside container for debugging purpouses, like connection or file resolving.</a:t>
            </a:r>
          </a:p>
          <a:p>
            <a:pPr marL="285750" indent="-285750">
              <a:buFontTx/>
              <a:buChar char="-"/>
            </a:pPr>
            <a:r>
              <a:rPr lang="pl-PL" dirty="0"/>
              <a:t>Ensure logging in every place that may connect to something else</a:t>
            </a:r>
          </a:p>
          <a:p>
            <a:pPr marL="285750" indent="-285750">
              <a:buFontTx/>
              <a:buChar char="-"/>
            </a:pPr>
            <a:r>
              <a:rPr lang="pl-PL" dirty="0"/>
              <a:t>Use external service like autoheal for controller health management</a:t>
            </a:r>
          </a:p>
          <a:p>
            <a:pPr marL="285750" indent="-285750">
              <a:buFontTx/>
              <a:buChar char="-"/>
            </a:pPr>
            <a:r>
              <a:rPr lang="pl-PL" dirty="0"/>
              <a:t>Linux container works with .NET 5+/.NET CORE, but netstandard nuget packages may crash.</a:t>
            </a:r>
          </a:p>
          <a:p>
            <a:pPr marL="285750" indent="-285750">
              <a:buFontTx/>
              <a:buChar char="-"/>
            </a:pPr>
            <a:r>
              <a:rPr lang="pl-PL" dirty="0"/>
              <a:t>Don’t use host network if you don’t have to</a:t>
            </a:r>
          </a:p>
          <a:p>
            <a:pPr marL="285750" indent="-285750">
              <a:buFontTx/>
              <a:buChar char="-"/>
            </a:pPr>
            <a:r>
              <a:rPr lang="pl-PL" dirty="0"/>
              <a:t>And, finally: use Docker when you NEED to. It has many perks, but configuring container can be tricky, especially in vpn and they are eating more resources than native apps.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4A68-5CD2-467F-B036-AD194E6C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44" y="2730885"/>
            <a:ext cx="5312291" cy="11133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333" y="581152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436914"/>
            <a:ext cx="5693664" cy="5113176"/>
          </a:xfrm>
        </p:spPr>
        <p:txBody>
          <a:bodyPr/>
          <a:lstStyle/>
          <a:p>
            <a:r>
              <a:rPr lang="pl-PL" dirty="0"/>
              <a:t>What is Docker?</a:t>
            </a:r>
            <a:endParaRPr lang="en-US" dirty="0"/>
          </a:p>
          <a:p>
            <a:r>
              <a:rPr lang="pl-PL" dirty="0"/>
              <a:t>Why Docker?</a:t>
            </a:r>
            <a:endParaRPr lang="en-US" dirty="0"/>
          </a:p>
          <a:p>
            <a:r>
              <a:rPr lang="en-US" dirty="0"/>
              <a:t>​</a:t>
            </a:r>
            <a:r>
              <a:rPr lang="pl-PL" dirty="0"/>
              <a:t>Basic Docker commands</a:t>
            </a:r>
          </a:p>
          <a:p>
            <a:r>
              <a:rPr lang="pl-PL" dirty="0"/>
              <a:t>Resources</a:t>
            </a:r>
          </a:p>
          <a:p>
            <a:r>
              <a:rPr lang="pl-PL" dirty="0"/>
              <a:t>Dockerfile</a:t>
            </a:r>
          </a:p>
          <a:p>
            <a:r>
              <a:rPr lang="pl-PL" dirty="0"/>
              <a:t>Networking</a:t>
            </a:r>
            <a:endParaRPr lang="en-US" dirty="0"/>
          </a:p>
          <a:p>
            <a:r>
              <a:rPr lang="pl-PL" dirty="0"/>
              <a:t>Configuration</a:t>
            </a:r>
          </a:p>
          <a:p>
            <a:r>
              <a:rPr lang="pl-PL" dirty="0"/>
              <a:t>Volumes</a:t>
            </a:r>
          </a:p>
          <a:p>
            <a:r>
              <a:rPr lang="pl-PL" dirty="0"/>
              <a:t>Docker-compose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     Docker is technology that enables running application in containers</a:t>
            </a:r>
          </a:p>
          <a:p>
            <a:pPr marL="285750" indent="-285750">
              <a:buFontTx/>
              <a:buChar char="-"/>
            </a:pPr>
            <a:r>
              <a:rPr lang="pl-PL" dirty="0"/>
              <a:t>„Containers” basically means isolated units of work, similar to virtual machines, but they are not emulating particular CPU or RAM, only operating systems</a:t>
            </a:r>
          </a:p>
          <a:p>
            <a:pPr marL="285750" indent="-285750">
              <a:buFontTx/>
              <a:buChar char="-"/>
            </a:pPr>
            <a:r>
              <a:rPr lang="pl-PL" dirty="0"/>
              <a:t>By default, linux container run on UNIX based systems, like Ubuntu or Debian</a:t>
            </a:r>
          </a:p>
          <a:p>
            <a:pPr marL="285750" indent="-285750">
              <a:buFontTx/>
              <a:buChar char="-"/>
            </a:pPr>
            <a:r>
              <a:rPr lang="pl-PL" dirty="0"/>
              <a:t>There’s also Windows based containers, but they are far less common</a:t>
            </a:r>
          </a:p>
          <a:p>
            <a:pPr marL="285750" indent="-285750">
              <a:buFontTx/>
              <a:buChar char="-"/>
            </a:pPr>
            <a:r>
              <a:rPr lang="pl-PL" dirty="0"/>
              <a:t>In Windows, Docker runs on WSL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E228-0EA0-482C-A178-4B6152E9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62898"/>
            <a:ext cx="6766560" cy="768096"/>
          </a:xfrm>
        </p:spPr>
        <p:txBody>
          <a:bodyPr/>
          <a:lstStyle/>
          <a:p>
            <a:r>
              <a:rPr lang="pl-PL" dirty="0"/>
              <a:t>Why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6A45-3968-4559-B406-1A7A5412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962372"/>
            <a:ext cx="6766560" cy="396090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Docker container provide isolated enviroment, so you don’t have to worrry about stuff like dependencies, or Windows Update messing with your Erlang cookies  (talking about you, RabbitMQ)</a:t>
            </a:r>
          </a:p>
          <a:p>
            <a:pPr marL="285750" indent="-285750">
              <a:buFontTx/>
              <a:buChar char="-"/>
            </a:pPr>
            <a:r>
              <a:rPr lang="pl-PL" dirty="0"/>
              <a:t>Through tools like docker-dompose provides easy way for running multiple apps at once </a:t>
            </a:r>
          </a:p>
          <a:p>
            <a:pPr marL="285750" indent="-285750">
              <a:buFontTx/>
              <a:buChar char="-"/>
            </a:pPr>
            <a:r>
              <a:rPr lang="pl-PL" dirty="0"/>
              <a:t>Personally, I took interest in Docker when I was helping testers team and needed solution for running multiple apps at once without worrying about appsetting and ports.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A2AFD-DE80-4BF3-959E-06D4B57F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4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067-0F5C-46E8-8515-6C14F904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19" y="934720"/>
            <a:ext cx="6766560" cy="768096"/>
          </a:xfrm>
        </p:spPr>
        <p:txBody>
          <a:bodyPr/>
          <a:lstStyle/>
          <a:p>
            <a:r>
              <a:rPr lang="pl-PL" dirty="0"/>
              <a:t>Basic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C608-028C-434C-BB26-DF434A3A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07298"/>
            <a:ext cx="6766560" cy="3515982"/>
          </a:xfrm>
        </p:spPr>
        <p:txBody>
          <a:bodyPr/>
          <a:lstStyle/>
          <a:p>
            <a:r>
              <a:rPr lang="pl-PL" dirty="0"/>
              <a:t>Syntax: „docker {resource} {action} {--args}</a:t>
            </a:r>
          </a:p>
          <a:p>
            <a:r>
              <a:rPr lang="pl-PL" dirty="0"/>
              <a:t>docker run {container} – running container</a:t>
            </a:r>
          </a:p>
          <a:p>
            <a:r>
              <a:rPr lang="pl-PL" dirty="0"/>
              <a:t>docker inspect – inspecting resource configuration</a:t>
            </a:r>
          </a:p>
          <a:p>
            <a:r>
              <a:rPr lang="pl-PL" dirty="0"/>
              <a:t>docker logs – checking container logs</a:t>
            </a:r>
          </a:p>
          <a:p>
            <a:r>
              <a:rPr lang="pl-PL" dirty="0"/>
              <a:t>docker prune {resouce} – removing not used resources</a:t>
            </a:r>
          </a:p>
          <a:p>
            <a:r>
              <a:rPr lang="pl-PL" dirty="0"/>
              <a:t>docker {resource} ls – listening resources</a:t>
            </a:r>
          </a:p>
          <a:p>
            <a:r>
              <a:rPr lang="pl-PL" dirty="0"/>
              <a:t>docker pull {resource} - pulling container</a:t>
            </a:r>
          </a:p>
          <a:p>
            <a:r>
              <a:rPr lang="pl-PL" dirty="0"/>
              <a:t>docker exec -it {container} {action} – execute action in container</a:t>
            </a:r>
          </a:p>
          <a:p>
            <a:r>
              <a:rPr lang="pl-PL" dirty="0"/>
              <a:t>docker rm {resource} – remove resource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371C2-C2CB-493D-9CB1-3F833FED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5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9F8-C001-4910-A619-D10FEAE1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824992"/>
            <a:ext cx="7073910" cy="768096"/>
          </a:xfrm>
        </p:spPr>
        <p:txBody>
          <a:bodyPr/>
          <a:lstStyle/>
          <a:p>
            <a:r>
              <a:rPr lang="pl-PL" dirty="0"/>
              <a:t>Docker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70DE-6F7E-44CD-AD47-7A19E1EF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86560"/>
            <a:ext cx="6766560" cy="423672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sz="2800" dirty="0"/>
              <a:t>Containers: context for running applications</a:t>
            </a:r>
          </a:p>
          <a:p>
            <a:pPr marL="285750" indent="-285750">
              <a:buFontTx/>
              <a:buChar char="-"/>
            </a:pPr>
            <a:r>
              <a:rPr lang="pl-PL" sz="2800" dirty="0"/>
              <a:t>Images: template for container</a:t>
            </a:r>
          </a:p>
          <a:p>
            <a:pPr marL="285750" indent="-285750">
              <a:buFontTx/>
              <a:buChar char="-"/>
            </a:pPr>
            <a:r>
              <a:rPr lang="pl-PL" sz="2800" dirty="0"/>
              <a:t>Networks: virtual networks that can be created for containers</a:t>
            </a:r>
          </a:p>
          <a:p>
            <a:pPr marL="285750" indent="-285750">
              <a:buFontTx/>
              <a:buChar char="-"/>
            </a:pPr>
            <a:r>
              <a:rPr lang="pl-PL" sz="2800" dirty="0"/>
              <a:t>Volumes: resources for data persistance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0D2C-38E1-4204-A32B-6794D5AE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0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66E8-F5C4-4A58-9956-F90A0388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2"/>
            <a:ext cx="6766560" cy="768096"/>
          </a:xfrm>
        </p:spPr>
        <p:txBody>
          <a:bodyPr/>
          <a:lstStyle/>
          <a:p>
            <a:r>
              <a:rPr lang="pl-PL" dirty="0"/>
              <a:t>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85DF-AD51-4DCA-A692-2D74F917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93088"/>
            <a:ext cx="6766560" cy="43301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sz="2000" dirty="0"/>
              <a:t>Dockerfile is starting point for creating docker image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It’s being used for runing and/or building application as well as dependencies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Usually new dockerfile is created „from” some other image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Proper dockerfile should follow Shrek principle: it should have layers and every layer should be responsible for part of building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26E1-C2B5-4EDF-94DA-FEA181D8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C71C-922F-46A0-AE4A-1D65C725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5880"/>
          </a:xfrm>
        </p:spPr>
        <p:txBody>
          <a:bodyPr anchor="b">
            <a:normAutofit/>
          </a:bodyPr>
          <a:lstStyle/>
          <a:p>
            <a:r>
              <a:rPr lang="pl-PL" sz="3600" dirty="0"/>
              <a:t>Networking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ED771-BECA-4C1E-86B5-F04861F1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2010767"/>
            <a:ext cx="6411912" cy="272506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85FB-CD1C-4717-8454-C6AE3816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- By default, docker containers are isolated from   local traffic and, in most cases, we should keep it that way</a:t>
            </a:r>
          </a:p>
          <a:p>
            <a:pPr marL="285750" indent="-285750">
              <a:buFontTx/>
              <a:buChar char="-"/>
            </a:pPr>
            <a:r>
              <a:rPr lang="pl-PL" dirty="0"/>
              <a:t>Docker networks are virtual networks that isolate containers and expose them only to endpoints that are really needed </a:t>
            </a:r>
          </a:p>
          <a:p>
            <a:pPr marL="285750" indent="-285750">
              <a:buFontTx/>
              <a:buChar char="-"/>
            </a:pPr>
            <a:r>
              <a:rPr lang="pl-PL" dirty="0"/>
              <a:t>One container can be connected to more than one network </a:t>
            </a:r>
          </a:p>
          <a:p>
            <a:pPr marL="285750" indent="-285750">
              <a:buFontTx/>
              <a:buChar char="-"/>
            </a:pPr>
            <a:r>
              <a:rPr lang="pl-PL" dirty="0"/>
              <a:t>Types of network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Bridge:standalone network with dns resoultion between containers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Host: no isolation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Overlay: connects multiple docker daemons together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None: disables networking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Macvlan: routes container by the MAC addresses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Ipvlan: network gives users total control of ipv4 and ipv6 addressing.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D97F1-E491-4D99-BFE8-C2E76310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1AE7-C275-46F2-A2C4-F4AC96F5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106" y="934720"/>
            <a:ext cx="6782982" cy="730960"/>
          </a:xfrm>
        </p:spPr>
        <p:txBody>
          <a:bodyPr/>
          <a:lstStyle/>
          <a:p>
            <a:r>
              <a:rPr lang="pl-PL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A798-BFFF-44E6-9877-0352EFD2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868879"/>
            <a:ext cx="6766560" cy="46065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Configs like connection strings differs from „localhost” variants due to container isolation</a:t>
            </a:r>
          </a:p>
          <a:p>
            <a:pPr marL="285750" indent="-285750">
              <a:buFontTx/>
              <a:buChar char="-"/>
            </a:pPr>
            <a:r>
              <a:rPr lang="pl-PL" dirty="0"/>
              <a:t>In case of user defined bridge network, the „name” property of container serves as endpoint of the container, which is super handy because you don’t have to connect with IP address</a:t>
            </a:r>
          </a:p>
          <a:p>
            <a:pPr marL="285750" indent="-285750">
              <a:buFontTx/>
              <a:buChar char="-"/>
            </a:pPr>
            <a:r>
              <a:rPr lang="pl-PL" dirty="0"/>
              <a:t>Main way for managing configuration of container is via environment variables</a:t>
            </a:r>
          </a:p>
          <a:p>
            <a:pPr marL="285750" indent="-285750">
              <a:buFontTx/>
              <a:buChar char="-"/>
            </a:pPr>
            <a:r>
              <a:rPr lang="pl-PL" dirty="0"/>
              <a:t>.NET applications read configuration from enviroment variables by default, some whole configuration can be freely mapped</a:t>
            </a:r>
          </a:p>
          <a:p>
            <a:pPr marL="285750" indent="-285750">
              <a:buFontTx/>
              <a:buChar char="-"/>
            </a:pPr>
            <a:r>
              <a:rPr lang="pl-PL" dirty="0"/>
              <a:t>Don’t do something like that XD:</a:t>
            </a:r>
          </a:p>
          <a:p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AF571-3744-4EC5-8C15-A3D50BA5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A730C-07FA-4629-BD63-58C3FF1A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88" y="4620888"/>
            <a:ext cx="67437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9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{B02FE0CD-3779-4F11-B36C-B69453586052}tf78438558_win32</Template>
  <TotalTime>445</TotalTime>
  <Words>867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Sabon Next LT</vt:lpstr>
      <vt:lpstr>Office Theme</vt:lpstr>
      <vt:lpstr>POKING THE WHALE </vt:lpstr>
      <vt:lpstr>AGENDA</vt:lpstr>
      <vt:lpstr>Introduction</vt:lpstr>
      <vt:lpstr>Why docker?</vt:lpstr>
      <vt:lpstr>Basic docker commands</vt:lpstr>
      <vt:lpstr>Docker resources</vt:lpstr>
      <vt:lpstr>Dockerfile</vt:lpstr>
      <vt:lpstr>Networking</vt:lpstr>
      <vt:lpstr>Configuration</vt:lpstr>
      <vt:lpstr>Volumes</vt:lpstr>
      <vt:lpstr>Healthchecks </vt:lpstr>
      <vt:lpstr>Docker compose</vt:lpstr>
      <vt:lpstr>Tips for headaches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POKING THE WHALE </dc:title>
  <dc:subject/>
  <dc:creator>Bielenin, Lukasz</dc:creator>
  <cp:lastModifiedBy>Bielenin, Lukasz</cp:lastModifiedBy>
  <cp:revision>4</cp:revision>
  <dcterms:created xsi:type="dcterms:W3CDTF">2022-08-26T05:53:41Z</dcterms:created>
  <dcterms:modified xsi:type="dcterms:W3CDTF">2022-09-03T12:38:03Z</dcterms:modified>
</cp:coreProperties>
</file>