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brothers big sisters of eastern missouri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777" y="2346959"/>
            <a:ext cx="4481423" cy="4024125"/>
          </a:xfrm>
        </p:spPr>
        <p:txBody>
          <a:bodyPr/>
          <a:lstStyle/>
          <a:p>
            <a:r>
              <a:rPr lang="en-US" dirty="0" smtClean="0"/>
              <a:t>Software Developers</a:t>
            </a:r>
          </a:p>
          <a:p>
            <a:r>
              <a:rPr lang="en-US" dirty="0" smtClean="0"/>
              <a:t>Representing Cape Crucible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46960"/>
            <a:ext cx="448142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Brandon Rachelski</a:t>
            </a:r>
          </a:p>
          <a:p>
            <a:r>
              <a:rPr lang="en-US" smtClean="0"/>
              <a:t>Dylan Geile </a:t>
            </a:r>
          </a:p>
          <a:p>
            <a:r>
              <a:rPr lang="en-US" smtClean="0"/>
              <a:t>Cameron Hutchenson</a:t>
            </a:r>
          </a:p>
          <a:p>
            <a:r>
              <a:rPr lang="en-US" smtClean="0"/>
              <a:t>Blake Rhodes</a:t>
            </a:r>
          </a:p>
          <a:p>
            <a:r>
              <a:rPr lang="en-US" smtClean="0"/>
              <a:t>Kirk Tolleshaug</a:t>
            </a:r>
          </a:p>
          <a:p>
            <a:r>
              <a:rPr lang="en-US" smtClean="0"/>
              <a:t>Aaron Joyce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Match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744200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Breakdown of </a:t>
            </a:r>
            <a:r>
              <a:rPr lang="en-US" dirty="0" smtClean="0"/>
              <a:t>Interests on Dropdown Selection Menu </a:t>
            </a:r>
          </a:p>
          <a:p>
            <a:pPr lvl="1"/>
            <a:r>
              <a:rPr lang="en-US" dirty="0" smtClean="0"/>
              <a:t>Sports </a:t>
            </a:r>
          </a:p>
          <a:p>
            <a:pPr lvl="2"/>
            <a:r>
              <a:rPr lang="en-US" dirty="0" smtClean="0"/>
              <a:t>Baseball</a:t>
            </a:r>
          </a:p>
          <a:p>
            <a:pPr lvl="2"/>
            <a:r>
              <a:rPr lang="en-US" dirty="0" smtClean="0"/>
              <a:t>Hockey</a:t>
            </a:r>
          </a:p>
          <a:p>
            <a:pPr lvl="2"/>
            <a:r>
              <a:rPr lang="en-US" dirty="0" smtClean="0"/>
              <a:t>Basketball</a:t>
            </a:r>
          </a:p>
          <a:p>
            <a:pPr lvl="1"/>
            <a:r>
              <a:rPr lang="en-US" dirty="0" smtClean="0"/>
              <a:t>Art</a:t>
            </a:r>
          </a:p>
          <a:p>
            <a:pPr lvl="2"/>
            <a:r>
              <a:rPr lang="en-US" dirty="0" smtClean="0"/>
              <a:t>Drawing </a:t>
            </a:r>
          </a:p>
          <a:p>
            <a:pPr lvl="2"/>
            <a:r>
              <a:rPr lang="en-US" dirty="0" smtClean="0"/>
              <a:t>Painting</a:t>
            </a:r>
          </a:p>
          <a:p>
            <a:pPr lvl="1"/>
            <a:r>
              <a:rPr lang="en-US" dirty="0" smtClean="0"/>
              <a:t>Movies</a:t>
            </a:r>
          </a:p>
          <a:p>
            <a:pPr lvl="2"/>
            <a:r>
              <a:rPr lang="en-US" dirty="0" smtClean="0"/>
              <a:t>Comedy</a:t>
            </a:r>
          </a:p>
          <a:p>
            <a:pPr lvl="2"/>
            <a:r>
              <a:rPr lang="en-US" dirty="0" smtClean="0"/>
              <a:t>Children's</a:t>
            </a:r>
          </a:p>
          <a:p>
            <a:pPr lvl="2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Science</a:t>
            </a:r>
          </a:p>
          <a:p>
            <a:pPr lvl="2"/>
            <a:r>
              <a:rPr lang="en-US" dirty="0" smtClean="0"/>
              <a:t>Astronomy</a:t>
            </a:r>
          </a:p>
          <a:p>
            <a:pPr lvl="2"/>
            <a:r>
              <a:rPr lang="en-US" dirty="0" smtClean="0"/>
              <a:t>Biology</a:t>
            </a:r>
          </a:p>
          <a:p>
            <a:pPr lvl="1"/>
            <a:r>
              <a:rPr lang="en-US" dirty="0" smtClean="0"/>
              <a:t>Computers </a:t>
            </a:r>
          </a:p>
          <a:p>
            <a:pPr lvl="2"/>
            <a:r>
              <a:rPr lang="en-US" dirty="0" smtClean="0"/>
              <a:t>Software Development</a:t>
            </a:r>
          </a:p>
          <a:p>
            <a:pPr lvl="2"/>
            <a:r>
              <a:rPr lang="en-US" dirty="0" smtClean="0"/>
              <a:t>Gaming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3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scope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Match Via Interests</a:t>
            </a:r>
          </a:p>
          <a:p>
            <a:r>
              <a:rPr lang="en-US" dirty="0"/>
              <a:t>Volunteer Info Link to Social Media Account</a:t>
            </a:r>
          </a:p>
          <a:p>
            <a:r>
              <a:rPr lang="en-US" dirty="0"/>
              <a:t>Notification Preferences</a:t>
            </a:r>
          </a:p>
          <a:p>
            <a:pPr lvl="1"/>
            <a:r>
              <a:rPr lang="en-US" dirty="0"/>
              <a:t>Email / Text Message / Phone Call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to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Low Ownership Costs</a:t>
            </a:r>
          </a:p>
          <a:p>
            <a:pPr lvl="1"/>
            <a:r>
              <a:rPr lang="en-US" dirty="0" smtClean="0"/>
              <a:t>Cloud Hosted</a:t>
            </a:r>
          </a:p>
          <a:p>
            <a:r>
              <a:rPr lang="en-US" dirty="0" smtClean="0"/>
              <a:t>Social Media Connection</a:t>
            </a:r>
          </a:p>
          <a:p>
            <a:pPr lvl="1"/>
            <a:r>
              <a:rPr lang="en-US" dirty="0" smtClean="0"/>
              <a:t>More Ways to Reach Others</a:t>
            </a:r>
          </a:p>
          <a:p>
            <a:r>
              <a:rPr lang="en-US" dirty="0" smtClean="0"/>
              <a:t>Suggested Matches Based on Interests</a:t>
            </a:r>
          </a:p>
          <a:p>
            <a:pPr lvl="1"/>
            <a:r>
              <a:rPr lang="en-US" dirty="0" smtClean="0"/>
              <a:t>Coming Soon</a:t>
            </a:r>
          </a:p>
          <a:p>
            <a:r>
              <a:rPr lang="en-US" dirty="0" smtClean="0"/>
              <a:t>Live Updates of Info Changes</a:t>
            </a:r>
          </a:p>
          <a:p>
            <a:r>
              <a:rPr lang="en-US" dirty="0" smtClean="0"/>
              <a:t>Easy Access of Info</a:t>
            </a:r>
          </a:p>
          <a:p>
            <a:r>
              <a:rPr lang="en-US" dirty="0" smtClean="0"/>
              <a:t>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3311104" cy="129302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3510950" cy="1314593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Words>124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Big brothers big sisters of eastern missouri</vt:lpstr>
      <vt:lpstr>Who we are</vt:lpstr>
      <vt:lpstr>Solution</vt:lpstr>
      <vt:lpstr>Beyond scope</vt:lpstr>
      <vt:lpstr>Beyond scope cont.</vt:lpstr>
      <vt:lpstr>Advantages to our solution</vt:lpstr>
      <vt:lpstr>Questions?</vt:lpstr>
      <vt:lpstr>Thank you!!</vt:lpstr>
    </vt:vector>
  </TitlesOfParts>
  <Company>VHA,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brothers &amp; sisters of eastern missouri</dc:title>
  <dc:creator>Rachelski,Brandon</dc:creator>
  <cp:lastModifiedBy>Rachelski,Brandon</cp:lastModifiedBy>
  <cp:revision>8</cp:revision>
  <dcterms:created xsi:type="dcterms:W3CDTF">2017-07-23T17:30:06Z</dcterms:created>
  <dcterms:modified xsi:type="dcterms:W3CDTF">2017-07-23T19:39:56Z</dcterms:modified>
</cp:coreProperties>
</file>