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4A7C-3871-475F-AF5E-8CEC25E1848E}" type="datetimeFigureOut">
              <a:rPr lang="en-IN" smtClean="0"/>
              <a:t>27-05-2019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3C6AB-3268-4E02-BB57-07A485B816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include the package </a:t>
            </a:r>
            <a:r>
              <a:rPr lang="en-IN" dirty="0" err="1" smtClean="0"/>
              <a:t>Glmnet</a:t>
            </a:r>
            <a:r>
              <a:rPr lang="en-IN" baseline="0" dirty="0" smtClean="0"/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fits a generalized linear model via penalized maximum likelihood.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plot between</a:t>
            </a:r>
            <a:r>
              <a:rPr lang="en-IN" baseline="0" dirty="0" smtClean="0"/>
              <a:t> MSE and </a:t>
            </a:r>
            <a:r>
              <a:rPr lang="el-GR" baseline="0" dirty="0" smtClean="0"/>
              <a:t>α</a:t>
            </a:r>
            <a:r>
              <a:rPr lang="en-IN" baseline="0" dirty="0" smtClean="0"/>
              <a:t> is shown on the next slide.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Error </a:t>
            </a:r>
            <a:r>
              <a:rPr lang="en-IN" dirty="0" err="1" smtClean="0"/>
              <a:t>vs</a:t>
            </a:r>
            <a:r>
              <a:rPr lang="en-IN" dirty="0" smtClean="0"/>
              <a:t> alpha plot.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MSE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l-GR" dirty="0" smtClean="0"/>
              <a:t>α</a:t>
            </a:r>
            <a:r>
              <a:rPr lang="en-IN" baseline="30000" dirty="0" smtClean="0"/>
              <a:t>2</a:t>
            </a:r>
            <a:r>
              <a:rPr lang="en-IN" dirty="0" smtClean="0"/>
              <a:t> plot</a:t>
            </a:r>
            <a:r>
              <a:rPr lang="en-IN" baseline="0" dirty="0" smtClean="0"/>
              <a:t> is shown on the next slide.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set the seed for the reproduction of</a:t>
            </a:r>
            <a:r>
              <a:rPr lang="en-IN" baseline="0" dirty="0" smtClean="0"/>
              <a:t> the same dataset. Now, we create 5000 random predictors and 1000 random observations by creating a matrix in which the values come from a standard normal distribution with </a:t>
            </a:r>
            <a:r>
              <a:rPr lang="el-GR" baseline="0" dirty="0" smtClean="0"/>
              <a:t>μ</a:t>
            </a:r>
            <a:r>
              <a:rPr lang="en-IN" baseline="0" dirty="0" smtClean="0"/>
              <a:t> = 0 and </a:t>
            </a:r>
            <a:r>
              <a:rPr lang="el-GR" baseline="0" dirty="0" smtClean="0"/>
              <a:t>σ</a:t>
            </a:r>
            <a:r>
              <a:rPr lang="en-IN" baseline="0" dirty="0" smtClean="0"/>
              <a:t> = 1. </a:t>
            </a:r>
          </a:p>
          <a:p>
            <a:r>
              <a:rPr lang="en-IN" dirty="0" smtClean="0"/>
              <a:t>Now,</a:t>
            </a:r>
            <a:r>
              <a:rPr lang="en-IN" baseline="0" dirty="0" smtClean="0"/>
              <a:t> we create a vector of values y, which is dependent on the first 15 columns of x and some random noise.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now divide the dataset into training dataset and testing dataset.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now apply ridge regression to </a:t>
            </a:r>
            <a:r>
              <a:rPr lang="en-IN" dirty="0" err="1" smtClean="0"/>
              <a:t>x.train</a:t>
            </a:r>
            <a:r>
              <a:rPr lang="en-IN" dirty="0" smtClean="0"/>
              <a:t> to predict </a:t>
            </a:r>
            <a:r>
              <a:rPr lang="en-IN" dirty="0" err="1" smtClean="0"/>
              <a:t>y.train</a:t>
            </a:r>
            <a:r>
              <a:rPr lang="en-IN" dirty="0" smtClean="0"/>
              <a:t> using </a:t>
            </a:r>
            <a:r>
              <a:rPr lang="en-IN" dirty="0" err="1" smtClean="0"/>
              <a:t>c.glmnet</a:t>
            </a:r>
            <a:r>
              <a:rPr lang="en-IN" dirty="0" smtClean="0"/>
              <a:t> function,</a:t>
            </a:r>
            <a:r>
              <a:rPr lang="en-IN" baseline="0" dirty="0" smtClean="0"/>
              <a:t> which uses 10-fold cross validation. We set alpha = 0 in the case of ridge regression. The MSE in this case comes out to be : 14.89984.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now apply lasso regression using the same function. Except in this case, we set alpha = 1. The MSE in this case</a:t>
            </a:r>
            <a:r>
              <a:rPr lang="en-IN" baseline="0" dirty="0" smtClean="0"/>
              <a:t> comes out to be : 1.338098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We now apply elastic-net regression using the same function. Except in this case, we set alpha = 0.5. The MSE in this case</a:t>
            </a:r>
            <a:r>
              <a:rPr lang="en-IN" baseline="0" dirty="0" smtClean="0"/>
              <a:t> comes out to be : 1.407899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Now,</a:t>
            </a:r>
            <a:r>
              <a:rPr lang="en-IN" baseline="0" dirty="0" smtClean="0"/>
              <a:t> we will check the values of MSE for different values of alpha. This is the training part.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</a:t>
            </a:r>
            <a:r>
              <a:rPr lang="en-IN" baseline="0" dirty="0" smtClean="0"/>
              <a:t> is the prediction part of our model. We store the results in a </a:t>
            </a:r>
            <a:r>
              <a:rPr lang="en-IN" baseline="0" dirty="0" err="1" smtClean="0"/>
              <a:t>dataframe</a:t>
            </a:r>
            <a:r>
              <a:rPr lang="en-IN" baseline="0" dirty="0" smtClean="0"/>
              <a:t>. We create 3 variables – ms2, al and al. ms2 stores the values of each MSE, al stores the different values of </a:t>
            </a:r>
            <a:r>
              <a:rPr lang="el-GR" baseline="0" dirty="0" smtClean="0"/>
              <a:t>α</a:t>
            </a:r>
            <a:r>
              <a:rPr lang="en-IN" baseline="0" dirty="0" smtClean="0"/>
              <a:t>, and al2 stores the different values of </a:t>
            </a:r>
            <a:r>
              <a:rPr lang="el-GR" baseline="0" dirty="0" smtClean="0"/>
              <a:t>α</a:t>
            </a:r>
            <a:r>
              <a:rPr lang="en-IN" baseline="30000" dirty="0" smtClean="0"/>
              <a:t>2</a:t>
            </a:r>
            <a:r>
              <a:rPr lang="en-IN" baseline="0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results are</a:t>
            </a:r>
            <a:r>
              <a:rPr lang="en-IN" baseline="0" dirty="0" smtClean="0"/>
              <a:t> displayed above.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3C6AB-3268-4E02-BB57-07A485B816B6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Variation of MSE with </a:t>
            </a:r>
            <a:r>
              <a:rPr lang="el-GR" dirty="0" smtClean="0"/>
              <a:t>α</a:t>
            </a:r>
            <a:r>
              <a:rPr lang="en-IN" dirty="0" smtClean="0"/>
              <a:t> and </a:t>
            </a:r>
            <a:r>
              <a:rPr lang="el-GR" dirty="0" smtClean="0"/>
              <a:t>α</a:t>
            </a:r>
            <a:r>
              <a:rPr lang="en-IN" baseline="30000" dirty="0" smtClean="0"/>
              <a:t>2</a:t>
            </a:r>
            <a:r>
              <a:rPr lang="en-IN" dirty="0" smtClean="0"/>
              <a:t> in </a:t>
            </a:r>
            <a:br>
              <a:rPr lang="en-IN" dirty="0" smtClean="0"/>
            </a:br>
            <a:r>
              <a:rPr lang="en-IN" dirty="0" smtClean="0"/>
              <a:t>Elastic-net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28800" y="-4572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76400" y="-152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81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526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81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00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57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92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57400" y="-152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340</Words>
  <Application>Microsoft Office PowerPoint</Application>
  <PresentationFormat>On-screen Show (4:3)</PresentationFormat>
  <Paragraphs>26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Variation of MSE with α and α2 in  Elastic-net Regression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 of MSE with α and α2 in  Elastic-net Regression</dc:title>
  <dc:creator>KK</dc:creator>
  <cp:lastModifiedBy>KK</cp:lastModifiedBy>
  <cp:revision>2</cp:revision>
  <dcterms:created xsi:type="dcterms:W3CDTF">2006-08-16T00:00:00Z</dcterms:created>
  <dcterms:modified xsi:type="dcterms:W3CDTF">2019-05-27T07:47:51Z</dcterms:modified>
</cp:coreProperties>
</file>