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82" autoAdjust="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13D-CECF-430C-B524-836526D104A5}" type="datetimeFigureOut">
              <a:rPr lang="en-IN" smtClean="0"/>
              <a:pPr/>
              <a:t>22-05-2019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91166-6812-49CC-824A-EC1D5E9759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I’ve imported the dataset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Now,</a:t>
            </a:r>
            <a:r>
              <a:rPr lang="en-IN" baseline="0" dirty="0" smtClean="0"/>
              <a:t> plotting the graphs for training error and validation error </a:t>
            </a:r>
            <a:r>
              <a:rPr lang="en-IN" baseline="0" dirty="0" err="1" smtClean="0"/>
              <a:t>vs</a:t>
            </a:r>
            <a:r>
              <a:rPr lang="en-IN" baseline="0" dirty="0" smtClean="0"/>
              <a:t> K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the final plot which I obtained.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dataset consists of </a:t>
            </a:r>
            <a:r>
              <a:rPr lang="en-IN" dirty="0" err="1" smtClean="0"/>
              <a:t>User_ID</a:t>
            </a:r>
            <a:r>
              <a:rPr lang="en-IN" dirty="0" smtClean="0"/>
              <a:t>,</a:t>
            </a:r>
            <a:r>
              <a:rPr lang="en-IN" baseline="0" dirty="0" smtClean="0"/>
              <a:t> Gender, Age, Estimated Salary and Purchased column. Since we only need the Age, Estimated Salary and Purchased, I will truncate the dataset to these three columns only.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new dataset now has</a:t>
            </a:r>
            <a:r>
              <a:rPr lang="en-IN" baseline="0" dirty="0" smtClean="0"/>
              <a:t> Age, Estimated Salary and purchased columns.</a:t>
            </a:r>
          </a:p>
          <a:p>
            <a:r>
              <a:rPr lang="en-IN" baseline="0" dirty="0" smtClean="0"/>
              <a:t>Here Age and Estimated Salary are the independent variables, and purchased is the dependent variable.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I divide the dataset into test set and training 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Now, I scale</a:t>
            </a:r>
            <a:r>
              <a:rPr lang="en-IN" baseline="0" dirty="0" smtClean="0"/>
              <a:t> the training set and test set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Now, I create two new vectors – </a:t>
            </a:r>
            <a:r>
              <a:rPr lang="en-IN" dirty="0" err="1" smtClean="0"/>
              <a:t>training_error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validation_error</a:t>
            </a:r>
            <a:r>
              <a:rPr lang="en-IN" baseline="0" dirty="0" smtClean="0"/>
              <a:t> which hold the training errors and validation errors respectively.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Included the class library which contains</a:t>
            </a:r>
            <a:r>
              <a:rPr lang="en-IN" baseline="0" dirty="0" smtClean="0"/>
              <a:t> the function KNN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Applying</a:t>
            </a:r>
            <a:r>
              <a:rPr lang="en-IN" baseline="0" dirty="0" smtClean="0"/>
              <a:t> KNN for 1&lt;K&lt;50 on the dataset and storing the training error for each K in </a:t>
            </a:r>
            <a:r>
              <a:rPr lang="en-IN" baseline="0" dirty="0" err="1" smtClean="0"/>
              <a:t>training_error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Applying</a:t>
            </a:r>
            <a:r>
              <a:rPr lang="en-IN" baseline="0" dirty="0" smtClean="0"/>
              <a:t> KNN for 1&lt;K&lt;50 on the dataset and storing the validation error for each K in </a:t>
            </a:r>
            <a:r>
              <a:rPr lang="en-IN" baseline="0" dirty="0" err="1" smtClean="0"/>
              <a:t>validation_error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1166-6812-49CC-824A-EC1D5E9759F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COMPARISON OF TRAINING ERROR </a:t>
            </a:r>
            <a:r>
              <a:rPr lang="en-IN" dirty="0" err="1" smtClean="0"/>
              <a:t>vs</a:t>
            </a:r>
            <a:r>
              <a:rPr lang="en-IN" dirty="0" smtClean="0"/>
              <a:t> VALIDATION ERROR (USING KNN)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95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81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An automobile company has launched a new vehicle in the market. Given the age and the salary of the people, we need to predict whether they will buy the vehicle or not.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I’ve used KNN for predicting the sales of the vehicle.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K\Desktop\present\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57400" y="0"/>
            <a:ext cx="13020676" cy="732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00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526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9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95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526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288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206</Words>
  <Application>Microsoft Office PowerPoint</Application>
  <PresentationFormat>On-screen Show (4:3)</PresentationFormat>
  <Paragraphs>28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COMPARISON OF TRAINING ERROR vs VALIDATION ERROR (USING KNN)</vt:lpstr>
      <vt:lpstr>The Dataset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TRAINING ERROR vs VALIDATION ERROR (USING KNN)</dc:title>
  <dc:creator>KK</dc:creator>
  <cp:lastModifiedBy>KK</cp:lastModifiedBy>
  <cp:revision>4</cp:revision>
  <dcterms:created xsi:type="dcterms:W3CDTF">2006-08-16T00:00:00Z</dcterms:created>
  <dcterms:modified xsi:type="dcterms:W3CDTF">2019-05-22T11:33:38Z</dcterms:modified>
</cp:coreProperties>
</file>