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24519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5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2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2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8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1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3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8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782" y="228600"/>
            <a:ext cx="881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latin typeface="Candara" panose="020E0502030303020204" pitchFamily="34" charset="0"/>
              </a:rPr>
              <a:t>EACS Dashboard – </a:t>
            </a:r>
            <a:r>
              <a:rPr lang="en-US" sz="2000" b="1" u="sng" smtClean="0">
                <a:latin typeface="Candara" panose="020E0502030303020204" pitchFamily="34" charset="0"/>
              </a:rPr>
              <a:t>Trend Analysis</a:t>
            </a:r>
            <a:endParaRPr lang="en-US" sz="2000" b="1" u="sng" dirty="0">
              <a:latin typeface="Candara" panose="020E0502030303020204" pitchFamily="34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7" y="982858"/>
            <a:ext cx="9052098" cy="560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2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Loganathan</dc:creator>
  <cp:lastModifiedBy>Dinesh Loganathan</cp:lastModifiedBy>
  <cp:revision>5</cp:revision>
  <dcterms:created xsi:type="dcterms:W3CDTF">2016-11-30T07:03:59Z</dcterms:created>
  <dcterms:modified xsi:type="dcterms:W3CDTF">2016-11-30T07:38:11Z</dcterms:modified>
</cp:coreProperties>
</file>