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451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905000"/>
            <a:ext cx="7402210" cy="493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782" y="2362200"/>
            <a:ext cx="7294418" cy="1295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82" y="4953000"/>
            <a:ext cx="7294418" cy="17526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77" y="3754580"/>
            <a:ext cx="7294423" cy="11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419600" y="1219199"/>
            <a:ext cx="1905000" cy="578427"/>
          </a:xfrm>
          <a:prstGeom prst="wedgeRectCallout">
            <a:avLst>
              <a:gd name="adj1" fmla="val -36833"/>
              <a:gd name="adj2" fmla="val 141542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Data Availability</a:t>
            </a:r>
            <a:endParaRPr lang="en-US" sz="1500" b="1" i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620000" y="3248890"/>
            <a:ext cx="1371600" cy="817420"/>
          </a:xfrm>
          <a:prstGeom prst="wedgeEllipseCallout">
            <a:avLst>
              <a:gd name="adj1" fmla="val -68105"/>
              <a:gd name="adj2" fmla="val 777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Data Accuracy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6926" y="5240482"/>
            <a:ext cx="1364673" cy="990600"/>
          </a:xfrm>
          <a:prstGeom prst="wedgeRoundRectCallout">
            <a:avLst>
              <a:gd name="adj1" fmla="val -59217"/>
              <a:gd name="adj2" fmla="val 764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SLA Status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82" y="228600"/>
            <a:ext cx="881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andara" panose="020E0502030303020204" pitchFamily="34" charset="0"/>
              </a:rPr>
              <a:t>EACS Dashboard – Data Availability, Accuracy and SLA Status</a:t>
            </a:r>
            <a:endParaRPr lang="en-US" sz="2000" b="1" u="sng" dirty="0">
              <a:latin typeface="Candara" panose="020E0502030303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Loganathan</dc:creator>
  <cp:lastModifiedBy>Dinesh Loganathan</cp:lastModifiedBy>
  <cp:revision>2</cp:revision>
  <dcterms:created xsi:type="dcterms:W3CDTF">2016-11-30T07:03:59Z</dcterms:created>
  <dcterms:modified xsi:type="dcterms:W3CDTF">2016-11-30T07:13:59Z</dcterms:modified>
</cp:coreProperties>
</file>