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dirty="0" smtClean="0">
                <a:latin typeface="Candara" panose="020E0502030303020204" pitchFamily="34" charset="0"/>
              </a:rPr>
              <a:t>Load Statistics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" y="1447800"/>
            <a:ext cx="897036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4</cp:revision>
  <dcterms:created xsi:type="dcterms:W3CDTF">2016-11-30T07:03:59Z</dcterms:created>
  <dcterms:modified xsi:type="dcterms:W3CDTF">2016-11-30T07:35:58Z</dcterms:modified>
</cp:coreProperties>
</file>