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24519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5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2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2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8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1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3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8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" y="1508412"/>
            <a:ext cx="8991599" cy="434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781" y="2057400"/>
            <a:ext cx="8970817" cy="1905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777" y="4114800"/>
            <a:ext cx="8970821" cy="162098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537364" y="955962"/>
            <a:ext cx="1905000" cy="552450"/>
          </a:xfrm>
          <a:prstGeom prst="wedgeRectCallout">
            <a:avLst>
              <a:gd name="adj1" fmla="val -49196"/>
              <a:gd name="adj2" fmla="val 151551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Long Running Sessions</a:t>
            </a:r>
            <a:endParaRPr lang="en-US" sz="1500" b="1" i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781800" y="6019800"/>
            <a:ext cx="1752600" cy="706582"/>
          </a:xfrm>
          <a:prstGeom prst="wedgeRoundRectCallout">
            <a:avLst>
              <a:gd name="adj1" fmla="val -137149"/>
              <a:gd name="adj2" fmla="val -8188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Performance Statistics</a:t>
            </a:r>
            <a:endParaRPr lang="en-US" sz="1500" b="1" i="1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82" y="228600"/>
            <a:ext cx="881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latin typeface="Candara" panose="020E0502030303020204" pitchFamily="34" charset="0"/>
              </a:rPr>
              <a:t>EACS Dashboard – </a:t>
            </a:r>
            <a:r>
              <a:rPr lang="en-US" sz="2000" b="1" u="sng" dirty="0" smtClean="0">
                <a:latin typeface="Candara" panose="020E0502030303020204" pitchFamily="34" charset="0"/>
              </a:rPr>
              <a:t>Long Running Sessions &amp; Performance Stats</a:t>
            </a:r>
            <a:endParaRPr lang="en-US" sz="2000" b="1" u="sng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2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Loganathan</dc:creator>
  <cp:lastModifiedBy>Dinesh Loganathan</cp:lastModifiedBy>
  <cp:revision>3</cp:revision>
  <dcterms:created xsi:type="dcterms:W3CDTF">2016-11-30T07:03:59Z</dcterms:created>
  <dcterms:modified xsi:type="dcterms:W3CDTF">2016-11-30T07:31:30Z</dcterms:modified>
</cp:coreProperties>
</file>