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471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marL="0" marR="0" indent="342900" algn="l" defTabSz="17471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marL="0" marR="0" indent="685800" algn="l" defTabSz="17471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marL="0" marR="0" indent="1028700" algn="l" defTabSz="17471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marL="0" marR="0" indent="1371600" algn="l" defTabSz="17471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marL="0" marR="0" indent="1714500" algn="l" defTabSz="17471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marL="0" marR="0" indent="2057400" algn="l" defTabSz="17471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marL="0" marR="0" indent="2400300" algn="l" defTabSz="17471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marL="0" marR="0" indent="2743200" algn="l" defTabSz="17471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FFFFFF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 b="def" i="def"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50800" cap="flat">
              <a:solidFill>
                <a:srgbClr val="FFFFFF"/>
              </a:solidFill>
              <a:prstDash val="solid"/>
              <a:round/>
            </a:ln>
          </a:left>
          <a:right>
            <a:ln w="508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50800" cap="flat">
              <a:solidFill>
                <a:srgbClr val="FFFFFF"/>
              </a:solidFill>
              <a:prstDash val="solid"/>
              <a:round/>
            </a:ln>
          </a:insideH>
          <a:insideV>
            <a:ln w="508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2EFE0">
              <a:alpha val="85000"/>
            </a:srgbClr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50800" cap="flat">
              <a:solidFill>
                <a:srgbClr val="FFFFFF"/>
              </a:solidFill>
              <a:prstDash val="solid"/>
              <a:round/>
            </a:ln>
          </a:left>
          <a:right>
            <a:ln w="508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50800" cap="flat">
              <a:solidFill>
                <a:srgbClr val="FFFFFF"/>
              </a:solidFill>
              <a:prstDash val="solid"/>
              <a:round/>
            </a:ln>
          </a:insideH>
          <a:insideV>
            <a:ln w="508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2EFE0">
              <a:alpha val="85000"/>
            </a:srgbClr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25120" latinLnBrk="0">
      <a:spcBef>
        <a:spcPts val="600"/>
      </a:spcBef>
      <a:defRPr sz="1200">
        <a:uFill>
          <a:solidFill>
            <a:srgbClr val="000000"/>
          </a:solidFill>
        </a:uFill>
        <a:latin typeface="News706BT-RomanC"/>
        <a:ea typeface="News706BT-RomanC"/>
        <a:cs typeface="News706BT-RomanC"/>
        <a:sym typeface="News706BT-RomanC"/>
      </a:defRPr>
    </a:lvl1pPr>
    <a:lvl2pPr indent="228600" defTabSz="325120" latinLnBrk="0">
      <a:spcBef>
        <a:spcPts val="600"/>
      </a:spcBef>
      <a:defRPr sz="1200">
        <a:uFill>
          <a:solidFill>
            <a:srgbClr val="000000"/>
          </a:solidFill>
        </a:uFill>
        <a:latin typeface="News706BT-RomanC"/>
        <a:ea typeface="News706BT-RomanC"/>
        <a:cs typeface="News706BT-RomanC"/>
        <a:sym typeface="News706BT-RomanC"/>
      </a:defRPr>
    </a:lvl2pPr>
    <a:lvl3pPr indent="457200" defTabSz="325120" latinLnBrk="0">
      <a:spcBef>
        <a:spcPts val="600"/>
      </a:spcBef>
      <a:defRPr sz="1200">
        <a:uFill>
          <a:solidFill>
            <a:srgbClr val="000000"/>
          </a:solidFill>
        </a:uFill>
        <a:latin typeface="News706BT-RomanC"/>
        <a:ea typeface="News706BT-RomanC"/>
        <a:cs typeface="News706BT-RomanC"/>
        <a:sym typeface="News706BT-RomanC"/>
      </a:defRPr>
    </a:lvl3pPr>
    <a:lvl4pPr indent="685800" defTabSz="325120" latinLnBrk="0">
      <a:spcBef>
        <a:spcPts val="600"/>
      </a:spcBef>
      <a:defRPr sz="1200">
        <a:uFill>
          <a:solidFill>
            <a:srgbClr val="000000"/>
          </a:solidFill>
        </a:uFill>
        <a:latin typeface="News706BT-RomanC"/>
        <a:ea typeface="News706BT-RomanC"/>
        <a:cs typeface="News706BT-RomanC"/>
        <a:sym typeface="News706BT-RomanC"/>
      </a:defRPr>
    </a:lvl4pPr>
    <a:lvl5pPr indent="914400" defTabSz="325120" latinLnBrk="0">
      <a:spcBef>
        <a:spcPts val="600"/>
      </a:spcBef>
      <a:defRPr sz="1200">
        <a:uFill>
          <a:solidFill>
            <a:srgbClr val="000000"/>
          </a:solidFill>
        </a:uFill>
        <a:latin typeface="News706BT-RomanC"/>
        <a:ea typeface="News706BT-RomanC"/>
        <a:cs typeface="News706BT-RomanC"/>
        <a:sym typeface="News706BT-RomanC"/>
      </a:defRPr>
    </a:lvl5pPr>
    <a:lvl6pPr indent="1143000" defTabSz="325120" latinLnBrk="0">
      <a:spcBef>
        <a:spcPts val="600"/>
      </a:spcBef>
      <a:defRPr sz="1200">
        <a:uFill>
          <a:solidFill>
            <a:srgbClr val="000000"/>
          </a:solidFill>
        </a:uFill>
        <a:latin typeface="News706BT-RomanC"/>
        <a:ea typeface="News706BT-RomanC"/>
        <a:cs typeface="News706BT-RomanC"/>
        <a:sym typeface="News706BT-RomanC"/>
      </a:defRPr>
    </a:lvl6pPr>
    <a:lvl7pPr indent="1371600" defTabSz="325120" latinLnBrk="0">
      <a:spcBef>
        <a:spcPts val="600"/>
      </a:spcBef>
      <a:defRPr sz="1200">
        <a:uFill>
          <a:solidFill>
            <a:srgbClr val="000000"/>
          </a:solidFill>
        </a:uFill>
        <a:latin typeface="News706BT-RomanC"/>
        <a:ea typeface="News706BT-RomanC"/>
        <a:cs typeface="News706BT-RomanC"/>
        <a:sym typeface="News706BT-RomanC"/>
      </a:defRPr>
    </a:lvl7pPr>
    <a:lvl8pPr indent="1600200" defTabSz="325120" latinLnBrk="0">
      <a:spcBef>
        <a:spcPts val="600"/>
      </a:spcBef>
      <a:defRPr sz="1200">
        <a:uFill>
          <a:solidFill>
            <a:srgbClr val="000000"/>
          </a:solidFill>
        </a:uFill>
        <a:latin typeface="News706BT-RomanC"/>
        <a:ea typeface="News706BT-RomanC"/>
        <a:cs typeface="News706BT-RomanC"/>
        <a:sym typeface="News706BT-RomanC"/>
      </a:defRPr>
    </a:lvl8pPr>
    <a:lvl9pPr indent="1828800" defTabSz="325120" latinLnBrk="0">
      <a:spcBef>
        <a:spcPts val="600"/>
      </a:spcBef>
      <a:defRPr sz="1200">
        <a:uFill>
          <a:solidFill>
            <a:srgbClr val="000000"/>
          </a:solidFill>
        </a:uFill>
        <a:latin typeface="News706BT-RomanC"/>
        <a:ea typeface="News706BT-RomanC"/>
        <a:cs typeface="News706BT-RomanC"/>
        <a:sym typeface="News706BT-RomanC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o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body" sz="quarter" idx="13"/>
          </p:nvPr>
        </p:nvSpPr>
        <p:spPr>
          <a:xfrm>
            <a:off x="1918431" y="550418"/>
            <a:ext cx="7907239" cy="495301"/>
          </a:xfrm>
          <a:prstGeom prst="rect">
            <a:avLst/>
          </a:prstGeom>
          <a:ln>
            <a:miter lim="400000"/>
          </a:ln>
        </p:spPr>
        <p:txBody>
          <a:bodyPr lIns="38100" tIns="38100" rIns="38100" bIns="38100" anchor="ctr">
            <a:spAutoFit/>
          </a:bodyPr>
          <a:lstStyle/>
          <a:p>
            <a:pPr marL="0" marR="163148" indent="-239741" defTabSz="865101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b="1" sz="2600">
                <a:latin typeface="CircularStd-Bold"/>
                <a:ea typeface="CircularStd-Bold"/>
                <a:cs typeface="CircularStd-Bold"/>
                <a:sym typeface="CircularStd-Bold"/>
              </a:defRPr>
            </a:pP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2082261" y="1709244"/>
            <a:ext cx="8840278" cy="2856612"/>
          </a:xfrm>
          <a:prstGeom prst="rect">
            <a:avLst/>
          </a:prstGeom>
        </p:spPr>
        <p:txBody>
          <a:bodyPr/>
          <a:lstStyle>
            <a:lvl1pPr marL="0" indent="0" defTabSz="865101">
              <a:lnSpc>
                <a:spcPct val="100000"/>
              </a:lnSpc>
              <a:spcBef>
                <a:spcPts val="900"/>
              </a:spcBef>
              <a:buSzTx/>
              <a:buNone/>
              <a:defRPr sz="1600"/>
            </a:lvl1pPr>
            <a:lvl2pPr marL="0" indent="203200" defTabSz="865101">
              <a:lnSpc>
                <a:spcPct val="100000"/>
              </a:lnSpc>
              <a:spcBef>
                <a:spcPts val="900"/>
              </a:spcBef>
              <a:buSzTx/>
              <a:buNone/>
              <a:defRPr sz="1600"/>
            </a:lvl2pPr>
            <a:lvl3pPr marL="0" indent="406400" defTabSz="865101">
              <a:lnSpc>
                <a:spcPct val="100000"/>
              </a:lnSpc>
              <a:spcBef>
                <a:spcPts val="900"/>
              </a:spcBef>
              <a:buSzTx/>
              <a:buNone/>
              <a:defRPr sz="1600"/>
            </a:lvl3pPr>
            <a:lvl4pPr marL="0" indent="609600" defTabSz="865101">
              <a:lnSpc>
                <a:spcPct val="100000"/>
              </a:lnSpc>
              <a:spcBef>
                <a:spcPts val="900"/>
              </a:spcBef>
              <a:buSzTx/>
              <a:buNone/>
              <a:defRPr sz="1600"/>
            </a:lvl4pPr>
            <a:lvl5pPr marL="0" indent="812800" defTabSz="865101">
              <a:lnSpc>
                <a:spcPct val="100000"/>
              </a:lnSpc>
              <a:spcBef>
                <a:spcPts val="900"/>
              </a:spcBef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2107579" y="7182572"/>
            <a:ext cx="158497" cy="193042"/>
          </a:xfrm>
          <a:prstGeom prst="rect">
            <a:avLst/>
          </a:prstGeom>
        </p:spPr>
        <p:txBody>
          <a:bodyPr anchor="ctr"/>
          <a:lstStyle>
            <a:lvl1pPr marR="0" indent="0" defTabSz="661548">
              <a:lnSpc>
                <a:spcPct val="65000"/>
              </a:lnSpc>
              <a:spcBef>
                <a:spcPts val="0"/>
              </a:spcBef>
              <a:defRPr spc="-28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sz="quarter" idx="13"/>
          </p:nvPr>
        </p:nvSpPr>
        <p:spPr>
          <a:xfrm>
            <a:off x="1918431" y="550418"/>
            <a:ext cx="7907239" cy="495301"/>
          </a:xfrm>
          <a:prstGeom prst="rect">
            <a:avLst/>
          </a:prstGeom>
          <a:ln>
            <a:miter lim="400000"/>
          </a:ln>
        </p:spPr>
        <p:txBody>
          <a:bodyPr lIns="38100" tIns="38100" rIns="38100" bIns="38100" anchor="ctr">
            <a:spAutoFit/>
          </a:bodyPr>
          <a:lstStyle/>
          <a:p>
            <a:pPr marL="0" marR="163148" indent="-239741" defTabSz="865101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b="1" sz="2600">
                <a:latin typeface="CircularStd-Bold"/>
                <a:ea typeface="CircularStd-Bold"/>
                <a:cs typeface="CircularStd-Bold"/>
                <a:sym typeface="CircularStd-Bold"/>
              </a:defRPr>
            </a:pP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2082261" y="1709244"/>
            <a:ext cx="8840278" cy="2856612"/>
          </a:xfrm>
          <a:prstGeom prst="rect">
            <a:avLst/>
          </a:prstGeom>
        </p:spPr>
        <p:txBody>
          <a:bodyPr/>
          <a:lstStyle>
            <a:lvl1pPr marL="254639" indent="-254639" defTabSz="865101">
              <a:lnSpc>
                <a:spcPct val="110000"/>
              </a:lnSpc>
              <a:spcBef>
                <a:spcPts val="400"/>
              </a:spcBef>
              <a:defRPr sz="1600"/>
            </a:lvl1pPr>
            <a:lvl2pPr marL="457839" indent="-254639" defTabSz="865101">
              <a:lnSpc>
                <a:spcPct val="110000"/>
              </a:lnSpc>
              <a:spcBef>
                <a:spcPts val="400"/>
              </a:spcBef>
              <a:defRPr sz="1600"/>
            </a:lvl2pPr>
            <a:lvl3pPr marL="661039" indent="-254639" defTabSz="865101">
              <a:lnSpc>
                <a:spcPct val="110000"/>
              </a:lnSpc>
              <a:spcBef>
                <a:spcPts val="400"/>
              </a:spcBef>
              <a:defRPr sz="1600"/>
            </a:lvl3pPr>
            <a:lvl4pPr marL="864239" indent="-254639" defTabSz="865101">
              <a:lnSpc>
                <a:spcPct val="110000"/>
              </a:lnSpc>
              <a:spcBef>
                <a:spcPts val="400"/>
              </a:spcBef>
              <a:defRPr sz="1600"/>
            </a:lvl4pPr>
            <a:lvl5pPr marL="1067439" indent="-254639" defTabSz="865101">
              <a:lnSpc>
                <a:spcPct val="110000"/>
              </a:lnSpc>
              <a:spcBef>
                <a:spcPts val="400"/>
              </a:spcBef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2107579" y="7182572"/>
            <a:ext cx="158497" cy="193042"/>
          </a:xfrm>
          <a:prstGeom prst="rect">
            <a:avLst/>
          </a:prstGeom>
        </p:spPr>
        <p:txBody>
          <a:bodyPr anchor="ctr"/>
          <a:lstStyle>
            <a:lvl1pPr marR="0" indent="0" defTabSz="661548">
              <a:lnSpc>
                <a:spcPct val="65000"/>
              </a:lnSpc>
              <a:spcBef>
                <a:spcPts val="0"/>
              </a:spcBef>
              <a:defRPr spc="-28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image or video placeholder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sz="quarter" idx="13"/>
          </p:nvPr>
        </p:nvSpPr>
        <p:spPr>
          <a:xfrm>
            <a:off x="1918431" y="550418"/>
            <a:ext cx="7907239" cy="495301"/>
          </a:xfrm>
          <a:prstGeom prst="rect">
            <a:avLst/>
          </a:prstGeom>
          <a:ln>
            <a:miter lim="400000"/>
          </a:ln>
        </p:spPr>
        <p:txBody>
          <a:bodyPr lIns="38100" tIns="38100" rIns="38100" bIns="38100" anchor="ctr">
            <a:spAutoFit/>
          </a:bodyPr>
          <a:lstStyle/>
          <a:p>
            <a:pPr marL="0" marR="163148" indent="-239741" defTabSz="865101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b="1" sz="2600">
                <a:latin typeface="CircularStd-Bold"/>
                <a:ea typeface="CircularStd-Bold"/>
                <a:cs typeface="CircularStd-Bold"/>
                <a:sym typeface="CircularStd-Bold"/>
              </a:defRPr>
            </a:pP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xfrm>
            <a:off x="2107579" y="7182572"/>
            <a:ext cx="158497" cy="193042"/>
          </a:xfrm>
          <a:prstGeom prst="rect">
            <a:avLst/>
          </a:prstGeom>
        </p:spPr>
        <p:txBody>
          <a:bodyPr anchor="ctr"/>
          <a:lstStyle>
            <a:lvl1pPr marR="0" indent="0" defTabSz="661548">
              <a:lnSpc>
                <a:spcPct val="65000"/>
              </a:lnSpc>
              <a:spcBef>
                <a:spcPts val="0"/>
              </a:spcBef>
              <a:defRPr spc="-28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Subtitle, 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V="1">
            <a:off x="2095271" y="2641414"/>
            <a:ext cx="613427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34230" tIns="34230" rIns="34230" bIns="34230" anchor="ctr"/>
          <a:lstStyle/>
          <a:p>
            <a:pPr defTabSz="61066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2105684" y="7116850"/>
            <a:ext cx="8793432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34230" tIns="34230" rIns="34230" bIns="34230" anchor="ctr"/>
          <a:lstStyle/>
          <a:p>
            <a:pPr defTabSz="61066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2305122" y="7221688"/>
            <a:ext cx="3561507" cy="1930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61548">
              <a:lnSpc>
                <a:spcPct val="65000"/>
              </a:lnSpc>
              <a:buClr>
                <a:srgbClr val="000000"/>
              </a:buClr>
              <a:buFont typeface="PFDinTextCompPro-Regular"/>
              <a:defRPr cap="all" spc="-28"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PFDinTextCompPro-Bold"/>
              </a:defRPr>
            </a:lvl1pPr>
          </a:lstStyle>
          <a:p>
            <a:pPr/>
            <a:r>
              <a:t>General Assembly</a:t>
            </a:r>
          </a:p>
        </p:txBody>
      </p:sp>
      <p:sp>
        <p:nvSpPr>
          <p:cNvPr id="52" name="Shape 52"/>
          <p:cNvSpPr/>
          <p:nvPr>
            <p:ph type="body" sz="quarter" idx="13"/>
          </p:nvPr>
        </p:nvSpPr>
        <p:spPr>
          <a:xfrm>
            <a:off x="2080991" y="2658617"/>
            <a:ext cx="7907239" cy="576583"/>
          </a:xfrm>
          <a:prstGeom prst="rect">
            <a:avLst/>
          </a:prstGeom>
          <a:ln>
            <a:miter lim="400000"/>
          </a:ln>
        </p:spPr>
        <p:txBody>
          <a:bodyPr lIns="38100" tIns="38100" rIns="38100" bIns="38100" anchor="ctr">
            <a:spAutoFit/>
          </a:bodyPr>
          <a:lstStyle/>
          <a:p>
            <a:pPr marL="0" marR="163148" indent="-239741" defTabSz="865101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cap="all" spc="-76" sz="3800">
                <a:latin typeface="+mn-lt"/>
                <a:ea typeface="+mn-ea"/>
                <a:cs typeface="+mn-cs"/>
                <a:sym typeface="PFDinTextCompPro-Bold"/>
              </a:defRPr>
            </a:pPr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2101311" y="3252855"/>
            <a:ext cx="7907239" cy="507681"/>
          </a:xfrm>
          <a:prstGeom prst="rect">
            <a:avLst/>
          </a:prstGeom>
        </p:spPr>
        <p:txBody>
          <a:bodyPr anchor="b"/>
          <a:lstStyle>
            <a:lvl1pPr>
              <a:lnSpc>
                <a:spcPts val="6600"/>
              </a:lnSpc>
              <a:defRPr spc="-140" sz="7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2096582" y="4035884"/>
            <a:ext cx="8840278" cy="2856612"/>
          </a:xfrm>
          <a:prstGeom prst="rect">
            <a:avLst/>
          </a:prstGeom>
        </p:spPr>
        <p:txBody>
          <a:bodyPr/>
          <a:lstStyle>
            <a:lvl1pPr marL="238724" indent="-238724" defTabSz="865101">
              <a:lnSpc>
                <a:spcPct val="110000"/>
              </a:lnSpc>
              <a:spcBef>
                <a:spcPts val="900"/>
              </a:spcBef>
            </a:lvl1pPr>
            <a:lvl2pPr marL="441924" indent="-238724" defTabSz="865101">
              <a:lnSpc>
                <a:spcPct val="110000"/>
              </a:lnSpc>
              <a:spcBef>
                <a:spcPts val="900"/>
              </a:spcBef>
            </a:lvl2pPr>
            <a:lvl3pPr marL="645124" indent="-238724" defTabSz="865101">
              <a:lnSpc>
                <a:spcPct val="110000"/>
              </a:lnSpc>
              <a:spcBef>
                <a:spcPts val="900"/>
              </a:spcBef>
            </a:lvl3pPr>
            <a:lvl4pPr marL="848324" indent="-238724" defTabSz="865101">
              <a:lnSpc>
                <a:spcPct val="110000"/>
              </a:lnSpc>
              <a:spcBef>
                <a:spcPts val="900"/>
              </a:spcBef>
            </a:lvl4pPr>
            <a:lvl5pPr marL="1051524" indent="-238724" defTabSz="865101">
              <a:lnSpc>
                <a:spcPct val="110000"/>
              </a:lnSpc>
              <a:spcBef>
                <a:spcPts val="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2107579" y="7182572"/>
            <a:ext cx="158497" cy="193042"/>
          </a:xfrm>
          <a:prstGeom prst="rect">
            <a:avLst/>
          </a:prstGeom>
        </p:spPr>
        <p:txBody>
          <a:bodyPr anchor="ctr"/>
          <a:lstStyle>
            <a:lvl1pPr marR="0" indent="0" defTabSz="661548">
              <a:lnSpc>
                <a:spcPct val="65000"/>
              </a:lnSpc>
              <a:spcBef>
                <a:spcPts val="0"/>
              </a:spcBef>
              <a:defRPr spc="-28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6" name="GA_secondary_cog_b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9447" y="7167844"/>
            <a:ext cx="224100" cy="22249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Subtitle, 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V="1">
            <a:off x="2095271" y="2641414"/>
            <a:ext cx="613427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34230" tIns="34230" rIns="34230" bIns="34230" anchor="ctr"/>
          <a:lstStyle/>
          <a:p>
            <a:pPr defTabSz="61066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2105684" y="7116850"/>
            <a:ext cx="8793432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34230" tIns="34230" rIns="34230" bIns="34230" anchor="ctr"/>
          <a:lstStyle/>
          <a:p>
            <a:pPr defTabSz="61066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2305122" y="7221688"/>
            <a:ext cx="3561507" cy="1930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61548">
              <a:lnSpc>
                <a:spcPct val="65000"/>
              </a:lnSpc>
              <a:buClr>
                <a:srgbClr val="000000"/>
              </a:buClr>
              <a:buFont typeface="PFDinTextCompPro-Regular"/>
              <a:defRPr cap="all" spc="-28"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PFDinTextCompPro-Bold"/>
              </a:defRPr>
            </a:lvl1pPr>
          </a:lstStyle>
          <a:p>
            <a:pPr/>
            <a:r>
              <a:t>General Assembly</a:t>
            </a:r>
          </a:p>
        </p:txBody>
      </p:sp>
      <p:sp>
        <p:nvSpPr>
          <p:cNvPr id="66" name="Shape 66"/>
          <p:cNvSpPr/>
          <p:nvPr>
            <p:ph type="body" sz="quarter" idx="13"/>
          </p:nvPr>
        </p:nvSpPr>
        <p:spPr>
          <a:xfrm>
            <a:off x="2080991" y="2658617"/>
            <a:ext cx="7907239" cy="576583"/>
          </a:xfrm>
          <a:prstGeom prst="rect">
            <a:avLst/>
          </a:prstGeom>
          <a:ln>
            <a:miter lim="400000"/>
          </a:ln>
        </p:spPr>
        <p:txBody>
          <a:bodyPr lIns="38100" tIns="38100" rIns="38100" bIns="38100" anchor="ctr">
            <a:spAutoFit/>
          </a:bodyPr>
          <a:lstStyle/>
          <a:p>
            <a:pPr marL="0" marR="163148" indent="-239741" defTabSz="865101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cap="all" spc="-76" sz="3800">
                <a:latin typeface="+mn-lt"/>
                <a:ea typeface="+mn-ea"/>
                <a:cs typeface="+mn-cs"/>
                <a:sym typeface="PFDinTextCompPro-Bold"/>
              </a:defRPr>
            </a:pPr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2101311" y="3252855"/>
            <a:ext cx="7907239" cy="507681"/>
          </a:xfrm>
          <a:prstGeom prst="rect">
            <a:avLst/>
          </a:prstGeom>
        </p:spPr>
        <p:txBody>
          <a:bodyPr anchor="b"/>
          <a:lstStyle>
            <a:lvl1pPr>
              <a:lnSpc>
                <a:spcPts val="6600"/>
              </a:lnSpc>
              <a:defRPr spc="-140" sz="7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2096582" y="4035884"/>
            <a:ext cx="8840278" cy="2856612"/>
          </a:xfrm>
          <a:prstGeom prst="rect">
            <a:avLst/>
          </a:prstGeom>
        </p:spPr>
        <p:txBody>
          <a:bodyPr/>
          <a:lstStyle>
            <a:lvl1pPr marL="238724" indent="-238724" defTabSz="865101">
              <a:lnSpc>
                <a:spcPct val="110000"/>
              </a:lnSpc>
              <a:spcBef>
                <a:spcPts val="1600"/>
              </a:spcBef>
            </a:lvl1pPr>
            <a:lvl2pPr marL="441924" indent="-238724" defTabSz="865101">
              <a:lnSpc>
                <a:spcPct val="110000"/>
              </a:lnSpc>
              <a:spcBef>
                <a:spcPts val="1600"/>
              </a:spcBef>
            </a:lvl2pPr>
            <a:lvl3pPr marL="645124" indent="-238724" defTabSz="865101">
              <a:lnSpc>
                <a:spcPct val="110000"/>
              </a:lnSpc>
              <a:spcBef>
                <a:spcPts val="1600"/>
              </a:spcBef>
            </a:lvl3pPr>
            <a:lvl4pPr marL="848324" indent="-238724" defTabSz="865101">
              <a:lnSpc>
                <a:spcPct val="110000"/>
              </a:lnSpc>
              <a:spcBef>
                <a:spcPts val="1600"/>
              </a:spcBef>
            </a:lvl4pPr>
            <a:lvl5pPr marL="1051524" indent="-238724" defTabSz="865101">
              <a:lnSpc>
                <a:spcPct val="110000"/>
              </a:lnSpc>
              <a:spcBef>
                <a:spcPts val="16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2107579" y="7182572"/>
            <a:ext cx="158497" cy="193042"/>
          </a:xfrm>
          <a:prstGeom prst="rect">
            <a:avLst/>
          </a:prstGeom>
        </p:spPr>
        <p:txBody>
          <a:bodyPr anchor="ctr"/>
          <a:lstStyle>
            <a:lvl1pPr marR="0" indent="0" defTabSz="661548">
              <a:lnSpc>
                <a:spcPct val="65000"/>
              </a:lnSpc>
              <a:spcBef>
                <a:spcPts val="0"/>
              </a:spcBef>
              <a:defRPr spc="-28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0" name="GA_secondary_cog_b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9447" y="7167844"/>
            <a:ext cx="224100" cy="22249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887416" y="9212159"/>
            <a:ext cx="8793432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34230" tIns="34230" rIns="34230" bIns="34230" anchor="ctr"/>
          <a:lstStyle/>
          <a:p>
            <a:pPr defTabSz="61066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 flipV="1">
            <a:off x="1907209" y="233665"/>
            <a:ext cx="8798277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34230" tIns="34230" rIns="34230" bIns="34230" anchor="ctr"/>
          <a:lstStyle/>
          <a:p>
            <a:pPr defTabSz="61066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1893732" y="9316997"/>
            <a:ext cx="3552431" cy="193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61548">
              <a:lnSpc>
                <a:spcPct val="65000"/>
              </a:lnSpc>
              <a:buClr>
                <a:srgbClr val="000000"/>
              </a:buClr>
              <a:buFont typeface="PFDinTextCompPro-Regular"/>
              <a:defRPr cap="all" spc="-28" sz="1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PFDinTextCompPro-Bold"/>
              </a:defRPr>
            </a:lvl1pPr>
          </a:lstStyle>
          <a:p>
            <a:pPr/>
            <a:r>
              <a:t>General Assembly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1920083" y="460661"/>
            <a:ext cx="8772529" cy="1007629"/>
          </a:xfrm>
          <a:prstGeom prst="rect">
            <a:avLst/>
          </a:prstGeom>
          <a:ln w="317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pic>
        <p:nvPicPr>
          <p:cNvPr id="6" name="GA_secondary_cog_bw_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1179" y="9263152"/>
            <a:ext cx="224099" cy="222499"/>
          </a:xfrm>
          <a:prstGeom prst="rect">
            <a:avLst/>
          </a:prstGeom>
          <a:ln w="3175">
            <a:miter lim="400000"/>
          </a:ln>
        </p:spPr>
      </p:pic>
      <p:sp>
        <p:nvSpPr>
          <p:cNvPr id="7" name="Shape 7"/>
          <p:cNvSpPr/>
          <p:nvPr>
            <p:ph type="body" idx="1"/>
          </p:nvPr>
        </p:nvSpPr>
        <p:spPr>
          <a:xfrm>
            <a:off x="2548780" y="4329112"/>
            <a:ext cx="7907240" cy="2473152"/>
          </a:xfrm>
          <a:prstGeom prst="rect">
            <a:avLst/>
          </a:prstGeom>
          <a:ln w="317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0716485" y="2898052"/>
            <a:ext cx="408433" cy="500382"/>
          </a:xfrm>
          <a:prstGeom prst="rect">
            <a:avLst/>
          </a:prstGeom>
          <a:ln w="3175"/>
        </p:spPr>
        <p:txBody>
          <a:bodyPr wrap="none" lIns="0" tIns="0" rIns="0" bIns="0">
            <a:spAutoFit/>
          </a:bodyPr>
          <a:lstStyle>
            <a:lvl1pPr marR="163148" indent="-239741" defTabSz="865101">
              <a:lnSpc>
                <a:spcPct val="70000"/>
              </a:lnSpc>
              <a:spcBef>
                <a:spcPts val="600"/>
              </a:spcBef>
              <a:defRPr cap="all" spc="-76" sz="3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PFDinTextCompPro-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86510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79" strike="noStrike" sz="40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1pPr>
      <a:lvl2pPr marL="0" marR="0" indent="228600" algn="l" defTabSz="86510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79" strike="noStrike" sz="40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2pPr>
      <a:lvl3pPr marL="0" marR="0" indent="457200" algn="l" defTabSz="86510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79" strike="noStrike" sz="40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3pPr>
      <a:lvl4pPr marL="0" marR="0" indent="685800" algn="l" defTabSz="86510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79" strike="noStrike" sz="40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4pPr>
      <a:lvl5pPr marL="0" marR="0" indent="914400" algn="l" defTabSz="86510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79" strike="noStrike" sz="40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5pPr>
      <a:lvl6pPr marL="0" marR="0" indent="1143000" algn="l" defTabSz="86510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79" strike="noStrike" sz="40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6pPr>
      <a:lvl7pPr marL="0" marR="0" indent="1371600" algn="l" defTabSz="86510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79" strike="noStrike" sz="40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7pPr>
      <a:lvl8pPr marL="0" marR="0" indent="1600200" algn="l" defTabSz="86510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79" strike="noStrike" sz="40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8pPr>
      <a:lvl9pPr marL="0" marR="0" indent="1828800" algn="l" defTabSz="86510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79" strike="noStrike" sz="40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9pPr>
    </p:titleStyle>
    <p:bodyStyle>
      <a:lvl1pPr marL="187569" marR="0" indent="-187569" algn="l" defTabSz="932952" rtl="0" latinLnBrk="0">
        <a:lnSpc>
          <a:spcPts val="4500"/>
        </a:lnSpc>
        <a:spcBef>
          <a:spcPts val="0"/>
        </a:spcBef>
        <a:spcAft>
          <a:spcPts val="0"/>
        </a:spcAft>
        <a:buClrTx/>
        <a:buSzPct val="70000"/>
        <a:buFont typeface="Lucida Grande"/>
        <a:buChar char="‣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1pPr>
      <a:lvl2pPr marL="390769" marR="0" indent="-187569" algn="l" defTabSz="932952" rtl="0" latinLnBrk="0">
        <a:lnSpc>
          <a:spcPts val="4500"/>
        </a:lnSpc>
        <a:spcBef>
          <a:spcPts val="0"/>
        </a:spcBef>
        <a:spcAft>
          <a:spcPts val="0"/>
        </a:spcAft>
        <a:buClrTx/>
        <a:buSzPct val="70000"/>
        <a:buFont typeface="Lucida Grande"/>
        <a:buChar char="‣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2pPr>
      <a:lvl3pPr marL="593969" marR="0" indent="-187569" algn="l" defTabSz="932952" rtl="0" latinLnBrk="0">
        <a:lnSpc>
          <a:spcPts val="4500"/>
        </a:lnSpc>
        <a:spcBef>
          <a:spcPts val="0"/>
        </a:spcBef>
        <a:spcAft>
          <a:spcPts val="0"/>
        </a:spcAft>
        <a:buClrTx/>
        <a:buSzPct val="70000"/>
        <a:buFont typeface="Lucida Grande"/>
        <a:buChar char="‣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3pPr>
      <a:lvl4pPr marL="797169" marR="0" indent="-187569" algn="l" defTabSz="932952" rtl="0" latinLnBrk="0">
        <a:lnSpc>
          <a:spcPts val="4500"/>
        </a:lnSpc>
        <a:spcBef>
          <a:spcPts val="0"/>
        </a:spcBef>
        <a:spcAft>
          <a:spcPts val="0"/>
        </a:spcAft>
        <a:buClrTx/>
        <a:buSzPct val="70000"/>
        <a:buFont typeface="Lucida Grande"/>
        <a:buChar char="‣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4pPr>
      <a:lvl5pPr marL="1000369" marR="0" indent="-187569" algn="l" defTabSz="932952" rtl="0" latinLnBrk="0">
        <a:lnSpc>
          <a:spcPts val="4500"/>
        </a:lnSpc>
        <a:spcBef>
          <a:spcPts val="0"/>
        </a:spcBef>
        <a:spcAft>
          <a:spcPts val="0"/>
        </a:spcAft>
        <a:buClrTx/>
        <a:buSzPct val="70000"/>
        <a:buFont typeface="Lucida Grande"/>
        <a:buChar char="‣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5pPr>
      <a:lvl6pPr marL="1203569" marR="0" indent="-187569" algn="l" defTabSz="932952" rtl="0" latinLnBrk="0">
        <a:lnSpc>
          <a:spcPts val="4500"/>
        </a:lnSpc>
        <a:spcBef>
          <a:spcPts val="0"/>
        </a:spcBef>
        <a:spcAft>
          <a:spcPts val="0"/>
        </a:spcAft>
        <a:buClrTx/>
        <a:buSzPct val="70000"/>
        <a:buFont typeface="Lucida Grande"/>
        <a:buChar char="‣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6pPr>
      <a:lvl7pPr marL="1406769" marR="0" indent="-187569" algn="l" defTabSz="932952" rtl="0" latinLnBrk="0">
        <a:lnSpc>
          <a:spcPts val="4500"/>
        </a:lnSpc>
        <a:spcBef>
          <a:spcPts val="0"/>
        </a:spcBef>
        <a:spcAft>
          <a:spcPts val="0"/>
        </a:spcAft>
        <a:buClrTx/>
        <a:buSzPct val="70000"/>
        <a:buFont typeface="Lucida Grande"/>
        <a:buChar char="‣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7pPr>
      <a:lvl8pPr marL="1609969" marR="0" indent="-187569" algn="l" defTabSz="932952" rtl="0" latinLnBrk="0">
        <a:lnSpc>
          <a:spcPts val="4500"/>
        </a:lnSpc>
        <a:spcBef>
          <a:spcPts val="0"/>
        </a:spcBef>
        <a:spcAft>
          <a:spcPts val="0"/>
        </a:spcAft>
        <a:buClrTx/>
        <a:buSzPct val="70000"/>
        <a:buFont typeface="Lucida Grande"/>
        <a:buChar char="‣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8pPr>
      <a:lvl9pPr marL="1813169" marR="0" indent="-187569" algn="l" defTabSz="932952" rtl="0" latinLnBrk="0">
        <a:lnSpc>
          <a:spcPts val="4500"/>
        </a:lnSpc>
        <a:spcBef>
          <a:spcPts val="0"/>
        </a:spcBef>
        <a:spcAft>
          <a:spcPts val="0"/>
        </a:spcAft>
        <a:buClrTx/>
        <a:buSzPct val="70000"/>
        <a:buFont typeface="Lucida Grande"/>
        <a:buChar char="‣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marL="0" marR="163148" indent="-239741" algn="l" defTabSz="865101" latinLnBrk="0">
        <a:lnSpc>
          <a:spcPct val="7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-76" strike="noStrike" sz="3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1pPr>
      <a:lvl2pPr marL="0" marR="163148" indent="-11141" algn="l" defTabSz="865101" latinLnBrk="0">
        <a:lnSpc>
          <a:spcPct val="7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-76" strike="noStrike" sz="3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2pPr>
      <a:lvl3pPr marL="0" marR="163148" indent="217458" algn="l" defTabSz="865101" latinLnBrk="0">
        <a:lnSpc>
          <a:spcPct val="7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-76" strike="noStrike" sz="3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3pPr>
      <a:lvl4pPr marL="0" marR="163148" indent="446058" algn="l" defTabSz="865101" latinLnBrk="0">
        <a:lnSpc>
          <a:spcPct val="7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-76" strike="noStrike" sz="3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4pPr>
      <a:lvl5pPr marL="0" marR="163148" indent="674658" algn="l" defTabSz="865101" latinLnBrk="0">
        <a:lnSpc>
          <a:spcPct val="7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-76" strike="noStrike" sz="3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5pPr>
      <a:lvl6pPr marL="0" marR="163148" indent="903258" algn="l" defTabSz="865101" latinLnBrk="0">
        <a:lnSpc>
          <a:spcPct val="7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-76" strike="noStrike" sz="3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6pPr>
      <a:lvl7pPr marL="0" marR="163148" indent="1131858" algn="l" defTabSz="865101" latinLnBrk="0">
        <a:lnSpc>
          <a:spcPct val="7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-76" strike="noStrike" sz="3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7pPr>
      <a:lvl8pPr marL="0" marR="163148" indent="1360458" algn="l" defTabSz="865101" latinLnBrk="0">
        <a:lnSpc>
          <a:spcPct val="7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-76" strike="noStrike" sz="3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8pPr>
      <a:lvl9pPr marL="0" marR="163148" indent="1589058" algn="l" defTabSz="865101" latinLnBrk="0">
        <a:lnSpc>
          <a:spcPct val="7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all" i="0" spc="-76" strike="noStrike" sz="3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887416" y="9212159"/>
            <a:ext cx="8793432" cy="1"/>
          </a:xfrm>
          <a:prstGeom prst="line">
            <a:avLst/>
          </a:prstGeom>
          <a:ln w="3175">
            <a:solidFill>
              <a:srgbClr val="FFFFFF"/>
            </a:solidFill>
            <a:miter lim="400000"/>
          </a:ln>
        </p:spPr>
        <p:txBody>
          <a:bodyPr lIns="34230" tIns="34230" rIns="34230" bIns="34230" anchor="ctr"/>
          <a:lstStyle/>
          <a:p>
            <a:pPr defTabSz="61066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" name="Shape 80"/>
          <p:cNvSpPr/>
          <p:nvPr/>
        </p:nvSpPr>
        <p:spPr>
          <a:xfrm flipV="1">
            <a:off x="1907209" y="233665"/>
            <a:ext cx="8798277" cy="1"/>
          </a:xfrm>
          <a:prstGeom prst="line">
            <a:avLst/>
          </a:prstGeom>
          <a:ln w="114300">
            <a:solidFill>
              <a:srgbClr val="FFFFFF"/>
            </a:solidFill>
            <a:miter lim="400000"/>
          </a:ln>
        </p:spPr>
        <p:txBody>
          <a:bodyPr lIns="34230" tIns="34230" rIns="34230" bIns="34230" anchor="ctr"/>
          <a:lstStyle/>
          <a:p>
            <a:pPr defTabSz="61066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1893732" y="9316997"/>
            <a:ext cx="3552431" cy="193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61548">
              <a:lnSpc>
                <a:spcPct val="65000"/>
              </a:lnSpc>
              <a:buClr>
                <a:srgbClr val="000000"/>
              </a:buClr>
              <a:buFont typeface="PFDinTextCompPro-Regular"/>
              <a:defRPr cap="all" spc="-28" sz="1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PFDinTextCompPro-Bold"/>
              </a:defRPr>
            </a:lvl1pPr>
          </a:lstStyle>
          <a:p>
            <a:pPr/>
            <a:r>
              <a:t>General Assembly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xfrm>
            <a:off x="1920083" y="426793"/>
            <a:ext cx="8772529" cy="2465361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</a:lvl1pPr>
          </a:lstStyle>
          <a:p>
            <a:pPr/>
            <a:r>
              <a:t>creating an influencer campaign brief </a:t>
            </a:r>
          </a:p>
        </p:txBody>
      </p:sp>
      <p:pic>
        <p:nvPicPr>
          <p:cNvPr id="83" name="GA_secondary_cog_bw_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1179" y="9263152"/>
            <a:ext cx="224099" cy="222499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85"/>
          <p:cNvGraphicFramePr/>
          <p:nvPr/>
        </p:nvGraphicFramePr>
        <p:xfrm>
          <a:off x="140472" y="103694"/>
          <a:ext cx="12736556" cy="95589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361927"/>
                <a:gridCol w="6361927"/>
              </a:tblGrid>
              <a:tr h="1060690">
                <a:tc gridSpan="2">
                  <a:txBody>
                    <a:bodyPr/>
                    <a:lstStyle/>
                    <a:p>
                      <a:pPr marR="0" indent="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defRPr cap="none" spc="0"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GOALS AND STRATEGY 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/>
                    </a:solidFill>
                  </a:tcPr>
                </a:tc>
                <a:tc hMerge="1">
                  <a:tcPr/>
                </a:tc>
              </a:tr>
              <a:tr h="1060690">
                <a:tc>
                  <a:txBody>
                    <a:bodyPr/>
                    <a:lstStyle/>
                    <a:p>
                      <a:pPr marR="0" indent="0">
                        <a:lnSpc>
                          <a:spcPct val="100000"/>
                        </a:lnSpc>
                        <a:spcBef>
                          <a:spcPts val="9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Primary objectives of this campaign:
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</a:tr>
              <a:tr h="1060690">
                <a:tc>
                  <a:txBody>
                    <a:bodyPr/>
                    <a:lstStyle/>
                    <a:p>
                      <a:pPr marR="0" indent="0">
                        <a:lnSpc>
                          <a:spcPct val="100000"/>
                        </a:lnSpc>
                        <a:spcBef>
                          <a:spcPts val="9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is the primary KPI by which you will measure success? 
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</a:tr>
              <a:tr h="1060690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other metrics do you need to measure? 
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</a:tr>
              <a:tr h="1060690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How does this campaign fit into your overall strategy? 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</a:tr>
              <a:tr h="1060690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do you see as the role of the influencer in this campaign? 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</a:tr>
              <a:tr h="1060690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level of support are you seeking?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</a:tr>
              <a:tr h="1060690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channel(s) do you want to use? 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</a:tr>
              <a:tr h="1060690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is the budget? 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DD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87"/>
          <p:cNvGraphicFramePr/>
          <p:nvPr/>
        </p:nvGraphicFramePr>
        <p:xfrm>
          <a:off x="110748" y="66326"/>
          <a:ext cx="12796004" cy="52829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{4A9BC294-FFE2-49D5-8D69-9E1BD2C41BD5}</a:tableStyleId>
              </a:tblPr>
              <a:tblGrid>
                <a:gridCol w="6391651"/>
                <a:gridCol w="6391651"/>
              </a:tblGrid>
              <a:tr h="1055010">
                <a:tc gridSpan="2">
                  <a:txBody>
                    <a:bodyPr/>
                    <a:lstStyle/>
                    <a:p>
                      <a:pPr marR="0" indent="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defRPr cap="none" spc="0"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AUDIENCE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FFB0C3"/>
                    </a:solidFill>
                  </a:tcPr>
                </a:tc>
                <a:tc hMerge="1">
                  <a:tcPr/>
                </a:tc>
              </a:tr>
              <a:tr h="1055010">
                <a:tc>
                  <a:txBody>
                    <a:bodyPr/>
                    <a:lstStyle/>
                    <a:p>
                      <a:pPr marR="0" indent="0">
                        <a:lnSpc>
                          <a:spcPct val="100000"/>
                        </a:lnSpc>
                        <a:spcBef>
                          <a:spcPts val="900"/>
                        </a:spcBef>
                        <a:buFont typeface="Lucida Grande"/>
                        <a:defRPr cap="none" spc="0" sz="1600">
                          <a:latin typeface="Circular Std"/>
                          <a:ea typeface="Circular Std"/>
                          <a:cs typeface="Circular Std"/>
                          <a:sym typeface="Circular Std"/>
                        </a:defRPr>
                      </a:pPr>
                      <a:r>
                        <a:t>Describe your target audience in terms of demographics, interests, and psychographics.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FFB0C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FFB0C3">
                        <a:alpha val="50000"/>
                      </a:srgbClr>
                    </a:solidFill>
                  </a:tcPr>
                </a:tc>
              </a:tr>
              <a:tr h="1055010">
                <a:tc>
                  <a:txBody>
                    <a:bodyPr/>
                    <a:lstStyle/>
                    <a:p>
                      <a:pPr marR="0" indent="0">
                        <a:lnSpc>
                          <a:spcPct val="100000"/>
                        </a:lnSpc>
                        <a:spcBef>
                          <a:spcPts val="900"/>
                        </a:spcBef>
                        <a:buFont typeface="Lucida Grande"/>
                        <a:defRPr cap="none" spc="0" sz="1600">
                          <a:latin typeface="Circular Std"/>
                          <a:ea typeface="Circular Std"/>
                          <a:cs typeface="Circular Std"/>
                          <a:sym typeface="Circular Std"/>
                        </a:defRPr>
                      </a:pPr>
                      <a:r>
                        <a:t>What other brands would your target customer identify with?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FFB0C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FFB0C3">
                        <a:alpha val="50000"/>
                      </a:srgbClr>
                    </a:solidFill>
                  </a:tcPr>
                </a:tc>
              </a:tr>
              <a:tr h="1055010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Are there any audience segments we should avoid with this content?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FFB0C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FFB0C3">
                        <a:alpha val="50000"/>
                      </a:srgbClr>
                    </a:solidFill>
                  </a:tcPr>
                </a:tc>
              </a:tr>
              <a:tr h="1055010">
                <a:tc>
                  <a:txBody>
                    <a:bodyPr/>
                    <a:lstStyle/>
                    <a:p>
                      <a:pPr marR="0" indent="0">
                        <a:lnSpc>
                          <a:spcPct val="100000"/>
                        </a:lnSpc>
                        <a:spcBef>
                          <a:spcPts val="900"/>
                        </a:spcBef>
                        <a:buFont typeface="Lucida Grande"/>
                        <a:defRPr cap="none" spc="0" sz="1600">
                          <a:latin typeface="Circular Std"/>
                          <a:ea typeface="Circular Std"/>
                          <a:cs typeface="Circular Std"/>
                          <a:sym typeface="Circular Std"/>
                        </a:defRPr>
                      </a:pPr>
                      <a:r>
                        <a:t>Are there any geographic restrictions for your audience?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FFB0C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FFB0C3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89"/>
          <p:cNvGraphicFramePr/>
          <p:nvPr/>
        </p:nvGraphicFramePr>
        <p:xfrm>
          <a:off x="133951" y="110392"/>
          <a:ext cx="12749598" cy="9540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{4A9BC294-FFE2-49D5-8D69-9E1BD2C41BD5}</a:tableStyleId>
              </a:tblPr>
              <a:tblGrid>
                <a:gridCol w="6368448"/>
                <a:gridCol w="6368448"/>
              </a:tblGrid>
              <a:tr h="1191601">
                <a:tc gridSpan="2">
                  <a:txBody>
                    <a:bodyPr/>
                    <a:lstStyle/>
                    <a:p>
                      <a:pPr marR="0" indent="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defRPr cap="none" spc="0"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CONTENT AND CREATIVE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65299"/>
                      </a:srgbClr>
                    </a:solidFill>
                  </a:tcPr>
                </a:tc>
                <a:tc hMerge="1">
                  <a:tcPr/>
                </a:tc>
              </a:tr>
              <a:tr h="119160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are the brand values?
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</a:tr>
              <a:tr h="119160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is the desired tone of the content?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</a:tr>
              <a:tr h="119160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Where will the content live?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</a:tr>
              <a:tr h="119160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are the key message or themes the influencer content should cover?
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</a:tr>
              <a:tr h="119160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Are there any topics/categories/mentions the influencer should avoid?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</a:tr>
              <a:tr h="119160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Are there any unique brand guidelines related to copy or creative?
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</a:tr>
              <a:tr h="119160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Are there any products, props or styling elements that should be avoided?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6B6B6E">
                        <a:alpha val="29695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/>
        </p:nvGraphicFramePr>
        <p:xfrm>
          <a:off x="244542" y="115783"/>
          <a:ext cx="12701389" cy="426511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{4A9BC294-FFE2-49D5-8D69-9E1BD2C41BD5}</a:tableStyleId>
              </a:tblPr>
              <a:tblGrid>
                <a:gridCol w="6344344"/>
                <a:gridCol w="6344344"/>
              </a:tblGrid>
              <a:tr h="1064292">
                <a:tc gridSpan="2">
                  <a:txBody>
                    <a:bodyPr/>
                    <a:lstStyle/>
                    <a:p>
                      <a:pPr marR="0" indent="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defRPr cap="none" spc="0"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TIMING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2EFE0"/>
                    </a:solidFill>
                  </a:tcPr>
                </a:tc>
                <a:tc hMerge="1">
                  <a:tcPr/>
                </a:tc>
              </a:tr>
              <a:tr h="1064292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are the desired dates for this campaign? 
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2EFE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2EFE0">
                        <a:alpha val="50000"/>
                      </a:srgbClr>
                    </a:solidFill>
                  </a:tcPr>
                </a:tc>
              </a:tr>
              <a:tr h="1064292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Is there an event that this will align with? 
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2EFE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2EFE0">
                        <a:alpha val="50000"/>
                      </a:srgbClr>
                    </a:solidFill>
                  </a:tcPr>
                </a:tc>
              </a:tr>
              <a:tr h="1064292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is the desired posting cadence/frequency, or schedule of deliverables?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2EFE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2EFE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Table 93"/>
          <p:cNvGraphicFramePr/>
          <p:nvPr/>
        </p:nvGraphicFramePr>
        <p:xfrm>
          <a:off x="140366" y="80393"/>
          <a:ext cx="12834008" cy="94939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{4A9BC294-FFE2-49D5-8D69-9E1BD2C41BD5}</a:tableStyleId>
              </a:tblPr>
              <a:tblGrid>
                <a:gridCol w="6410653"/>
                <a:gridCol w="6410653"/>
              </a:tblGrid>
              <a:tr h="1355142">
                <a:tc gridSpan="2">
                  <a:txBody>
                    <a:bodyPr/>
                    <a:lstStyle/>
                    <a:p>
                      <a:pPr marR="0" indent="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defRPr cap="none" spc="0" sz="1800">
                          <a:uFillTx/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LEGAL AND REVIEW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/>
                    </a:solidFill>
                  </a:tcPr>
                </a:tc>
                <a:tc hMerge="1">
                  <a:tcPr/>
                </a:tc>
              </a:tr>
              <a:tr h="1355142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are the legal and disclosure guidelines? 
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</a:tr>
              <a:tr h="1355142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are the content ownership and distribution requirements?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</a:tr>
              <a:tr h="1355142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are your exclusivity requirements?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</a:tr>
              <a:tr h="1355142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Does the influencer have take-down rights? If so, how long does the content need to remain up?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</a:tr>
              <a:tr h="1355142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Which teams or individuals need to approve content?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</a:tr>
              <a:tr h="1355142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What does the desired review process look like?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861842">
                        <a:alpha val="26314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Table 95"/>
          <p:cNvGraphicFramePr/>
          <p:nvPr/>
        </p:nvGraphicFramePr>
        <p:xfrm>
          <a:off x="127012" y="69508"/>
          <a:ext cx="12853910" cy="96225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{4A9BC294-FFE2-49D5-8D69-9E1BD2C41BD5}</a:tableStyleId>
              </a:tblPr>
              <a:tblGrid>
                <a:gridCol w="6420604"/>
                <a:gridCol w="6420604"/>
              </a:tblGrid>
              <a:tr h="1373511">
                <a:tc gridSpan="2">
                  <a:txBody>
                    <a:bodyPr/>
                    <a:lstStyle/>
                    <a:p>
                      <a:pPr marR="0" indent="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defRPr cap="none" spc="0"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SOCIAL AND TRACKING</a:t>
                      </a:r>
                    </a:p>
                  </a:txBody>
                  <a:tcPr marL="190500" marR="190500" marT="190500" marB="19050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/>
                    </a:solidFill>
                  </a:tcPr>
                </a:tc>
                <a:tc hMerge="1">
                  <a:tcPr/>
                </a:tc>
              </a:tr>
              <a:tr h="137351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Relevant social handles / URLS: 
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</a:tr>
              <a:tr h="137351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Where do you want to drive traffic? (URLs)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</a:tr>
              <a:tr h="137351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Is there an existing campaign hashtag?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</a:tr>
              <a:tr h="137351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Other hashtags to be included in posts: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</a:tr>
              <a:tr h="137351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Affiliate programs: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</a:tr>
              <a:tr h="1373511">
                <a:tc>
                  <a:txBody>
                    <a:bodyPr/>
                    <a:lstStyle/>
                    <a:p>
                      <a:pPr marR="0" indent="0" defTabSz="335279">
                        <a:lnSpc>
                          <a:spcPct val="80000"/>
                        </a:lnSpc>
                        <a:spcBef>
                          <a:spcPts val="100"/>
                        </a:spcBef>
                        <a:defRPr cap="none" spc="0"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Circular Std"/>
                          <a:ea typeface="Circular Std"/>
                          <a:cs typeface="Circular Std"/>
                          <a:sym typeface="Circular Std"/>
                        </a:rPr>
                        <a:t>How do you plan to track the campaign (coupon codes, pixels, etc)? </a:t>
                      </a:r>
                    </a:p>
                  </a:txBody>
                  <a:tcPr marL="190500" marR="190500" marT="190500" marB="1905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defRPr cap="none" spc="0" sz="1000">
                          <a:uFillTx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10D2D2">
                        <a:alpha val="31934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Bold"/>
        <a:ea typeface="PFDinTextCompPro-Bold"/>
        <a:cs typeface="PFDinTextCompPro-Bold"/>
      </a:majorFont>
      <a:minorFont>
        <a:latin typeface="PFDinTextCompPro-Bold"/>
        <a:ea typeface="PFDinTextCompPro-Bold"/>
        <a:cs typeface="PFDinTextCompPro-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11025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7471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Bold"/>
        <a:ea typeface="PFDinTextCompPro-Bold"/>
        <a:cs typeface="PFDinTextCompPro-Bold"/>
      </a:majorFont>
      <a:minorFont>
        <a:latin typeface="PFDinTextCompPro-Bold"/>
        <a:ea typeface="PFDinTextCompPro-Bold"/>
        <a:cs typeface="PFDinTextCompPro-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11025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74716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