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957263"/>
            <a:ext cx="6913563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548680"/>
            <a:ext cx="5240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942975"/>
            <a:ext cx="678021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700088"/>
            <a:ext cx="70278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2019-02-22T06:54:40Z</dcterms:modified>
</cp:coreProperties>
</file>