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F838-D3EE-4267-A492-645C4B243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Employee Management System</a:t>
            </a:r>
            <a:br>
              <a:rPr lang="en-US" dirty="0"/>
            </a:br>
            <a:r>
              <a:rPr lang="en-US" sz="3200" dirty="0"/>
              <a:t>Sprint-1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BECBF-51F8-44F1-A96C-D53FD8DEE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4631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 err="1"/>
              <a:t>Shashvat</a:t>
            </a:r>
            <a:r>
              <a:rPr lang="en-US" dirty="0"/>
              <a:t> Gupta(Team leader)</a:t>
            </a:r>
          </a:p>
          <a:p>
            <a:r>
              <a:rPr lang="en-US" dirty="0"/>
              <a:t>Siddharth Bajpai</a:t>
            </a:r>
          </a:p>
          <a:p>
            <a:r>
              <a:rPr lang="en-US" dirty="0"/>
              <a:t>Sourabh Khanna</a:t>
            </a:r>
          </a:p>
          <a:p>
            <a:r>
              <a:rPr lang="en-US" dirty="0" err="1"/>
              <a:t>Tavneet</a:t>
            </a:r>
            <a:r>
              <a:rPr lang="en-US" dirty="0"/>
              <a:t> Singh Khurana</a:t>
            </a:r>
          </a:p>
          <a:p>
            <a:r>
              <a:rPr lang="en-US" dirty="0"/>
              <a:t>Vipin Dane</a:t>
            </a:r>
          </a:p>
          <a:p>
            <a:r>
              <a:rPr lang="en-IN" dirty="0" err="1"/>
              <a:t>Yashraj</a:t>
            </a:r>
            <a:r>
              <a:rPr lang="en-IN" dirty="0"/>
              <a:t> </a:t>
            </a:r>
            <a:r>
              <a:rPr lang="en-IN" dirty="0" err="1"/>
              <a:t>yadav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51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C42C-9E84-4B29-881A-473B3B21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of manager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0AEB40-AFE5-43FD-A7FB-8007BD265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301" y="2130641"/>
            <a:ext cx="9487722" cy="3613211"/>
          </a:xfrm>
        </p:spPr>
      </p:pic>
    </p:spTree>
    <p:extLst>
      <p:ext uri="{BB962C8B-B14F-4D97-AF65-F5344CB8AC3E}">
        <p14:creationId xmlns:p14="http://schemas.microsoft.com/office/powerpoint/2010/main" val="337178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DE09-3A53-4AB8-8813-15DDD327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of project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A8B0DE-217D-46FC-90FD-0F07192C9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139518"/>
            <a:ext cx="9604375" cy="3275861"/>
          </a:xfrm>
        </p:spPr>
      </p:pic>
    </p:spTree>
    <p:extLst>
      <p:ext uri="{BB962C8B-B14F-4D97-AF65-F5344CB8AC3E}">
        <p14:creationId xmlns:p14="http://schemas.microsoft.com/office/powerpoint/2010/main" val="223326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2868-EC25-42B5-8803-174C5387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flow of spring boot application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3B85E-F7BF-4429-AF8C-D1F3551A1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423" y="2016125"/>
            <a:ext cx="6764785" cy="3772116"/>
          </a:xfrm>
        </p:spPr>
      </p:pic>
    </p:spTree>
    <p:extLst>
      <p:ext uri="{BB962C8B-B14F-4D97-AF65-F5344CB8AC3E}">
        <p14:creationId xmlns:p14="http://schemas.microsoft.com/office/powerpoint/2010/main" val="238373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B12A-E607-4243-A131-AFD2F0AB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Thankyou.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24ADC-26D3-4C0F-8910-6BA4DC66A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70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0DD9-5BE7-49E7-B08B-FC0150FC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55F7D-85D7-4E09-A268-DB933F0FA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Employee Management System deals with three entities ‘Employee’ , ‘Project’ and ‘Manager’</a:t>
            </a:r>
          </a:p>
          <a:p>
            <a:pPr marL="0" indent="0">
              <a:buNone/>
            </a:pPr>
            <a:r>
              <a:rPr lang="en-US" dirty="0"/>
              <a:t>and have functionalities that deals with the relation </a:t>
            </a:r>
            <a:r>
              <a:rPr lang="en-US" dirty="0" err="1"/>
              <a:t>amoungh</a:t>
            </a:r>
            <a:r>
              <a:rPr lang="en-US" dirty="0"/>
              <a:t> these entities. </a:t>
            </a:r>
          </a:p>
          <a:p>
            <a:pPr marL="0" indent="0">
              <a:buNone/>
            </a:pPr>
            <a:r>
              <a:rPr lang="en-US" b="1" dirty="0"/>
              <a:t>Technologies Used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Spring Boot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Spring Data </a:t>
            </a:r>
            <a:r>
              <a:rPr lang="en-US" dirty="0" err="1"/>
              <a:t>Jpa</a:t>
            </a:r>
            <a:endParaRPr lang="en-US" dirty="0"/>
          </a:p>
          <a:p>
            <a:r>
              <a:rPr lang="en-US" dirty="0"/>
              <a:t>Junit</a:t>
            </a:r>
          </a:p>
          <a:p>
            <a:r>
              <a:rPr lang="en-US" dirty="0"/>
              <a:t>Swagger</a:t>
            </a:r>
          </a:p>
          <a:p>
            <a:pPr marL="0" indent="0">
              <a:buNone/>
            </a:pPr>
            <a:r>
              <a:rPr lang="en-US" b="1" dirty="0" err="1"/>
              <a:t>DataBase</a:t>
            </a:r>
            <a:r>
              <a:rPr lang="en-US" b="1" dirty="0"/>
              <a:t> Used</a:t>
            </a:r>
          </a:p>
          <a:p>
            <a:r>
              <a:rPr lang="en-US" dirty="0" err="1"/>
              <a:t>postgres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7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4447-07E8-4E36-A294-F2D7C06B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for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9017-D85A-4A02-A711-B2745C8D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Employee</a:t>
            </a:r>
            <a:r>
              <a:rPr lang="en-IN" dirty="0"/>
              <a:t> entity</a:t>
            </a:r>
          </a:p>
          <a:p>
            <a:r>
              <a:rPr lang="en-IN" dirty="0"/>
              <a:t>Manager entity</a:t>
            </a:r>
          </a:p>
          <a:p>
            <a:r>
              <a:rPr lang="en-IN" dirty="0"/>
              <a:t>Project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9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4199-0BC1-4E06-8D98-29FD84CA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of Employee entity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7D21-14F2-4363-8023-4E79C4F6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id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 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6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A853-D88E-4D8F-AFDB-A2F233BD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of manager entity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13B7-0C89-4D89-AEF0-872D6D10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Manager id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 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44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BBD2-D19C-4EEB-B58D-DC2D691B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of project entity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378B9-3C0B-412D-9AFE-90CE6EAF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id</a:t>
            </a:r>
          </a:p>
          <a:p>
            <a:r>
              <a:rPr lang="en-US" dirty="0"/>
              <a:t>Project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40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54D5-0ADD-4109-B782-1810DB46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among the entities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D9DC-C7AC-428F-A267-0520C3B9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OneToMany</a:t>
            </a:r>
            <a:r>
              <a:rPr lang="en-US" dirty="0"/>
              <a:t> between Manager and Employee.</a:t>
            </a:r>
          </a:p>
          <a:p>
            <a:r>
              <a:rPr lang="en-US" dirty="0" err="1"/>
              <a:t>ManyToMany</a:t>
            </a:r>
            <a:r>
              <a:rPr lang="en-US" dirty="0"/>
              <a:t> Between Employee and Project.</a:t>
            </a:r>
          </a:p>
          <a:p>
            <a:r>
              <a:rPr lang="en-US" dirty="0" err="1"/>
              <a:t>OneToOne</a:t>
            </a:r>
            <a:r>
              <a:rPr lang="en-US" dirty="0"/>
              <a:t> between Manager and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62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FAD6-B466-41D5-BCF8-0FEC32DD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8003139" cy="766829"/>
          </a:xfrm>
        </p:spPr>
        <p:txBody>
          <a:bodyPr/>
          <a:lstStyle/>
          <a:p>
            <a:r>
              <a:rPr lang="en-US" dirty="0"/>
              <a:t>Entity Relationship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E2177A-6B8E-4EE5-9FCA-808E55157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507"/>
          <a:stretch/>
        </p:blipFill>
        <p:spPr>
          <a:xfrm>
            <a:off x="3222595" y="2050743"/>
            <a:ext cx="5228948" cy="3915052"/>
          </a:xfrm>
        </p:spPr>
      </p:pic>
    </p:spTree>
    <p:extLst>
      <p:ext uri="{BB962C8B-B14F-4D97-AF65-F5344CB8AC3E}">
        <p14:creationId xmlns:p14="http://schemas.microsoft.com/office/powerpoint/2010/main" val="242961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16AA-3AF9-4D8D-B608-E4E1A128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68669"/>
          </a:xfrm>
        </p:spPr>
        <p:txBody>
          <a:bodyPr/>
          <a:lstStyle/>
          <a:p>
            <a:r>
              <a:rPr lang="en-US" dirty="0"/>
              <a:t>Functionalities of employee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E4E9BD-FBF4-496E-8E8F-8F166E81B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627" y="2016125"/>
            <a:ext cx="9253070" cy="3449638"/>
          </a:xfrm>
        </p:spPr>
      </p:pic>
    </p:spTree>
    <p:extLst>
      <p:ext uri="{BB962C8B-B14F-4D97-AF65-F5344CB8AC3E}">
        <p14:creationId xmlns:p14="http://schemas.microsoft.com/office/powerpoint/2010/main" val="40418056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{2465A38B-FA12-4963-8344-A601360E53BF}tf10001114</Template>
  <TotalTime>88</TotalTime>
  <Words>155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Employee Management System Sprint-1</vt:lpstr>
      <vt:lpstr>Introduction</vt:lpstr>
      <vt:lpstr>Entities for the Project</vt:lpstr>
      <vt:lpstr>Fields of Employee entity</vt:lpstr>
      <vt:lpstr>Fields of manager entity </vt:lpstr>
      <vt:lpstr>Fields of project entity</vt:lpstr>
      <vt:lpstr>Relationship among the entities</vt:lpstr>
      <vt:lpstr>Entity Relationship diagram</vt:lpstr>
      <vt:lpstr>Functionalities of employee </vt:lpstr>
      <vt:lpstr>Functionalities of manager </vt:lpstr>
      <vt:lpstr>Functionalities of project</vt:lpstr>
      <vt:lpstr>Architecture flow of spring boot application</vt:lpstr>
      <vt:lpstr>Thankyou.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 Sprint-1</dc:title>
  <dc:creator>Vijay Dane</dc:creator>
  <cp:lastModifiedBy>Vijay Dane</cp:lastModifiedBy>
  <cp:revision>3</cp:revision>
  <dcterms:created xsi:type="dcterms:W3CDTF">2022-04-02T05:24:48Z</dcterms:created>
  <dcterms:modified xsi:type="dcterms:W3CDTF">2022-04-02T06:53:38Z</dcterms:modified>
</cp:coreProperties>
</file>