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5.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2E57-FAF9-5B5F-B5D8-ACE64D9FB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C4CCBD-B65D-09C6-A0CD-D1317843F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9C192-0A95-DC7B-AC04-3F77C08355C0}"/>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54DD6A89-D255-8A0E-2B67-66C3EDCE7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9D897-75EE-68D4-BE22-B9DAF0662525}"/>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88037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EBFE-AD8D-44F4-849E-A4F7C109C3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7E1B1-AF46-C709-6222-9AF6206FD6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B55E0-295F-844F-EDF5-BAA1C02EFB87}"/>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A633E7CE-2F54-6F75-6930-941A1138D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CBFDF-8CB1-4039-A18C-B892B5853EC7}"/>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311860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24231-C020-E8B9-1676-F7E1BE6C3C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A1984-61DE-C98C-EE82-3B1366E2B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2377E-58BE-DF04-C45C-E6BF2B7BAE94}"/>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1E47DE40-68C3-89CC-D1A5-C49A3BFA4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8FACE-4E6B-A4F7-B108-D3D2FD1832CE}"/>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831095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Slide Shape Dark grey">
    <p:bg>
      <p:bgPr>
        <a:solidFill>
          <a:schemeClr val="accent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C9A8329-EF0B-4F3C-83D8-B0764827AA9A}"/>
              </a:ext>
            </a:extLst>
          </p:cNvPr>
          <p:cNvPicPr>
            <a:picLocks noChangeAspect="1"/>
          </p:cNvPicPr>
          <p:nvPr/>
        </p:nvPicPr>
        <p:blipFill>
          <a:blip r:embed="rId2">
            <a:extLst>
              <a:ext uri="{28A0092B-C50C-407E-A947-70E740481C1C}">
                <a14:useLocalDpi xmlns:a14="http://schemas.microsoft.com/office/drawing/2010/main" val="0"/>
              </a:ext>
            </a:extLst>
          </a:blip>
          <a:srcRect l="10852" r="15465" b="18284"/>
          <a:stretch>
            <a:fillRect/>
          </a:stretch>
        </p:blipFill>
        <p:spPr>
          <a:xfrm rot="21057776" flipH="1" flipV="1">
            <a:off x="-457817" y="-602568"/>
            <a:ext cx="9054123" cy="7102425"/>
          </a:xfrm>
          <a:custGeom>
            <a:avLst/>
            <a:gdLst>
              <a:gd name="connsiteX0" fmla="*/ 8082640 w 9054123"/>
              <a:gd name="connsiteY0" fmla="*/ 7102425 h 7102425"/>
              <a:gd name="connsiteX1" fmla="*/ 0 w 9054123"/>
              <a:gd name="connsiteY1" fmla="*/ 5816899 h 7102425"/>
              <a:gd name="connsiteX2" fmla="*/ 925164 w 9054123"/>
              <a:gd name="connsiteY2" fmla="*/ 0 h 7102425"/>
              <a:gd name="connsiteX3" fmla="*/ 2802549 w 9054123"/>
              <a:gd name="connsiteY3" fmla="*/ 0 h 7102425"/>
              <a:gd name="connsiteX4" fmla="*/ 9054123 w 9054123"/>
              <a:gd name="connsiteY4" fmla="*/ 994298 h 710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4123" h="7102425">
                <a:moveTo>
                  <a:pt x="8082640" y="7102425"/>
                </a:moveTo>
                <a:lnTo>
                  <a:pt x="0" y="5816899"/>
                </a:lnTo>
                <a:lnTo>
                  <a:pt x="925164" y="0"/>
                </a:lnTo>
                <a:lnTo>
                  <a:pt x="2802549" y="0"/>
                </a:lnTo>
                <a:lnTo>
                  <a:pt x="9054123" y="994298"/>
                </a:lnTo>
                <a:close/>
              </a:path>
            </a:pathLst>
          </a:custGeom>
        </p:spPr>
      </p:pic>
      <p:sp>
        <p:nvSpPr>
          <p:cNvPr id="12" name="Agenda Title">
            <a:extLst>
              <a:ext uri="{FF2B5EF4-FFF2-40B4-BE49-F238E27FC236}">
                <a16:creationId xmlns:a16="http://schemas.microsoft.com/office/drawing/2014/main" id="{1D9A725D-57CE-484F-951F-D92E09399FEA}"/>
              </a:ext>
            </a:extLst>
          </p:cNvPr>
          <p:cNvSpPr>
            <a:spLocks noGrp="1"/>
          </p:cNvSpPr>
          <p:nvPr>
            <p:ph type="title" hasCustomPrompt="1"/>
          </p:nvPr>
        </p:nvSpPr>
        <p:spPr>
          <a:xfrm>
            <a:off x="406200" y="388188"/>
            <a:ext cx="10944597" cy="716711"/>
          </a:xfrm>
          <a:prstGeom prst="rect">
            <a:avLst/>
          </a:prstGeom>
        </p:spPr>
        <p:txBody>
          <a:bodyPr/>
          <a:lstStyle>
            <a:lvl1pPr>
              <a:defRPr sz="6000">
                <a:solidFill>
                  <a:schemeClr val="bg1"/>
                </a:solidFill>
              </a:defRPr>
            </a:lvl1pPr>
          </a:lstStyle>
          <a:p>
            <a:r>
              <a:rPr lang="fr-FR"/>
              <a:t>Agenda</a:t>
            </a:r>
            <a:endParaRPr lang="de-DE"/>
          </a:p>
        </p:txBody>
      </p:sp>
      <p:sp>
        <p:nvSpPr>
          <p:cNvPr id="4" name="AgendaText">
            <a:extLst>
              <a:ext uri="{FF2B5EF4-FFF2-40B4-BE49-F238E27FC236}">
                <a16:creationId xmlns:a16="http://schemas.microsoft.com/office/drawing/2014/main" id="{7E84FF79-EB30-4235-9420-AC39206004F1}"/>
              </a:ext>
            </a:extLst>
          </p:cNvPr>
          <p:cNvSpPr>
            <a:spLocks noGrp="1"/>
          </p:cNvSpPr>
          <p:nvPr>
            <p:ph type="body" sz="quarter" idx="13"/>
          </p:nvPr>
        </p:nvSpPr>
        <p:spPr>
          <a:xfrm>
            <a:off x="1032347" y="1940400"/>
            <a:ext cx="10751666" cy="380480"/>
          </a:xfrm>
          <a:prstGeom prst="rect">
            <a:avLst/>
          </a:prstGeom>
        </p:spPr>
        <p:txBody>
          <a:bodyPr wrap="square" tIns="36000" bIns="36000" anchor="t">
            <a:spAutoFit/>
          </a:bodyPr>
          <a:lstStyle>
            <a:lvl1pPr marL="97200" marR="0" indent="0" algn="l" defTabSz="914400" rtl="0" eaLnBrk="1" fontAlgn="auto" latinLnBrk="0" hangingPunct="1">
              <a:lnSpc>
                <a:spcPct val="100000"/>
              </a:lnSpc>
              <a:spcBef>
                <a:spcPts val="1296"/>
              </a:spcBef>
              <a:spcAft>
                <a:spcPts val="0"/>
              </a:spcAft>
              <a:buClr>
                <a:schemeClr val="accent1"/>
              </a:buClr>
              <a:buSzTx/>
              <a:buFont typeface="Wingdings" pitchFamily="2" charset="2"/>
              <a:buNone/>
              <a:tabLst/>
              <a:defRPr sz="2000" cap="all" baseline="0">
                <a:solidFill>
                  <a:schemeClr val="bg1"/>
                </a:solidFill>
                <a:latin typeface="+mj-lt"/>
              </a:defRPr>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Tree>
    <p:extLst>
      <p:ext uri="{BB962C8B-B14F-4D97-AF65-F5344CB8AC3E}">
        <p14:creationId xmlns:p14="http://schemas.microsoft.com/office/powerpoint/2010/main" val="273836149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Dark grey">
    <p:bg>
      <p:bgPr>
        <a:solidFill>
          <a:schemeClr val="accent4"/>
        </a:solidFill>
        <a:effectLst/>
      </p:bgPr>
    </p:bg>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a:extLst>
              <a:ext uri="{FF2B5EF4-FFF2-40B4-BE49-F238E27FC236}">
                <a16:creationId xmlns:a16="http://schemas.microsoft.com/office/drawing/2014/main" id="{57F0C9DF-D1FA-45A1-91F6-147FDC3E734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bg1"/>
                </a:solidFill>
              </a:defRPr>
            </a:lvl1pPr>
          </a:lstStyle>
          <a:p>
            <a:r>
              <a:rPr lang="fr-FR"/>
              <a:t>CLICK TO INSERT TITLE</a:t>
            </a:r>
            <a:endParaRPr lang="de-DE"/>
          </a:p>
        </p:txBody>
      </p:sp>
    </p:spTree>
    <p:extLst>
      <p:ext uri="{BB962C8B-B14F-4D97-AF65-F5344CB8AC3E}">
        <p14:creationId xmlns:p14="http://schemas.microsoft.com/office/powerpoint/2010/main" val="79335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a:extLst>
              <a:ext uri="{FF2B5EF4-FFF2-40B4-BE49-F238E27FC236}">
                <a16:creationId xmlns:a16="http://schemas.microsoft.com/office/drawing/2014/main" id="{57F0C9DF-D1FA-45A1-91F6-147FDC3E734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tx1"/>
                </a:solidFill>
              </a:defRPr>
            </a:lvl1pPr>
          </a:lstStyle>
          <a:p>
            <a:r>
              <a:rPr lang="fr-FR"/>
              <a:t>CLICK TO INSERT TITLE</a:t>
            </a:r>
            <a:endParaRPr lang="de-DE"/>
          </a:p>
        </p:txBody>
      </p:sp>
    </p:spTree>
    <p:extLst>
      <p:ext uri="{BB962C8B-B14F-4D97-AF65-F5344CB8AC3E}">
        <p14:creationId xmlns:p14="http://schemas.microsoft.com/office/powerpoint/2010/main" val="3712820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Dark grey">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006B5C2B-B0BF-4136-9EC7-0E7F54D1D264}"/>
              </a:ext>
            </a:extLst>
          </p:cNvPr>
          <p:cNvSpPr>
            <a:spLocks noGrp="1"/>
          </p:cNvSpPr>
          <p:nvPr>
            <p:ph type="title" hasCustomPrompt="1"/>
          </p:nvPr>
        </p:nvSpPr>
        <p:spPr>
          <a:xfrm>
            <a:off x="406400" y="388188"/>
            <a:ext cx="10944597" cy="716711"/>
          </a:xfrm>
          <a:prstGeom prst="rect">
            <a:avLst/>
          </a:prstGeom>
        </p:spPr>
        <p:txBody>
          <a:bodyPr/>
          <a:lstStyle/>
          <a:p>
            <a:r>
              <a:rPr lang="fr-FR"/>
              <a:t>CLICK TO INSERT TITLE</a:t>
            </a:r>
            <a:endParaRPr lang="en-GB"/>
          </a:p>
        </p:txBody>
      </p:sp>
      <p:sp>
        <p:nvSpPr>
          <p:cNvPr id="5" name="Content Placeholder">
            <a:extLst>
              <a:ext uri="{FF2B5EF4-FFF2-40B4-BE49-F238E27FC236}">
                <a16:creationId xmlns:a16="http://schemas.microsoft.com/office/drawing/2014/main" id="{BCFEC8C0-8322-4141-827E-9859F309C31A}"/>
              </a:ext>
            </a:extLst>
          </p:cNvPr>
          <p:cNvSpPr>
            <a:spLocks noGrp="1"/>
          </p:cNvSpPr>
          <p:nvPr>
            <p:ph idx="1"/>
          </p:nvPr>
        </p:nvSpPr>
        <p:spPr>
          <a:xfrm>
            <a:off x="404813" y="1329743"/>
            <a:ext cx="11379600" cy="5134557"/>
          </a:xfrm>
          <a:prstGeom prst="rect">
            <a:avLst/>
          </a:prstGeom>
        </p:spPr>
        <p:txBody>
          <a:bodyPr vert="horz" lIns="0" tIns="0" rIns="0" bIns="0" rtlCol="0">
            <a:noAutofit/>
          </a:bodyPr>
          <a:lstStyle>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2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
    <p:bg>
      <p:bgPr>
        <a:solidFill>
          <a:schemeClr val="bg1"/>
        </a:solidFill>
        <a:effectLst/>
      </p:bgPr>
    </p:bg>
    <p:spTree>
      <p:nvGrpSpPr>
        <p:cNvPr id="1" name=""/>
        <p:cNvGrpSpPr/>
        <p:nvPr/>
      </p:nvGrpSpPr>
      <p:grpSpPr>
        <a:xfrm>
          <a:off x="0" y="0"/>
          <a:ext cx="0" cy="0"/>
          <a:chOff x="0" y="0"/>
          <a:chExt cx="0" cy="0"/>
        </a:xfrm>
      </p:grpSpPr>
      <p:sp>
        <p:nvSpPr>
          <p:cNvPr id="11" name="Title Placeholder">
            <a:extLst>
              <a:ext uri="{FF2B5EF4-FFF2-40B4-BE49-F238E27FC236}">
                <a16:creationId xmlns:a16="http://schemas.microsoft.com/office/drawing/2014/main" id="{006B5C2B-B0BF-4136-9EC7-0E7F54D1D264}"/>
              </a:ext>
            </a:extLst>
          </p:cNvPr>
          <p:cNvSpPr>
            <a:spLocks noGrp="1"/>
          </p:cNvSpPr>
          <p:nvPr>
            <p:ph type="title" hasCustomPrompt="1"/>
          </p:nvPr>
        </p:nvSpPr>
        <p:spPr>
          <a:xfrm>
            <a:off x="406400" y="388188"/>
            <a:ext cx="10944597" cy="716711"/>
          </a:xfrm>
          <a:prstGeom prst="rect">
            <a:avLst/>
          </a:prstGeom>
        </p:spPr>
        <p:txBody>
          <a:bodyPr/>
          <a:lstStyle/>
          <a:p>
            <a:r>
              <a:rPr lang="fr-FR"/>
              <a:t>CLICK TO INSERT TITLE</a:t>
            </a:r>
            <a:endParaRPr lang="en-GB"/>
          </a:p>
        </p:txBody>
      </p:sp>
      <p:sp>
        <p:nvSpPr>
          <p:cNvPr id="5" name="Content Placeholder">
            <a:extLst>
              <a:ext uri="{FF2B5EF4-FFF2-40B4-BE49-F238E27FC236}">
                <a16:creationId xmlns:a16="http://schemas.microsoft.com/office/drawing/2014/main" id="{BCFEC8C0-8322-4141-827E-9859F309C31A}"/>
              </a:ext>
            </a:extLst>
          </p:cNvPr>
          <p:cNvSpPr>
            <a:spLocks noGrp="1"/>
          </p:cNvSpPr>
          <p:nvPr>
            <p:ph idx="1"/>
          </p:nvPr>
        </p:nvSpPr>
        <p:spPr>
          <a:xfrm>
            <a:off x="404813" y="1329743"/>
            <a:ext cx="11379600" cy="5134557"/>
          </a:xfrm>
          <a:prstGeom prst="rect">
            <a:avLst/>
          </a:prstGeom>
        </p:spPr>
        <p:txBody>
          <a:bodyPr vert="horz" lIns="0" tIns="0" rIns="0" bIns="0" rtlCol="0">
            <a:noAutofit/>
          </a:bodyPr>
          <a:lstStyle>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62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Dark grey">
    <p:bg>
      <p:bgPr>
        <a:solidFill>
          <a:schemeClr val="accent4"/>
        </a:solidFill>
        <a:effectLst/>
      </p:bgPr>
    </p:bg>
    <p:spTree>
      <p:nvGrpSpPr>
        <p:cNvPr id="1" name=""/>
        <p:cNvGrpSpPr/>
        <p:nvPr/>
      </p:nvGrpSpPr>
      <p:grpSpPr>
        <a:xfrm>
          <a:off x="0" y="0"/>
          <a:ext cx="0" cy="0"/>
          <a:chOff x="0" y="0"/>
          <a:chExt cx="0" cy="0"/>
        </a:xfrm>
      </p:grpSpPr>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bg1"/>
                </a:solidFill>
              </a:defRPr>
            </a:lvl1pPr>
          </a:lstStyle>
          <a:p>
            <a:r>
              <a:rPr lang="fr-FR"/>
              <a:t>CLICK TO INSERT TITLE</a:t>
            </a:r>
            <a:endParaRPr lang="de-DE"/>
          </a:p>
        </p:txBody>
      </p:sp>
    </p:spTree>
    <p:extLst>
      <p:ext uri="{BB962C8B-B14F-4D97-AF65-F5344CB8AC3E}">
        <p14:creationId xmlns:p14="http://schemas.microsoft.com/office/powerpoint/2010/main" val="2423351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p:bg>
      <p:bgPr>
        <a:solidFill>
          <a:schemeClr val="bg1"/>
        </a:solidFill>
        <a:effectLst/>
      </p:bgPr>
    </p:bg>
    <p:spTree>
      <p:nvGrpSpPr>
        <p:cNvPr id="1" name=""/>
        <p:cNvGrpSpPr/>
        <p:nvPr/>
      </p:nvGrpSpPr>
      <p:grpSpPr>
        <a:xfrm>
          <a:off x="0" y="0"/>
          <a:ext cx="0" cy="0"/>
          <a:chOff x="0" y="0"/>
          <a:chExt cx="0" cy="0"/>
        </a:xfrm>
      </p:grpSpPr>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tx1"/>
                </a:solidFill>
              </a:defRPr>
            </a:lvl1pPr>
          </a:lstStyle>
          <a:p>
            <a:r>
              <a:rPr lang="fr-FR"/>
              <a:t>CLICK TO INSERT TITLE</a:t>
            </a:r>
            <a:br>
              <a:rPr lang="fr-FR"/>
            </a:br>
            <a:endParaRPr lang="de-DE"/>
          </a:p>
        </p:txBody>
      </p:sp>
    </p:spTree>
    <p:extLst>
      <p:ext uri="{BB962C8B-B14F-4D97-AF65-F5344CB8AC3E}">
        <p14:creationId xmlns:p14="http://schemas.microsoft.com/office/powerpoint/2010/main" val="2540024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Content Dark grey">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06400" y="1899138"/>
            <a:ext cx="11379201" cy="4570674"/>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nchor="t"/>
          <a:lstStyle>
            <a:lvl1pPr>
              <a:defRPr>
                <a:latin typeface="+mj-lt"/>
              </a:defRPr>
            </a:lvl1pPr>
          </a:lstStyle>
          <a:p>
            <a:r>
              <a:rPr lang="fr-FR"/>
              <a:t>CLICK TO INSERT TITLE</a:t>
            </a:r>
            <a:endParaRPr lang="de-DE"/>
          </a:p>
        </p:txBody>
      </p:sp>
    </p:spTree>
    <p:extLst>
      <p:ext uri="{BB962C8B-B14F-4D97-AF65-F5344CB8AC3E}">
        <p14:creationId xmlns:p14="http://schemas.microsoft.com/office/powerpoint/2010/main" val="97847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AB06-5E52-A2F3-A502-6BDCA244D1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DD159-6522-6C0A-A87C-5B68E4E91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9A005-E558-EB78-9D9D-DAEA6DB84730}"/>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AD287240-803A-4798-8C92-40F5A6C8D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FEC34-0260-6DEE-6675-8FBF611709BE}"/>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2677920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Content">
    <p:bg>
      <p:bgPr>
        <a:solidFill>
          <a:schemeClr val="bg1"/>
        </a:solidFill>
        <a:effectLst/>
      </p:bgPr>
    </p:bg>
    <p:spTree>
      <p:nvGrpSpPr>
        <p:cNvPr id="1" name=""/>
        <p:cNvGrpSpPr/>
        <p:nvPr/>
      </p:nvGrpSpPr>
      <p:grpSpPr>
        <a:xfrm>
          <a:off x="0" y="0"/>
          <a:ext cx="0" cy="0"/>
          <a:chOff x="0" y="0"/>
          <a:chExt cx="0" cy="0"/>
        </a:xfrm>
      </p:grpSpPr>
      <p:sp>
        <p:nvSpPr>
          <p:cNvPr id="4" name="Content Placeholder"/>
          <p:cNvSpPr>
            <a:spLocks noGrp="1"/>
          </p:cNvSpPr>
          <p:nvPr>
            <p:ph type="body" sz="quarter" idx="10"/>
          </p:nvPr>
        </p:nvSpPr>
        <p:spPr>
          <a:xfrm>
            <a:off x="406400" y="1899138"/>
            <a:ext cx="11379201" cy="4570674"/>
          </a:xfrm>
        </p:spPr>
        <p:txBody>
          <a:bodyPr/>
          <a:lstStyle>
            <a:lvl1pPr>
              <a:defRPr>
                <a:solidFill>
                  <a:schemeClr val="tx1"/>
                </a:solidFill>
              </a:defRPr>
            </a:lvl1pPr>
            <a:lvl2pPr>
              <a:buClr>
                <a:schemeClr val="accent2"/>
              </a:buClr>
              <a:defRPr>
                <a:solidFill>
                  <a:schemeClr val="tx1"/>
                </a:solidFill>
              </a:defRPr>
            </a:lvl2pPr>
            <a:lvl3pPr marL="361950" indent="-184150">
              <a:buClr>
                <a:schemeClr val="accent2"/>
              </a:buClr>
              <a:defRPr>
                <a:solidFill>
                  <a:schemeClr val="tx1"/>
                </a:solidFill>
              </a:defRPr>
            </a:lvl3pPr>
            <a:lvl4pPr marL="539750">
              <a:buClr>
                <a:schemeClr val="accent2"/>
              </a:buClr>
              <a:defRPr>
                <a:solidFill>
                  <a:schemeClr val="tx1"/>
                </a:solidFill>
              </a:defRPr>
            </a:lvl4pPr>
            <a:lvl5pPr marL="717550">
              <a:buClr>
                <a:schemeClr val="accent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Placeholder"/>
          <p:cNvSpPr>
            <a:spLocks noGrp="1"/>
          </p:cNvSpPr>
          <p:nvPr>
            <p:ph type="body" sz="quarter" idx="11" hasCustomPrompt="1"/>
          </p:nvPr>
        </p:nvSpPr>
        <p:spPr>
          <a:xfrm>
            <a:off x="406400" y="1327150"/>
            <a:ext cx="11379200" cy="457688"/>
          </a:xfrm>
          <a:prstGeom prst="rect">
            <a:avLst/>
          </a:prstGeom>
        </p:spPr>
        <p:txBody>
          <a:bodyPr>
            <a:noAutofit/>
          </a:bodyPr>
          <a:lstStyle>
            <a:lvl1pPr>
              <a:spcAft>
                <a:spcPts val="0"/>
              </a:spcAft>
              <a:defRPr sz="1600">
                <a:solidFill>
                  <a:schemeClr val="accent2"/>
                </a:solidFill>
              </a:defRPr>
            </a:lvl1pPr>
          </a:lstStyle>
          <a:p>
            <a:pPr lvl="0"/>
            <a:r>
              <a:rPr lang="en-US"/>
              <a:t>Click to edit Master subtitle styles</a:t>
            </a:r>
          </a:p>
        </p:txBody>
      </p:sp>
      <p:sp>
        <p:nvSpPr>
          <p:cNvPr id="2" name="Title Placeholder">
            <a:extLst>
              <a:ext uri="{FF2B5EF4-FFF2-40B4-BE49-F238E27FC236}">
                <a16:creationId xmlns:a16="http://schemas.microsoft.com/office/drawing/2014/main" id="{171054D7-80F5-442C-9F9E-FCC6CF14C5F1}"/>
              </a:ext>
            </a:extLst>
          </p:cNvPr>
          <p:cNvSpPr>
            <a:spLocks noGrp="1"/>
          </p:cNvSpPr>
          <p:nvPr>
            <p:ph type="title" hasCustomPrompt="1"/>
          </p:nvPr>
        </p:nvSpPr>
        <p:spPr>
          <a:xfrm>
            <a:off x="406400" y="388188"/>
            <a:ext cx="10944597" cy="716711"/>
          </a:xfrm>
          <a:prstGeom prst="rect">
            <a:avLst/>
          </a:prstGeom>
        </p:spPr>
        <p:txBody>
          <a:bodyPr/>
          <a:lstStyle>
            <a:lvl1pPr>
              <a:defRPr>
                <a:solidFill>
                  <a:schemeClr val="tx1"/>
                </a:solidFill>
                <a:latin typeface="+mj-lt"/>
              </a:defRPr>
            </a:lvl1pPr>
          </a:lstStyle>
          <a:p>
            <a:r>
              <a:rPr lang="fr-FR"/>
              <a:t>CLICK TO INSERT </a:t>
            </a:r>
            <a:r>
              <a:rPr lang="fr-FR" err="1"/>
              <a:t>TITLe</a:t>
            </a:r>
            <a:endParaRPr lang="de-DE"/>
          </a:p>
        </p:txBody>
      </p:sp>
    </p:spTree>
    <p:extLst>
      <p:ext uri="{BB962C8B-B14F-4D97-AF65-F5344CB8AC3E}">
        <p14:creationId xmlns:p14="http://schemas.microsoft.com/office/powerpoint/2010/main" val="340811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396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Grey">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096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671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p:bg>
      <p:bgPr>
        <a:solidFill>
          <a:schemeClr val="accent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B13A1-44D9-486D-9674-48B7A4B2C350}"/>
              </a:ext>
            </a:extLst>
          </p:cNvPr>
          <p:cNvPicPr>
            <a:picLocks noChangeAspect="1"/>
          </p:cNvPicPr>
          <p:nvPr/>
        </p:nvPicPr>
        <p:blipFill>
          <a:blip r:embed="rId2" cstate="screen">
            <a:extLst>
              <a:ext uri="{28A0092B-C50C-407E-A947-70E740481C1C}">
                <a14:useLocalDpi xmlns:a14="http://schemas.microsoft.com/office/drawing/2010/main"/>
              </a:ext>
            </a:extLst>
          </a:blip>
          <a:srcRect l="14084" t="9312" r="5116" b="12754"/>
          <a:stretch>
            <a:fillRect/>
          </a:stretch>
        </p:blipFill>
        <p:spPr>
          <a:xfrm>
            <a:off x="0" y="0"/>
            <a:ext cx="10056440" cy="6858000"/>
          </a:xfrm>
          <a:custGeom>
            <a:avLst/>
            <a:gdLst>
              <a:gd name="connsiteX0" fmla="*/ 0 w 10056440"/>
              <a:gd name="connsiteY0" fmla="*/ 0 h 6858000"/>
              <a:gd name="connsiteX1" fmla="*/ 10056440 w 10056440"/>
              <a:gd name="connsiteY1" fmla="*/ 0 h 6858000"/>
              <a:gd name="connsiteX2" fmla="*/ 10056440 w 10056440"/>
              <a:gd name="connsiteY2" fmla="*/ 6858000 h 6858000"/>
              <a:gd name="connsiteX3" fmla="*/ 0 w 10056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56440" h="6858000">
                <a:moveTo>
                  <a:pt x="0" y="0"/>
                </a:moveTo>
                <a:lnTo>
                  <a:pt x="10056440" y="0"/>
                </a:lnTo>
                <a:lnTo>
                  <a:pt x="10056440" y="6858000"/>
                </a:lnTo>
                <a:lnTo>
                  <a:pt x="0" y="6858000"/>
                </a:lnTo>
                <a:close/>
              </a:path>
            </a:pathLst>
          </a:custGeom>
        </p:spPr>
      </p:pic>
      <p:sp>
        <p:nvSpPr>
          <p:cNvPr id="12" name="Text Placeholder 10">
            <a:extLst>
              <a:ext uri="{FF2B5EF4-FFF2-40B4-BE49-F238E27FC236}">
                <a16:creationId xmlns:a16="http://schemas.microsoft.com/office/drawing/2014/main" id="{C7D49BEF-F074-4B8B-9CEF-E6E69476AFCA}"/>
              </a:ext>
            </a:extLst>
          </p:cNvPr>
          <p:cNvSpPr>
            <a:spLocks noGrp="1"/>
          </p:cNvSpPr>
          <p:nvPr>
            <p:ph type="body" sz="quarter" idx="10" hasCustomPrompt="1"/>
          </p:nvPr>
        </p:nvSpPr>
        <p:spPr>
          <a:xfrm>
            <a:off x="4872038" y="2173982"/>
            <a:ext cx="6926262" cy="1975098"/>
          </a:xfrm>
        </p:spPr>
        <p:txBody>
          <a:bodyPr anchor="ctr"/>
          <a:lstStyle>
            <a:lvl1pPr>
              <a:defRPr sz="4400" cap="all" baseline="0">
                <a:solidFill>
                  <a:schemeClr val="accent2"/>
                </a:solidFill>
                <a:latin typeface="+mj-lt"/>
              </a:defRPr>
            </a:lvl1pPr>
            <a:lvl2pPr marL="0" indent="0">
              <a:buNone/>
              <a:defRPr/>
            </a:lvl2pPr>
          </a:lstStyle>
          <a:p>
            <a:pPr lvl="0"/>
            <a:r>
              <a:rPr lang="en-US"/>
              <a:t>Click to insert title</a:t>
            </a:r>
          </a:p>
        </p:txBody>
      </p:sp>
    </p:spTree>
    <p:extLst>
      <p:ext uri="{BB962C8B-B14F-4D97-AF65-F5344CB8AC3E}">
        <p14:creationId xmlns:p14="http://schemas.microsoft.com/office/powerpoint/2010/main" val="1456103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Dark Grey">
    <p:bg>
      <p:bgPr>
        <a:solidFill>
          <a:srgbClr val="272936"/>
        </a:solidFill>
        <a:effectLst/>
      </p:bgPr>
    </p:bg>
    <p:spTree>
      <p:nvGrpSpPr>
        <p:cNvPr id="1" name=""/>
        <p:cNvGrpSpPr/>
        <p:nvPr/>
      </p:nvGrpSpPr>
      <p:grpSpPr>
        <a:xfrm>
          <a:off x="0" y="0"/>
          <a:ext cx="0" cy="0"/>
          <a:chOff x="0" y="0"/>
          <a:chExt cx="0" cy="0"/>
        </a:xfrm>
      </p:grpSpPr>
      <p:sp>
        <p:nvSpPr>
          <p:cNvPr id="23" name="CR &amp; Confidentiality"/>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2023 Capgemini. All rights reserved.</a:t>
            </a:r>
          </a:p>
        </p:txBody>
      </p:sp>
      <p:pic>
        <p:nvPicPr>
          <p:cNvPr id="34" name="Picture 33">
            <a:extLst>
              <a:ext uri="{FF2B5EF4-FFF2-40B4-BE49-F238E27FC236}">
                <a16:creationId xmlns:a16="http://schemas.microsoft.com/office/drawing/2014/main" id="{E60BD800-753D-4479-8C3F-C2C06E01A947}"/>
              </a:ext>
            </a:extLst>
          </p:cNvPr>
          <p:cNvPicPr>
            <a:picLocks noChangeAspect="1"/>
          </p:cNvPicPr>
          <p:nvPr/>
        </p:nvPicPr>
        <p:blipFill>
          <a:blip r:embed="rId2" cstate="screen">
            <a:extLst>
              <a:ext uri="{28A0092B-C50C-407E-A947-70E740481C1C}">
                <a14:useLocalDpi xmlns:a14="http://schemas.microsoft.com/office/drawing/2010/main"/>
              </a:ext>
            </a:extLst>
          </a:blip>
          <a:srcRect l="5078" r="8301"/>
          <a:stretch>
            <a:fillRect/>
          </a:stretch>
        </p:blipFill>
        <p:spPr>
          <a:xfrm rot="1808368" flipV="1">
            <a:off x="4222713" y="-1270111"/>
            <a:ext cx="9185558" cy="7497656"/>
          </a:xfrm>
          <a:custGeom>
            <a:avLst/>
            <a:gdLst>
              <a:gd name="connsiteX0" fmla="*/ 0 w 9185558"/>
              <a:gd name="connsiteY0" fmla="*/ 3948471 h 7497656"/>
              <a:gd name="connsiteX1" fmla="*/ 6112957 w 9185558"/>
              <a:gd name="connsiteY1" fmla="*/ 7497656 h 7497656"/>
              <a:gd name="connsiteX2" fmla="*/ 6320563 w 9185558"/>
              <a:gd name="connsiteY2" fmla="*/ 7497656 h 7497656"/>
              <a:gd name="connsiteX3" fmla="*/ 9185558 w 9185558"/>
              <a:gd name="connsiteY3" fmla="*/ 2563118 h 7497656"/>
              <a:gd name="connsiteX4" fmla="*/ 4770959 w 9185558"/>
              <a:gd name="connsiteY4" fmla="*/ 0 h 7497656"/>
              <a:gd name="connsiteX5" fmla="*/ 2292484 w 9185558"/>
              <a:gd name="connsiteY5" fmla="*/ 0 h 749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85558" h="7497656">
                <a:moveTo>
                  <a:pt x="0" y="3948471"/>
                </a:moveTo>
                <a:lnTo>
                  <a:pt x="6112957" y="7497656"/>
                </a:lnTo>
                <a:lnTo>
                  <a:pt x="6320563" y="7497656"/>
                </a:lnTo>
                <a:lnTo>
                  <a:pt x="9185558" y="2563118"/>
                </a:lnTo>
                <a:lnTo>
                  <a:pt x="4770959" y="0"/>
                </a:lnTo>
                <a:lnTo>
                  <a:pt x="2292484" y="0"/>
                </a:lnTo>
                <a:close/>
              </a:path>
            </a:pathLst>
          </a:custGeom>
        </p:spPr>
      </p:pic>
      <p:grpSp>
        <p:nvGrpSpPr>
          <p:cNvPr id="4" name="Boilerplate">
            <a:extLst>
              <a:ext uri="{FF2B5EF4-FFF2-40B4-BE49-F238E27FC236}">
                <a16:creationId xmlns:a16="http://schemas.microsoft.com/office/drawing/2014/main" id="{355DAE28-89DC-4F72-853C-8C1E599ABDB9}"/>
              </a:ext>
            </a:extLst>
          </p:cNvPr>
          <p:cNvGrpSpPr/>
          <p:nvPr/>
        </p:nvGrpSpPr>
        <p:grpSpPr>
          <a:xfrm>
            <a:off x="6536184" y="2939130"/>
            <a:ext cx="4638214" cy="1872894"/>
            <a:chOff x="6536184" y="2939130"/>
            <a:chExt cx="4638214" cy="1872894"/>
          </a:xfrm>
        </p:grpSpPr>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dirty="0">
                  <a:solidFill>
                    <a:schemeClr val="bg1"/>
                  </a:solidFill>
                  <a:effectLst/>
                  <a:latin typeface="+mn-lt"/>
                </a:rPr>
                <a:t>Capgemini is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nearly 350,000 team members in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2022 global revenues of €22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mn-lt"/>
                </a:rPr>
                <a:t>About Capgemini</a:t>
              </a:r>
            </a:p>
          </p:txBody>
        </p:sp>
      </p:grpSp>
      <p:sp>
        <p:nvSpPr>
          <p:cNvPr id="16" name="Slogan &amp; CG URL"/>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mn-lt"/>
              </a:rPr>
              <a:t>Get The Future You Want </a:t>
            </a:r>
            <a:r>
              <a:rPr lang="en-US" sz="900">
                <a:solidFill>
                  <a:schemeClr val="bg1"/>
                </a:solidFill>
                <a:effectLst/>
                <a:latin typeface="+mn-lt"/>
              </a:rPr>
              <a:t>|</a:t>
            </a:r>
            <a:r>
              <a:rPr lang="en-GB" sz="900">
                <a:solidFill>
                  <a:schemeClr val="bg1"/>
                </a:solidFill>
                <a:effectLst/>
                <a:latin typeface="+mn-lt"/>
              </a:rPr>
              <a:t> </a:t>
            </a:r>
            <a:r>
              <a:rPr lang="en-US" sz="1050">
                <a:solidFill>
                  <a:schemeClr val="accent2"/>
                </a:solidFill>
                <a:latin typeface="+mn-lt"/>
              </a:rPr>
              <a:t>www.capgemini.com</a:t>
            </a:r>
          </a:p>
        </p:txBody>
      </p:sp>
      <p:grpSp>
        <p:nvGrpSpPr>
          <p:cNvPr id="22" name="Social Media Links">
            <a:extLst>
              <a:ext uri="{FF2B5EF4-FFF2-40B4-BE49-F238E27FC236}">
                <a16:creationId xmlns:a16="http://schemas.microsoft.com/office/drawing/2014/main" id="{72A899AB-FA13-4080-A6D1-C1D99ABC28EA}"/>
              </a:ext>
            </a:extLst>
          </p:cNvPr>
          <p:cNvGrpSpPr/>
          <p:nvPr/>
        </p:nvGrpSpPr>
        <p:grpSpPr>
          <a:xfrm>
            <a:off x="426720" y="4968013"/>
            <a:ext cx="1866702" cy="333195"/>
            <a:chOff x="426720" y="4968013"/>
            <a:chExt cx="1866702" cy="333195"/>
          </a:xfrm>
        </p:grpSpPr>
        <p:pic>
          <p:nvPicPr>
            <p:cNvPr id="24" name="LinkedIn Icon">
              <a:hlinkClick r:id="rId3"/>
              <a:extLst>
                <a:ext uri="{FF2B5EF4-FFF2-40B4-BE49-F238E27FC236}">
                  <a16:creationId xmlns:a16="http://schemas.microsoft.com/office/drawing/2014/main" id="{34DF7EBF-19B8-4438-A8E1-01F06007195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25" name="Slideshare Icon">
              <a:hlinkClick r:id="rId5"/>
              <a:extLst>
                <a:ext uri="{FF2B5EF4-FFF2-40B4-BE49-F238E27FC236}">
                  <a16:creationId xmlns:a16="http://schemas.microsoft.com/office/drawing/2014/main" id="{9A97FC51-233B-49B0-A0F4-DA413387BE5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26" name="Twitter Icon">
              <a:hlinkClick r:id="rId7"/>
              <a:extLst>
                <a:ext uri="{FF2B5EF4-FFF2-40B4-BE49-F238E27FC236}">
                  <a16:creationId xmlns:a16="http://schemas.microsoft.com/office/drawing/2014/main" id="{5255C755-B4EB-41C0-8E76-C6A7E09C347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7" name="Youtube Icon">
              <a:hlinkClick r:id="rId9"/>
              <a:extLst>
                <a:ext uri="{FF2B5EF4-FFF2-40B4-BE49-F238E27FC236}">
                  <a16:creationId xmlns:a16="http://schemas.microsoft.com/office/drawing/2014/main" id="{7EF20F7D-BFD3-4403-8168-47A297EAD74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9" name="Facebook Icon">
              <a:hlinkClick r:id="rId11"/>
              <a:extLst>
                <a:ext uri="{FF2B5EF4-FFF2-40B4-BE49-F238E27FC236}">
                  <a16:creationId xmlns:a16="http://schemas.microsoft.com/office/drawing/2014/main" id="{FDDCBD14-9657-4918-96BB-79A9677BC36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grpSp>
      <p:pic>
        <p:nvPicPr>
          <p:cNvPr id="17" name="Graphic 16">
            <a:extLst>
              <a:ext uri="{FF2B5EF4-FFF2-40B4-BE49-F238E27FC236}">
                <a16:creationId xmlns:a16="http://schemas.microsoft.com/office/drawing/2014/main" id="{1491A1C0-A202-4751-8155-1696179A32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636" y="622152"/>
            <a:ext cx="3016065" cy="1226133"/>
          </a:xfrm>
          <a:prstGeom prst="rect">
            <a:avLst/>
          </a:prstGeom>
        </p:spPr>
      </p:pic>
    </p:spTree>
    <p:extLst>
      <p:ext uri="{BB962C8B-B14F-4D97-AF65-F5344CB8AC3E}">
        <p14:creationId xmlns:p14="http://schemas.microsoft.com/office/powerpoint/2010/main" val="184823157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2E57-FAF9-5B5F-B5D8-ACE64D9FB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C4CCBD-B65D-09C6-A0CD-D1317843F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9C192-0A95-DC7B-AC04-3F77C08355C0}"/>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54DD6A89-D255-8A0E-2B67-66C3EDCE7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9D897-75EE-68D4-BE22-B9DAF0662525}"/>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66457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49B8-6827-B488-A5F3-8169C35A2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3C2F08-F07F-89E5-7058-E0DFC2628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7059E-1522-DE18-954E-9D063388082E}"/>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C6DAA141-FD81-1562-7037-B95100EA7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7B4D8-3A8E-91BF-300D-F9D0A0928102}"/>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7407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E9EB-086E-6B32-6D7C-93B97CB6F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05721-E253-ED36-5741-8DB4398F3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921DF3-2ACA-5510-CD8A-07908A675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1587C2-12D7-A532-A7DF-ACE22F5BC588}"/>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6" name="Footer Placeholder 5">
            <a:extLst>
              <a:ext uri="{FF2B5EF4-FFF2-40B4-BE49-F238E27FC236}">
                <a16:creationId xmlns:a16="http://schemas.microsoft.com/office/drawing/2014/main" id="{FD8F0A04-31DD-AA39-BAFC-F70E9D120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7E08F-8224-E458-6FB8-A9F76DE1961F}"/>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69894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C25-E4FC-4074-0B61-B2DCAC477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93618-1283-709E-4776-0E70076EF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02846-DE54-40FC-5498-647A49DA7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F3702-F114-6F36-2839-9B90BCC2D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43038-5715-BBA3-6D6A-0776CD67E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207735-CA61-DF4C-B409-FC35CD051DC4}"/>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8" name="Footer Placeholder 7">
            <a:extLst>
              <a:ext uri="{FF2B5EF4-FFF2-40B4-BE49-F238E27FC236}">
                <a16:creationId xmlns:a16="http://schemas.microsoft.com/office/drawing/2014/main" id="{0110EA17-8FAE-BA93-AA7B-DEA71FF728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BE8B0-C79B-5825-4637-2979DB7A0192}"/>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295173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DA2A-2709-92CA-D5C6-63868F366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0857AB-72E8-14D4-8C3C-3718FCFE70DE}"/>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4" name="Footer Placeholder 3">
            <a:extLst>
              <a:ext uri="{FF2B5EF4-FFF2-40B4-BE49-F238E27FC236}">
                <a16:creationId xmlns:a16="http://schemas.microsoft.com/office/drawing/2014/main" id="{1309F6A5-14D0-2DC6-AA51-358087D396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7B117-6540-00A5-9685-A82D280A6BFD}"/>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278563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0FAE6-960E-F36C-22EE-9EC65DB0520E}"/>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3" name="Footer Placeholder 2">
            <a:extLst>
              <a:ext uri="{FF2B5EF4-FFF2-40B4-BE49-F238E27FC236}">
                <a16:creationId xmlns:a16="http://schemas.microsoft.com/office/drawing/2014/main" id="{F51B072B-AA9E-7642-43B7-5487BC2E8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5E0FD-77FB-E253-B782-DB7695D18CFB}"/>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3449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F57A-9888-8DED-032A-06962E205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FFAE2-7C90-D54E-FD56-68C550613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9315EB-F263-5FE7-ADFF-CB0325FDC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EDAA6-1080-9986-71DB-69F68FE7909D}"/>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6" name="Footer Placeholder 5">
            <a:extLst>
              <a:ext uri="{FF2B5EF4-FFF2-40B4-BE49-F238E27FC236}">
                <a16:creationId xmlns:a16="http://schemas.microsoft.com/office/drawing/2014/main" id="{9402C429-0B81-1D7C-72B1-7C3B07B68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11C65-E3FD-2B5E-8353-C4104FB41CE3}"/>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409963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D71A-799E-2E4B-D29D-A868E4339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CE97F-7E95-C406-276D-72E38896A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311E5C-8F83-E8C4-7877-5CB399A0F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C5155-F938-DE23-1DE2-AF8B654FBA37}"/>
              </a:ext>
            </a:extLst>
          </p:cNvPr>
          <p:cNvSpPr>
            <a:spLocks noGrp="1"/>
          </p:cNvSpPr>
          <p:nvPr>
            <p:ph type="dt" sz="half" idx="10"/>
          </p:nvPr>
        </p:nvSpPr>
        <p:spPr/>
        <p:txBody>
          <a:bodyPr/>
          <a:lstStyle/>
          <a:p>
            <a:fld id="{0E05CD90-6368-4E62-9757-D79022F5267E}" type="datetimeFigureOut">
              <a:rPr lang="en-US" smtClean="0"/>
              <a:t>2/12/2024</a:t>
            </a:fld>
            <a:endParaRPr lang="en-US"/>
          </a:p>
        </p:txBody>
      </p:sp>
      <p:sp>
        <p:nvSpPr>
          <p:cNvPr id="6" name="Footer Placeholder 5">
            <a:extLst>
              <a:ext uri="{FF2B5EF4-FFF2-40B4-BE49-F238E27FC236}">
                <a16:creationId xmlns:a16="http://schemas.microsoft.com/office/drawing/2014/main" id="{6C3CC82E-F2D0-46C0-6470-905D6BC37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DC318-FCBB-E462-D187-16D372895369}"/>
              </a:ext>
            </a:extLst>
          </p:cNvPr>
          <p:cNvSpPr>
            <a:spLocks noGrp="1"/>
          </p:cNvSpPr>
          <p:nvPr>
            <p:ph type="sldNum" sz="quarter" idx="12"/>
          </p:nvPr>
        </p:nvSpPr>
        <p:spPr/>
        <p:txBody>
          <a:bodyPr/>
          <a:lstStyle/>
          <a:p>
            <a:fld id="{1F894157-F5DD-40B0-BD8C-FACFB466C572}" type="slidenum">
              <a:rPr lang="en-US" smtClean="0"/>
              <a:t>‹#›</a:t>
            </a:fld>
            <a:endParaRPr lang="en-US"/>
          </a:p>
        </p:txBody>
      </p:sp>
    </p:spTree>
    <p:extLst>
      <p:ext uri="{BB962C8B-B14F-4D97-AF65-F5344CB8AC3E}">
        <p14:creationId xmlns:p14="http://schemas.microsoft.com/office/powerpoint/2010/main" val="291240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oleObject" Target="../embeddings/oleObject1.bin"/><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1.xml"/><Relationship Id="rId2" Type="http://schemas.openxmlformats.org/officeDocument/2006/relationships/slideLayout" Target="../slideLayouts/slideLayout13.xml"/><Relationship Id="rId16" Type="http://schemas.openxmlformats.org/officeDocument/2006/relationships/theme" Target="../theme/theme2.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5.png"/><Relationship Id="rId10" Type="http://schemas.openxmlformats.org/officeDocument/2006/relationships/slideLayout" Target="../slideLayouts/slideLayout21.xml"/><Relationship Id="rId19"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52F01-D439-949D-618F-2CA1587BA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048B7-1ACA-F65F-ECAC-4358FEDC6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ADD6D-3F0B-65C7-44E5-E731ADE4F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5CD90-6368-4E62-9757-D79022F5267E}" type="datetimeFigureOut">
              <a:rPr lang="en-US" smtClean="0"/>
              <a:t>2/12/2024</a:t>
            </a:fld>
            <a:endParaRPr lang="en-US"/>
          </a:p>
        </p:txBody>
      </p:sp>
      <p:sp>
        <p:nvSpPr>
          <p:cNvPr id="5" name="Footer Placeholder 4">
            <a:extLst>
              <a:ext uri="{FF2B5EF4-FFF2-40B4-BE49-F238E27FC236}">
                <a16:creationId xmlns:a16="http://schemas.microsoft.com/office/drawing/2014/main" id="{A71CDBB0-4772-D19B-AB31-9715A9EC4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2BC3F0-2959-452A-1ECC-E5534EE45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94157-F5DD-40B0-BD8C-FACFB466C572}" type="slidenum">
              <a:rPr lang="en-US" smtClean="0"/>
              <a:t>‹#›</a:t>
            </a:fld>
            <a:endParaRPr lang="en-US"/>
          </a:p>
        </p:txBody>
      </p:sp>
    </p:spTree>
    <p:extLst>
      <p:ext uri="{BB962C8B-B14F-4D97-AF65-F5344CB8AC3E}">
        <p14:creationId xmlns:p14="http://schemas.microsoft.com/office/powerpoint/2010/main" val="218011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p:cNvGraphicFramePr>
            <a:graphicFrameLocks noChangeAspect="1"/>
          </p:cNvGraphicFramePr>
          <p:nvPr>
            <p:custDataLst>
              <p:tags r:id="rId17"/>
            </p:custDataLst>
            <p:extLst>
              <p:ext uri="{D42A27DB-BD31-4B8C-83A1-F6EECF244321}">
                <p14:modId xmlns:p14="http://schemas.microsoft.com/office/powerpoint/2010/main" val="550253358"/>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21" name="Object"/>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grpSp>
        <p:nvGrpSpPr>
          <p:cNvPr id="92" name="Group_Sticker" hidden="1"/>
          <p:cNvGrpSpPr/>
          <p:nvPr/>
        </p:nvGrpSpPr>
        <p:grpSpPr>
          <a:xfrm>
            <a:off x="10486288" y="389555"/>
            <a:ext cx="562654" cy="242788"/>
            <a:chOff x="8505826" y="-2406898"/>
            <a:chExt cx="562654" cy="242788"/>
          </a:xfrm>
        </p:grpSpPr>
        <p:sp>
          <p:nvSpPr>
            <p:cNvPr id="93" name="Textfeld 92"/>
            <p:cNvSpPr txBox="1"/>
            <p:nvPr/>
          </p:nvSpPr>
          <p:spPr>
            <a:xfrm>
              <a:off x="8523459" y="-2356098"/>
              <a:ext cx="527388" cy="153888"/>
            </a:xfrm>
            <a:prstGeom prst="rect">
              <a:avLst/>
            </a:prstGeom>
          </p:spPr>
          <p:txBody>
            <a:bodyPr vert="horz" wrap="none" lIns="0" tIns="0" rIns="0" bIns="0" rtlCol="0" anchor="ctr">
              <a:spAutoFit/>
            </a:bodyPr>
            <a:lstStyle/>
            <a:p>
              <a:pPr algn="ctr"/>
              <a:r>
                <a:rPr lang="de-DE" sz="1000" b="1">
                  <a:solidFill>
                    <a:schemeClr val="accent2"/>
                  </a:solidFill>
                </a:rPr>
                <a:t>STICKER</a:t>
              </a:r>
            </a:p>
          </p:txBody>
        </p:sp>
        <p:cxnSp>
          <p:nvCxnSpPr>
            <p:cNvPr id="97" name="Gerader Verbinder 96"/>
            <p:cNvCxnSpPr/>
            <p:nvPr/>
          </p:nvCxnSpPr>
          <p:spPr>
            <a:xfrm>
              <a:off x="8505826" y="-2406898"/>
              <a:ext cx="5626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8505826" y="-2164110"/>
              <a:ext cx="56265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FootnoteAndSource" hidden="1">
            <a:extLst>
              <a:ext uri="{FF2B5EF4-FFF2-40B4-BE49-F238E27FC236}">
                <a16:creationId xmlns:a16="http://schemas.microsoft.com/office/drawing/2014/main" id="{2683B2D7-11AF-4AFA-BA6D-D42EAA9BAA37}"/>
              </a:ext>
            </a:extLst>
          </p:cNvPr>
          <p:cNvSpPr txBox="1"/>
          <p:nvPr/>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a:t>	Source:	Source Text</a:t>
            </a:r>
          </a:p>
        </p:txBody>
      </p:sp>
      <p:grpSp>
        <p:nvGrpSpPr>
          <p:cNvPr id="94" name="CG Spade Blue">
            <a:extLst>
              <a:ext uri="{FF2B5EF4-FFF2-40B4-BE49-F238E27FC236}">
                <a16:creationId xmlns:a16="http://schemas.microsoft.com/office/drawing/2014/main" id="{11A3E882-4152-49CC-A658-0BA2BD4CCF4E}"/>
              </a:ext>
            </a:extLst>
          </p:cNvPr>
          <p:cNvGrpSpPr>
            <a:grpSpLocks noChangeAspect="1"/>
          </p:cNvGrpSpPr>
          <p:nvPr/>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Content Placeholder"/>
          <p:cNvSpPr>
            <a:spLocks noGrp="1"/>
          </p:cNvSpPr>
          <p:nvPr>
            <p:ph type="body" idx="1"/>
          </p:nvPr>
        </p:nvSpPr>
        <p:spPr>
          <a:xfrm>
            <a:off x="404813" y="1329743"/>
            <a:ext cx="11379600" cy="5134557"/>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86" name="Footer Slide number">
            <a:extLst>
              <a:ext uri="{FF2B5EF4-FFF2-40B4-BE49-F238E27FC236}">
                <a16:creationId xmlns:a16="http://schemas.microsoft.com/office/drawing/2014/main" id="{5539996C-DD2A-49D6-AFB0-763FCB2EE440}"/>
              </a:ext>
            </a:extLst>
          </p:cNvPr>
          <p:cNvSpPr/>
          <p:nvPr/>
        </p:nvSpPr>
        <p:spPr>
          <a:xfrm>
            <a:off x="11744128" y="6541977"/>
            <a:ext cx="229263" cy="200055"/>
          </a:xfrm>
          <a:prstGeom prst="rect">
            <a:avLst/>
          </a:prstGeom>
        </p:spPr>
        <p:txBody>
          <a:bodyPr wrap="square" lIns="0" rIns="0">
            <a:spAutoFit/>
          </a:bodyPr>
          <a:lstStyle/>
          <a:p>
            <a:pPr algn="r"/>
            <a:fld id="{0502E5A9-B53C-401E-A0E0-4A359BB0A9E5}" type="slidenum">
              <a:rPr lang="en-US" sz="700" smtClean="0">
                <a:solidFill>
                  <a:srgbClr val="A6A6A6"/>
                </a:solidFill>
                <a:latin typeface="+mn-lt"/>
                <a:cs typeface="Arial" panose="020B0604020202020204" pitchFamily="34" charset="0"/>
              </a:rPr>
              <a:pPr algn="r"/>
              <a:t>‹#›</a:t>
            </a:fld>
            <a:endParaRPr lang="en-US" sz="700">
              <a:solidFill>
                <a:srgbClr val="A6A6A6"/>
              </a:solidFill>
              <a:latin typeface="+mn-lt"/>
              <a:cs typeface="Arial" panose="020B0604020202020204" pitchFamily="34" charset="0"/>
            </a:endParaRPr>
          </a:p>
        </p:txBody>
      </p:sp>
      <p:sp>
        <p:nvSpPr>
          <p:cNvPr id="89" name="Footer Copyright">
            <a:extLst>
              <a:ext uri="{FF2B5EF4-FFF2-40B4-BE49-F238E27FC236}">
                <a16:creationId xmlns:a16="http://schemas.microsoft.com/office/drawing/2014/main" id="{01D50803-B26A-4936-A06C-6E086A6DD719}"/>
              </a:ext>
            </a:extLst>
          </p:cNvPr>
          <p:cNvSpPr/>
          <p:nvPr/>
        </p:nvSpPr>
        <p:spPr>
          <a:xfrm>
            <a:off x="7257892" y="6532276"/>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mn-lt"/>
                <a:cs typeface="Arial" panose="020B0604020202020204" pitchFamily="34" charset="0"/>
              </a:rPr>
              <a:t> Company Confidential © Capgemini 2023. All rights reserved  |</a:t>
            </a:r>
          </a:p>
        </p:txBody>
      </p:sp>
      <p:sp>
        <p:nvSpPr>
          <p:cNvPr id="62" name="TextBoxFileName">
            <a:extLst>
              <a:ext uri="{FF2B5EF4-FFF2-40B4-BE49-F238E27FC236}">
                <a16:creationId xmlns:a16="http://schemas.microsoft.com/office/drawing/2014/main" id="{CB4B3393-018E-4D63-9562-C180FB014564}"/>
              </a:ext>
            </a:extLst>
          </p:cNvPr>
          <p:cNvSpPr/>
          <p:nvPr/>
        </p:nvSpPr>
        <p:spPr>
          <a:xfrm>
            <a:off x="397094" y="6532276"/>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700">
                <a:solidFill>
                  <a:srgbClr val="A6A6A6"/>
                </a:solidFill>
                <a:latin typeface="+mn-lt"/>
              </a:rPr>
              <a:t>ORU_Scenario.pptx</a:t>
            </a:r>
            <a:endParaRPr lang="de-DE" sz="700">
              <a:solidFill>
                <a:srgbClr val="A6A6A6"/>
              </a:solidFill>
              <a:latin typeface="+mn-lt"/>
            </a:endParaRPr>
          </a:p>
        </p:txBody>
      </p:sp>
      <p:sp>
        <p:nvSpPr>
          <p:cNvPr id="64" name="Title Placeholder 1">
            <a:extLst>
              <a:ext uri="{FF2B5EF4-FFF2-40B4-BE49-F238E27FC236}">
                <a16:creationId xmlns:a16="http://schemas.microsoft.com/office/drawing/2014/main" id="{AFE02BC7-53A9-433B-A827-76F69AED5F28}"/>
              </a:ext>
            </a:extLst>
          </p:cNvPr>
          <p:cNvSpPr>
            <a:spLocks noGrp="1"/>
          </p:cNvSpPr>
          <p:nvPr>
            <p:ph type="title"/>
          </p:nvPr>
        </p:nvSpPr>
        <p:spPr>
          <a:xfrm>
            <a:off x="404813" y="388188"/>
            <a:ext cx="10947772" cy="716711"/>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24" name="SEC1" hidden="1">
            <a:extLst>
              <a:ext uri="{FF2B5EF4-FFF2-40B4-BE49-F238E27FC236}">
                <a16:creationId xmlns:a16="http://schemas.microsoft.com/office/drawing/2014/main" id="{79E04ADF-8D80-4EC8-B080-A98B163D7F8F}"/>
              </a:ext>
            </a:extLst>
          </p:cNvPr>
          <p:cNvSpPr/>
          <p:nvPr/>
        </p:nvSpPr>
        <p:spPr>
          <a:xfrm>
            <a:off x="11548715" y="656744"/>
            <a:ext cx="468000" cy="468000"/>
          </a:xfrm>
          <a:prstGeom prst="rect">
            <a:avLst/>
          </a:prstGeom>
          <a:blipFill>
            <a:blip r:embed="rId2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5" name="SEC3" hidden="1">
            <a:extLst>
              <a:ext uri="{FF2B5EF4-FFF2-40B4-BE49-F238E27FC236}">
                <a16:creationId xmlns:a16="http://schemas.microsoft.com/office/drawing/2014/main" id="{5A8C4100-1D6B-4E87-AF56-968A18021B35}"/>
              </a:ext>
            </a:extLst>
          </p:cNvPr>
          <p:cNvSpPr/>
          <p:nvPr/>
        </p:nvSpPr>
        <p:spPr>
          <a:xfrm>
            <a:off x="11548715" y="656744"/>
            <a:ext cx="468000" cy="468000"/>
          </a:xfrm>
          <a:prstGeom prst="rect">
            <a:avLst/>
          </a:prstGeom>
          <a:blipFill>
            <a:blip r:embed="rId2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6" name="SEC2" hidden="1">
            <a:extLst>
              <a:ext uri="{FF2B5EF4-FFF2-40B4-BE49-F238E27FC236}">
                <a16:creationId xmlns:a16="http://schemas.microsoft.com/office/drawing/2014/main" id="{84FDC387-8B88-4355-B0FC-3E25C90774B1}"/>
              </a:ext>
            </a:extLst>
          </p:cNvPr>
          <p:cNvSpPr/>
          <p:nvPr/>
        </p:nvSpPr>
        <p:spPr>
          <a:xfrm>
            <a:off x="11548715" y="656744"/>
            <a:ext cx="468000" cy="468000"/>
          </a:xfrm>
          <a:prstGeom prst="rect">
            <a:avLst/>
          </a:prstGeom>
          <a:blipFill>
            <a:blip r:embed="rId2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7" name="SEC0" hidden="1">
            <a:extLst>
              <a:ext uri="{FF2B5EF4-FFF2-40B4-BE49-F238E27FC236}">
                <a16:creationId xmlns:a16="http://schemas.microsoft.com/office/drawing/2014/main" id="{1D082514-D1C9-4F6B-B2B5-F4925246CB07}"/>
              </a:ext>
            </a:extLst>
          </p:cNvPr>
          <p:cNvSpPr/>
          <p:nvPr/>
        </p:nvSpPr>
        <p:spPr>
          <a:xfrm>
            <a:off x="11548715" y="656744"/>
            <a:ext cx="468000" cy="468000"/>
          </a:xfrm>
          <a:prstGeom prst="rect">
            <a:avLst/>
          </a:prstGeom>
          <a:blipFill>
            <a:blip r:embed="rId2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8" name="Rectangle 27">
            <a:extLst>
              <a:ext uri="{FF2B5EF4-FFF2-40B4-BE49-F238E27FC236}">
                <a16:creationId xmlns:a16="http://schemas.microsoft.com/office/drawing/2014/main" id="{77BEF940-D7E1-4C8D-BAFB-88689B0AB499}"/>
              </a:ext>
            </a:extLst>
          </p:cNvPr>
          <p:cNvSpPr/>
          <p:nvPr/>
        </p:nvSpPr>
        <p:spPr>
          <a:xfrm>
            <a:off x="12231538" y="4509120"/>
            <a:ext cx="1224136" cy="2348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oAutofit/>
          </a:bodyPr>
          <a:lstStyle/>
          <a:p>
            <a:pPr algn="l"/>
            <a:r>
              <a:rPr lang="en-US" sz="800" b="1">
                <a:solidFill>
                  <a:schemeClr val="tx1"/>
                </a:solidFill>
              </a:rPr>
              <a:t>To edit the security classification in the footer area</a:t>
            </a:r>
            <a:r>
              <a:rPr lang="en-US" sz="800">
                <a:solidFill>
                  <a:schemeClr val="tx1"/>
                </a:solidFill>
              </a:rPr>
              <a:t>, please follow these steps:</a:t>
            </a:r>
          </a:p>
          <a:p>
            <a:pPr algn="l">
              <a:lnSpc>
                <a:spcPts val="500"/>
              </a:lnSpc>
            </a:pPr>
            <a:endParaRPr lang="en-US" sz="800">
              <a:solidFill>
                <a:schemeClr val="tx1"/>
              </a:solidFill>
            </a:endParaRPr>
          </a:p>
          <a:p>
            <a:pPr marL="144000" lvl="1" indent="-144000" algn="l" defTabSz="914400" rtl="0" eaLnBrk="1" latinLnBrk="0" hangingPunct="1">
              <a:buClr>
                <a:schemeClr val="accent2"/>
              </a:buClr>
              <a:buFont typeface="+mj-lt"/>
              <a:buAutoNum type="arabicPeriod"/>
            </a:pPr>
            <a:r>
              <a:rPr lang="en-US" sz="800">
                <a:solidFill>
                  <a:schemeClr val="tx1"/>
                </a:solidFill>
              </a:rPr>
              <a:t>Go to Slide Master</a:t>
            </a:r>
            <a:br>
              <a:rPr lang="en-US" sz="800">
                <a:solidFill>
                  <a:schemeClr val="tx1"/>
                </a:solidFill>
              </a:rPr>
            </a:br>
            <a:r>
              <a:rPr lang="en-US" sz="800">
                <a:solidFill>
                  <a:schemeClr val="tx1"/>
                </a:solidFill>
              </a:rPr>
              <a:t>(View &gt; Slide Master View &gt; Master Layout </a:t>
            </a:r>
            <a:br>
              <a:rPr lang="en-US" sz="800">
                <a:solidFill>
                  <a:schemeClr val="tx1"/>
                </a:solidFill>
              </a:rPr>
            </a:br>
            <a:r>
              <a:rPr lang="en-US" sz="800">
                <a:solidFill>
                  <a:schemeClr val="tx1"/>
                </a:solidFill>
              </a:rPr>
              <a:t>(first slide))</a:t>
            </a:r>
          </a:p>
          <a:p>
            <a:pPr marL="144000" lvl="1" indent="-144000" algn="l" defTabSz="914400" rtl="0" eaLnBrk="1" latinLnBrk="0" hangingPunct="1">
              <a:buClr>
                <a:schemeClr val="accent2"/>
              </a:buClr>
              <a:buFont typeface="+mj-lt"/>
              <a:buAutoNum type="arabicPeriod"/>
            </a:pPr>
            <a:r>
              <a:rPr lang="en-US" sz="800">
                <a:solidFill>
                  <a:schemeClr val="tx1"/>
                </a:solidFill>
              </a:rPr>
              <a:t>Copy suitable classification text:</a:t>
            </a:r>
          </a:p>
          <a:p>
            <a:pPr marL="144000" lvl="1" indent="-144000" algn="l" defTabSz="914400" rtl="0" eaLnBrk="1" latinLnBrk="0" hangingPunct="1">
              <a:buClr>
                <a:schemeClr val="accent2"/>
              </a:buClr>
              <a:buFont typeface="+mj-lt"/>
              <a:buAutoNum type="arabicPeriod"/>
            </a:pPr>
            <a:endParaRPr lang="en-US" sz="800">
              <a:solidFill>
                <a:schemeClr val="tx1"/>
              </a:solidFill>
            </a:endParaRPr>
          </a:p>
          <a:p>
            <a:pPr marL="144000" lvl="1" indent="-144000" algn="l" defTabSz="914400" rtl="0" eaLnBrk="1" latinLnBrk="0" hangingPunct="1">
              <a:buClr>
                <a:schemeClr val="accent2"/>
              </a:buClr>
              <a:buFont typeface="+mj-lt"/>
              <a:buAutoNum type="arabicPeriod"/>
            </a:pPr>
            <a:endParaRPr lang="en-US" sz="800">
              <a:solidFill>
                <a:schemeClr val="tx1"/>
              </a:solidFill>
            </a:endParaRPr>
          </a:p>
          <a:p>
            <a:pPr marL="144000" lvl="1" indent="-144000" algn="l" defTabSz="914400" rtl="0" eaLnBrk="1" latinLnBrk="0" hangingPunct="1">
              <a:buClr>
                <a:schemeClr val="accent2"/>
              </a:buClr>
              <a:buFont typeface="+mj-lt"/>
              <a:buAutoNum type="arabicPeriod"/>
            </a:pPr>
            <a:endParaRPr lang="en-US" sz="800">
              <a:solidFill>
                <a:schemeClr val="tx1"/>
              </a:solidFill>
            </a:endParaRPr>
          </a:p>
          <a:p>
            <a:pPr marL="144000" lvl="1" indent="-144000" algn="l" defTabSz="914400" rtl="0" eaLnBrk="1" latinLnBrk="0" hangingPunct="1">
              <a:buClr>
                <a:schemeClr val="accent2"/>
              </a:buClr>
              <a:buFont typeface="+mj-lt"/>
              <a:buAutoNum type="arabicPeriod"/>
            </a:pPr>
            <a:endParaRPr lang="en-US" sz="800">
              <a:solidFill>
                <a:schemeClr val="tx1"/>
              </a:solidFill>
            </a:endParaRPr>
          </a:p>
          <a:p>
            <a:pPr marL="144000" lvl="1" indent="-144000" algn="l" defTabSz="914400" rtl="0" eaLnBrk="1" latinLnBrk="0" hangingPunct="1">
              <a:buClr>
                <a:schemeClr val="accent2"/>
              </a:buClr>
              <a:buFont typeface="+mj-lt"/>
              <a:buAutoNum type="arabicPeriod"/>
            </a:pPr>
            <a:r>
              <a:rPr lang="en-US" sz="800" kern="1200">
                <a:solidFill>
                  <a:schemeClr val="tx1"/>
                </a:solidFill>
                <a:latin typeface="+mn-lt"/>
                <a:ea typeface="+mn-ea"/>
                <a:cs typeface="+mn-cs"/>
              </a:rPr>
              <a:t>Replace default security classification in the footer text box (bottom right)</a:t>
            </a:r>
            <a:endParaRPr lang="de-DE" sz="800">
              <a:solidFill>
                <a:schemeClr val="tx1"/>
              </a:solidFill>
            </a:endParaRPr>
          </a:p>
        </p:txBody>
      </p:sp>
      <p:sp>
        <p:nvSpPr>
          <p:cNvPr id="29" name="Rectangle 28">
            <a:extLst>
              <a:ext uri="{FF2B5EF4-FFF2-40B4-BE49-F238E27FC236}">
                <a16:creationId xmlns:a16="http://schemas.microsoft.com/office/drawing/2014/main" id="{2C49B0AC-0044-4E56-A763-0384A8664226}"/>
              </a:ext>
            </a:extLst>
          </p:cNvPr>
          <p:cNvSpPr/>
          <p:nvPr/>
        </p:nvSpPr>
        <p:spPr>
          <a:xfrm>
            <a:off x="12354594" y="5835754"/>
            <a:ext cx="966664" cy="461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sz="700" kern="1200">
                <a:solidFill>
                  <a:srgbClr val="A6A6A6"/>
                </a:solidFill>
                <a:latin typeface="+mn-lt"/>
                <a:ea typeface="+mn-ea"/>
                <a:cs typeface="Arial" panose="020B0604020202020204" pitchFamily="34" charset="0"/>
              </a:rPr>
              <a:t>Company Public </a:t>
            </a:r>
          </a:p>
          <a:p>
            <a:pPr algn="r"/>
            <a:r>
              <a:rPr lang="en-US" sz="700" kern="1200">
                <a:solidFill>
                  <a:srgbClr val="A6A6A6"/>
                </a:solidFill>
                <a:latin typeface="+mn-lt"/>
                <a:ea typeface="+mn-ea"/>
                <a:cs typeface="Arial" panose="020B0604020202020204" pitchFamily="34" charset="0"/>
              </a:rPr>
              <a:t>Company Confidential Company Restricted </a:t>
            </a:r>
          </a:p>
          <a:p>
            <a:pPr algn="r"/>
            <a:r>
              <a:rPr lang="en-US" sz="700" kern="1200">
                <a:solidFill>
                  <a:srgbClr val="A6A6A6"/>
                </a:solidFill>
                <a:latin typeface="+mn-lt"/>
                <a:ea typeface="+mn-ea"/>
                <a:cs typeface="Arial" panose="020B0604020202020204" pitchFamily="34" charset="0"/>
              </a:rPr>
              <a:t>Company Sensitive</a:t>
            </a:r>
          </a:p>
        </p:txBody>
      </p:sp>
      <p:sp>
        <p:nvSpPr>
          <p:cNvPr id="3" name="CapgeminiBox" hidden="1">
            <a:extLst>
              <a:ext uri="{FF2B5EF4-FFF2-40B4-BE49-F238E27FC236}">
                <a16:creationId xmlns:a16="http://schemas.microsoft.com/office/drawing/2014/main" id="{8DCC36C2-C157-2CC0-A07A-FF7A3C24176C}"/>
              </a:ext>
            </a:extLst>
          </p:cNvPr>
          <p:cNvSpPr txBox="1">
            <a:spLocks/>
          </p:cNvSpPr>
          <p:nvPr/>
        </p:nvSpPr>
        <p:spPr>
          <a:xfrm>
            <a:off x="411252" y="82573"/>
            <a:ext cx="2183418" cy="30636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2"/>
              </a:buClr>
              <a:buFont typeface="Wingdings" panose="05000000000000000000" pitchFamily="2" charset="2"/>
              <a:buChar char="§"/>
              <a:defRPr sz="14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2"/>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Capgemini Global V9.6</a:t>
            </a:r>
          </a:p>
          <a:p>
            <a:pPr lvl="1"/>
            <a:endParaRPr lang="en-US" dirty="0"/>
          </a:p>
        </p:txBody>
      </p:sp>
    </p:spTree>
    <p:extLst>
      <p:ext uri="{BB962C8B-B14F-4D97-AF65-F5344CB8AC3E}">
        <p14:creationId xmlns:p14="http://schemas.microsoft.com/office/powerpoint/2010/main" val="3958989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2"/>
        </a:buClr>
        <a:buFont typeface="Wingdings" panose="05000000000000000000" pitchFamily="2" charset="2"/>
        <a:buChar char="§"/>
        <a:defRPr sz="14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2"/>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423">
          <p15:clr>
            <a:srgbClr val="F26B43"/>
          </p15:clr>
        </p15:guide>
        <p15:guide id="3" orient="horz" pos="4071">
          <p15:clr>
            <a:srgbClr val="F26B43"/>
          </p15:clr>
        </p15:guide>
        <p15:guide id="4" pos="255">
          <p15:clr>
            <a:srgbClr val="F26B43"/>
          </p15:clr>
        </p15:guide>
        <p15:guide id="5" orient="horz" pos="708">
          <p15:clr>
            <a:srgbClr val="F26B43"/>
          </p15:clr>
        </p15:guide>
        <p15:guide id="7" pos="3840">
          <p15:clr>
            <a:srgbClr val="F26B43"/>
          </p15:clr>
        </p15:guide>
        <p15:guide id="8" pos="3897">
          <p15:clr>
            <a:srgbClr val="F26B43"/>
          </p15:clr>
        </p15:guide>
        <p15:guide id="9" pos="3783">
          <p15:clr>
            <a:srgbClr val="F26B43"/>
          </p15:clr>
        </p15:guide>
        <p15:guide id="14" orient="horz" pos="2160">
          <p15:clr>
            <a:srgbClr val="F26B43"/>
          </p15:clr>
        </p15:guide>
        <p15:guide id="23" orient="horz" pos="836">
          <p15:clr>
            <a:srgbClr val="F26B43"/>
          </p15:clr>
        </p15:guide>
        <p15:guide id="24" orient="horz" pos="24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AF87-D983-81C4-0076-A75F4E0BC88D}"/>
              </a:ext>
            </a:extLst>
          </p:cNvPr>
          <p:cNvSpPr>
            <a:spLocks noGrp="1"/>
          </p:cNvSpPr>
          <p:nvPr>
            <p:ph type="ctrTitle"/>
          </p:nvPr>
        </p:nvSpPr>
        <p:spPr/>
        <p:txBody>
          <a:bodyPr/>
          <a:lstStyle/>
          <a:p>
            <a:r>
              <a:rPr lang="de-DE" dirty="0"/>
              <a:t>Capgemini</a:t>
            </a:r>
            <a:endParaRPr lang="en-US" dirty="0"/>
          </a:p>
        </p:txBody>
      </p:sp>
      <p:sp>
        <p:nvSpPr>
          <p:cNvPr id="3" name="Subtitle 2">
            <a:extLst>
              <a:ext uri="{FF2B5EF4-FFF2-40B4-BE49-F238E27FC236}">
                <a16:creationId xmlns:a16="http://schemas.microsoft.com/office/drawing/2014/main" id="{AA7C96F6-B3AA-927B-01E5-7CBAF494A804}"/>
              </a:ext>
            </a:extLst>
          </p:cNvPr>
          <p:cNvSpPr>
            <a:spLocks noGrp="1"/>
          </p:cNvSpPr>
          <p:nvPr>
            <p:ph type="subTitle" idx="1"/>
          </p:nvPr>
        </p:nvSpPr>
        <p:spPr/>
        <p:txBody>
          <a:bodyPr/>
          <a:lstStyle/>
          <a:p>
            <a:r>
              <a:rPr lang="de-DE" dirty="0"/>
              <a:t>Backend Coding Report</a:t>
            </a:r>
            <a:endParaRPr lang="en-US" dirty="0"/>
          </a:p>
        </p:txBody>
      </p:sp>
    </p:spTree>
    <p:extLst>
      <p:ext uri="{BB962C8B-B14F-4D97-AF65-F5344CB8AC3E}">
        <p14:creationId xmlns:p14="http://schemas.microsoft.com/office/powerpoint/2010/main" val="27364783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C4F412C5-0F92-7877-8637-FE6EF252355A}"/>
              </a:ext>
            </a:extLst>
          </p:cNvPr>
          <p:cNvGraphicFramePr>
            <a:graphicFrameLocks noChangeAspect="1"/>
          </p:cNvGraphicFramePr>
          <p:nvPr>
            <p:extLst>
              <p:ext uri="{D42A27DB-BD31-4B8C-83A1-F6EECF244321}">
                <p14:modId xmlns:p14="http://schemas.microsoft.com/office/powerpoint/2010/main" val="1921416597"/>
              </p:ext>
            </p:extLst>
          </p:nvPr>
        </p:nvGraphicFramePr>
        <p:xfrm>
          <a:off x="1343472" y="282940"/>
          <a:ext cx="8889068" cy="5882364"/>
        </p:xfrm>
        <a:graphic>
          <a:graphicData uri="http://schemas.openxmlformats.org/presentationml/2006/ole">
            <mc:AlternateContent xmlns:mc="http://schemas.openxmlformats.org/markup-compatibility/2006">
              <mc:Choice xmlns:v="urn:schemas-microsoft-com:vml" Requires="v">
                <p:oleObj name="Worksheet" r:id="rId2" imgW="5814282" imgH="3848047" progId="Excel.Sheet.12">
                  <p:embed/>
                </p:oleObj>
              </mc:Choice>
              <mc:Fallback>
                <p:oleObj name="Worksheet" r:id="rId2" imgW="5814282" imgH="3848047" progId="Excel.Sheet.12">
                  <p:embed/>
                  <p:pic>
                    <p:nvPicPr>
                      <p:cNvPr id="0" name=""/>
                      <p:cNvPicPr/>
                      <p:nvPr/>
                    </p:nvPicPr>
                    <p:blipFill>
                      <a:blip r:embed="rId3"/>
                      <a:stretch>
                        <a:fillRect/>
                      </a:stretch>
                    </p:blipFill>
                    <p:spPr>
                      <a:xfrm>
                        <a:off x="1343472" y="282940"/>
                        <a:ext cx="8889068" cy="5882364"/>
                      </a:xfrm>
                      <a:prstGeom prst="rect">
                        <a:avLst/>
                      </a:prstGeom>
                    </p:spPr>
                  </p:pic>
                </p:oleObj>
              </mc:Fallback>
            </mc:AlternateContent>
          </a:graphicData>
        </a:graphic>
      </p:graphicFrame>
    </p:spTree>
    <p:extLst>
      <p:ext uri="{BB962C8B-B14F-4D97-AF65-F5344CB8AC3E}">
        <p14:creationId xmlns:p14="http://schemas.microsoft.com/office/powerpoint/2010/main" val="135623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7E178B-7FB9-273D-144E-96E09DF4E95E}"/>
              </a:ext>
            </a:extLst>
          </p:cNvPr>
          <p:cNvSpPr>
            <a:spLocks noGrp="1"/>
          </p:cNvSpPr>
          <p:nvPr>
            <p:ph type="title"/>
          </p:nvPr>
        </p:nvSpPr>
        <p:spPr>
          <a:xfrm>
            <a:off x="838200" y="2564904"/>
            <a:ext cx="10515600" cy="1325563"/>
          </a:xfrm>
        </p:spPr>
        <p:txBody>
          <a:bodyPr/>
          <a:lstStyle/>
          <a:p>
            <a:r>
              <a:rPr lang="de-DE" dirty="0"/>
              <a:t>				</a:t>
            </a:r>
            <a:r>
              <a:rPr lang="de-DE" dirty="0" err="1"/>
              <a:t>Thank</a:t>
            </a:r>
            <a:r>
              <a:rPr lang="de-DE" dirty="0"/>
              <a:t> </a:t>
            </a:r>
            <a:r>
              <a:rPr lang="de-DE" dirty="0" err="1"/>
              <a:t>you</a:t>
            </a:r>
            <a:endParaRPr lang="en-US" dirty="0"/>
          </a:p>
        </p:txBody>
      </p:sp>
    </p:spTree>
    <p:extLst>
      <p:ext uri="{BB962C8B-B14F-4D97-AF65-F5344CB8AC3E}">
        <p14:creationId xmlns:p14="http://schemas.microsoft.com/office/powerpoint/2010/main" val="3870037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BU Germany September 2023">
  <a:themeElements>
    <a:clrScheme name="Custom 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70AD"/>
      </a:hlink>
      <a:folHlink>
        <a:srgbClr val="12ABDB"/>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Autofit/>
      </a:bodyPr>
      <a:lstStyle>
        <a:defPPr algn="l">
          <a:defRPr dirty="0">
            <a:solidFill>
              <a:schemeClr val="bg1"/>
            </a:solidFill>
          </a:defRPr>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hire A">
      <a:srgbClr val="338091"/>
    </a:custClr>
    <a:custClr name="Saphire B">
      <a:srgbClr val="336B7D"/>
    </a:custClr>
    <a:custClr name="Saphire C">
      <a:srgbClr val="14596B"/>
    </a:custClr>
    <a:custClr name="Saphire D">
      <a:srgbClr val="214554"/>
    </a:custClr>
    <a:custClr name="Sa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 Standard Template.potx" id="{CD4C8761-E810-4C37-951E-DB3C197F8C30}" vid="{6B1D7454-E8AE-4511-BF61-7435FDBA5AB9}"/>
    </a:ext>
  </a:extLst>
</a:theme>
</file>

<file path=ppt/theme/themeOverride1.xml><?xml version="1.0" encoding="utf-8"?>
<a:themeOverride xmlns:a="http://schemas.openxmlformats.org/drawingml/2006/main">
  <a:clrScheme name="Custom 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70AD"/>
    </a:hlink>
    <a:folHlink>
      <a:srgbClr val="12ABDB"/>
    </a:folHlink>
  </a:clrScheme>
</a:themeOverrid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Widescreen</PresentationFormat>
  <Paragraphs>3</Paragraphs>
  <Slides>3</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3</vt:i4>
      </vt:variant>
    </vt:vector>
  </HeadingPairs>
  <TitlesOfParts>
    <vt:vector size="13" baseType="lpstr">
      <vt:lpstr>Arial</vt:lpstr>
      <vt:lpstr>Calibri</vt:lpstr>
      <vt:lpstr>Calibri Light</vt:lpstr>
      <vt:lpstr>Ubuntu</vt:lpstr>
      <vt:lpstr>Ubuntu Medium</vt:lpstr>
      <vt:lpstr>Wingdings</vt:lpstr>
      <vt:lpstr>Office Theme</vt:lpstr>
      <vt:lpstr>Capgemini BU Germany September 2023</vt:lpstr>
      <vt:lpstr>think-cell Slide</vt:lpstr>
      <vt:lpstr>Microsoft Excel Worksheet</vt:lpstr>
      <vt:lpstr>Capgemini</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dc:title>
  <dc:creator>Manoharan, Mohan Ram</dc:creator>
  <cp:lastModifiedBy>Manoharan, Mohan Ram</cp:lastModifiedBy>
  <cp:revision>2</cp:revision>
  <dcterms:created xsi:type="dcterms:W3CDTF">2024-02-12T09:45:58Z</dcterms:created>
  <dcterms:modified xsi:type="dcterms:W3CDTF">2024-02-12T11:38:49Z</dcterms:modified>
</cp:coreProperties>
</file>