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80" r:id="rId3"/>
    <p:sldId id="299" r:id="rId4"/>
    <p:sldId id="285" r:id="rId5"/>
    <p:sldId id="286" r:id="rId6"/>
    <p:sldId id="287" r:id="rId7"/>
    <p:sldId id="288" r:id="rId8"/>
    <p:sldId id="300" r:id="rId9"/>
    <p:sldId id="282" r:id="rId10"/>
    <p:sldId id="283" r:id="rId11"/>
    <p:sldId id="301" r:id="rId12"/>
    <p:sldId id="291" r:id="rId13"/>
    <p:sldId id="297" r:id="rId14"/>
    <p:sldId id="290" r:id="rId15"/>
    <p:sldId id="296" r:id="rId16"/>
    <p:sldId id="302" r:id="rId17"/>
    <p:sldId id="293" r:id="rId18"/>
    <p:sldId id="294" r:id="rId19"/>
    <p:sldId id="298"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p:defaultTextStyle>
  <p:extLst>
    <p:ext uri="{521415D9-36F7-43E2-AB2F-B90AF26B5E84}">
      <p14:sectionLst xmlns:p14="http://schemas.microsoft.com/office/powerpoint/2010/main">
        <p14:section name="Title" id="{A125BB81-07EB-4900-838F-5369AD0C90E3}">
          <p14:sldIdLst>
            <p14:sldId id="256"/>
          </p14:sldIdLst>
        </p14:section>
        <p14:section name="Introduction" id="{EE3F59CC-AAAD-4C94-805E-D07500A4CD96}">
          <p14:sldIdLst>
            <p14:sldId id="280"/>
          </p14:sldIdLst>
        </p14:section>
        <p14:section name="What approach did we take?" id="{E2B9ECCC-FE5D-4925-8D6E-041DAFABAA84}">
          <p14:sldIdLst>
            <p14:sldId id="299"/>
            <p14:sldId id="285"/>
            <p14:sldId id="286"/>
            <p14:sldId id="287"/>
            <p14:sldId id="288"/>
          </p14:sldIdLst>
        </p14:section>
        <p14:section name="What did we find?" id="{BA672A3D-D888-4020-8CC7-A5EE380E6557}">
          <p14:sldIdLst>
            <p14:sldId id="300"/>
            <p14:sldId id="282"/>
            <p14:sldId id="283"/>
          </p14:sldIdLst>
        </p14:section>
        <p14:section name="What were some interesting results?" id="{FDB65DCB-2C0A-4853-825E-E41E94DCD625}">
          <p14:sldIdLst>
            <p14:sldId id="301"/>
            <p14:sldId id="291"/>
            <p14:sldId id="297"/>
            <p14:sldId id="290"/>
            <p14:sldId id="296"/>
          </p14:sldIdLst>
        </p14:section>
        <p14:section name="What are the options going forward?" id="{FFC123E3-5363-47A1-A2D6-E8A3AD523368}">
          <p14:sldIdLst>
            <p14:sldId id="302"/>
            <p14:sldId id="293"/>
            <p14:sldId id="294"/>
            <p14:sldId id="298"/>
          </p14:sldIdLst>
        </p14:section>
        <p14:section name="End" id="{7B7D4ABB-54C8-4C56-8058-5C3243E69FBD}">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3"/>
    <a:srgbClr val="67BF17"/>
    <a:srgbClr val="0F8AB1"/>
    <a:srgbClr val="006096"/>
    <a:srgbClr val="1093BC"/>
    <a:srgbClr val="FFFFFF"/>
    <a:srgbClr val="F4F8FA"/>
    <a:srgbClr val="F0F6E2"/>
    <a:srgbClr val="F7F9F1"/>
    <a:srgbClr val="FC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eorgia"/>
          <a:ea typeface="Georgia"/>
          <a:cs typeface="Georgia"/>
        </a:font>
        <a:srgbClr val="2F2E2F"/>
      </a:tcTxStyle>
      <a:tcStyle>
        <a:tcBdr>
          <a:left>
            <a:ln w="12700" cap="flat">
              <a:solidFill>
                <a:srgbClr val="535353"/>
              </a:solidFill>
              <a:prstDash val="solid"/>
              <a:miter lim="400000"/>
            </a:ln>
          </a:left>
          <a:right>
            <a:ln w="12700" cap="flat">
              <a:solidFill>
                <a:srgbClr val="535353"/>
              </a:solidFill>
              <a:prstDash val="solid"/>
              <a:miter lim="400000"/>
            </a:ln>
          </a:right>
          <a:top>
            <a:ln w="12700" cap="flat">
              <a:solidFill>
                <a:srgbClr val="535353"/>
              </a:solidFill>
              <a:prstDash val="solid"/>
              <a:miter lim="400000"/>
            </a:ln>
          </a:top>
          <a:bottom>
            <a:ln w="127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F5F5F5"/>
          </a:solidFill>
        </a:fill>
      </a:tcStyle>
    </a:wholeTbl>
    <a:band2H>
      <a:tcTxStyle/>
      <a:tcStyle>
        <a:tcBdr/>
        <a:fill>
          <a:solidFill>
            <a:srgbClr val="ECF3F7"/>
          </a:solidFill>
        </a:fill>
      </a:tcStyle>
    </a:band2H>
    <a:firstCol>
      <a:tcTxStyle b="on" i="off">
        <a:font>
          <a:latin typeface="Georgia"/>
          <a:ea typeface="Georgia"/>
          <a:cs typeface="Georgia"/>
        </a:font>
        <a:srgbClr val="FEFFFE"/>
      </a:tcTxStyle>
      <a:tcStyle>
        <a:tcBdr>
          <a:left>
            <a:ln w="25400" cap="flat">
              <a:solidFill>
                <a:srgbClr val="535353"/>
              </a:solidFill>
              <a:prstDash val="solid"/>
              <a:miter lim="400000"/>
            </a:ln>
          </a:left>
          <a:right>
            <a:ln w="25400" cap="flat">
              <a:solidFill>
                <a:srgbClr val="535353"/>
              </a:solidFill>
              <a:prstDash val="solid"/>
              <a:miter lim="400000"/>
            </a:ln>
          </a:right>
          <a:top>
            <a:ln w="12700" cap="flat">
              <a:solidFill>
                <a:srgbClr val="535353"/>
              </a:solidFill>
              <a:prstDash val="solid"/>
              <a:miter lim="400000"/>
            </a:ln>
          </a:top>
          <a:bottom>
            <a:ln w="127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60ACDB"/>
          </a:solidFill>
        </a:fill>
      </a:tcStyle>
    </a:firstCol>
    <a:lastRow>
      <a:tcTxStyle b="on" i="off">
        <a:font>
          <a:latin typeface="Georgia"/>
          <a:ea typeface="Georgia"/>
          <a:cs typeface="Georgia"/>
        </a:font>
        <a:srgbClr val="FFFFFF"/>
      </a:tcTxStyle>
      <a:tcStyle>
        <a:tcBdr>
          <a:left>
            <a:ln w="12700" cap="flat">
              <a:solidFill>
                <a:srgbClr val="535353"/>
              </a:solidFill>
              <a:prstDash val="solid"/>
              <a:miter lim="400000"/>
            </a:ln>
          </a:left>
          <a:right>
            <a:ln w="12700" cap="flat">
              <a:solidFill>
                <a:srgbClr val="535353"/>
              </a:solidFill>
              <a:prstDash val="solid"/>
              <a:miter lim="400000"/>
            </a:ln>
          </a:right>
          <a:top>
            <a:ln w="25400" cap="flat">
              <a:solidFill>
                <a:srgbClr val="535353"/>
              </a:solidFill>
              <a:prstDash val="solid"/>
              <a:miter lim="400000"/>
            </a:ln>
          </a:top>
          <a:bottom>
            <a:ln w="254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BFC2CB"/>
          </a:solidFill>
        </a:fill>
      </a:tcStyle>
    </a:lastRow>
    <a:firstRow>
      <a:tcTxStyle b="on" i="off">
        <a:font>
          <a:latin typeface="Georgia"/>
          <a:ea typeface="Georgia"/>
          <a:cs typeface="Georgia"/>
        </a:font>
        <a:srgbClr val="FEFFFE"/>
      </a:tcTxStyle>
      <a:tcStyle>
        <a:tcBdr>
          <a:left>
            <a:ln w="12700" cap="flat">
              <a:solidFill>
                <a:srgbClr val="535353"/>
              </a:solidFill>
              <a:prstDash val="solid"/>
              <a:miter lim="400000"/>
            </a:ln>
          </a:left>
          <a:right>
            <a:ln w="12700" cap="flat">
              <a:solidFill>
                <a:srgbClr val="535353"/>
              </a:solidFill>
              <a:prstDash val="solid"/>
              <a:miter lim="400000"/>
            </a:ln>
          </a:right>
          <a:top>
            <a:ln w="25400" cap="flat">
              <a:solidFill>
                <a:srgbClr val="535353"/>
              </a:solidFill>
              <a:prstDash val="solid"/>
              <a:miter lim="400000"/>
            </a:ln>
          </a:top>
          <a:bottom>
            <a:ln w="254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289CCF"/>
          </a:solidFill>
        </a:fill>
      </a:tcStyle>
    </a:firstRow>
  </a:tblStyle>
  <a:tblStyle styleId="{C7B018BB-80A7-4F77-B60F-C8B233D01FF8}" styleName="">
    <a:tblBg/>
    <a:wholeTbl>
      <a:tcTxStyle b="off" i="off">
        <a:font>
          <a:latin typeface="Georgia"/>
          <a:ea typeface="Georgia"/>
          <a:cs typeface="Georgia"/>
        </a:font>
        <a:srgbClr val="2F2E2F"/>
      </a:tcTxStyle>
      <a:tcStyle>
        <a:tcBdr>
          <a:left>
            <a:ln w="12700" cap="flat">
              <a:solidFill>
                <a:srgbClr val="535353"/>
              </a:solidFill>
              <a:prstDash val="solid"/>
              <a:miter lim="400000"/>
            </a:ln>
          </a:left>
          <a:right>
            <a:ln w="12700" cap="flat">
              <a:solidFill>
                <a:srgbClr val="535353"/>
              </a:solidFill>
              <a:prstDash val="solid"/>
              <a:miter lim="400000"/>
            </a:ln>
          </a:right>
          <a:top>
            <a:ln w="12700" cap="flat">
              <a:solidFill>
                <a:srgbClr val="535353"/>
              </a:solidFill>
              <a:prstDash val="solid"/>
              <a:miter lim="400000"/>
            </a:ln>
          </a:top>
          <a:bottom>
            <a:ln w="127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F5F5F5"/>
          </a:solidFill>
        </a:fill>
      </a:tcStyle>
    </a:wholeTbl>
    <a:band2H>
      <a:tcTxStyle/>
      <a:tcStyle>
        <a:tcBdr/>
        <a:fill>
          <a:solidFill>
            <a:srgbClr val="ECF3F7"/>
          </a:solidFill>
        </a:fill>
      </a:tcStyle>
    </a:band2H>
    <a:firstCol>
      <a:tcTxStyle b="on" i="off">
        <a:font>
          <a:latin typeface="Georgia"/>
          <a:ea typeface="Georgia"/>
          <a:cs typeface="Georgia"/>
        </a:font>
        <a:srgbClr val="FEFFFE"/>
      </a:tcTxStyle>
      <a:tcStyle>
        <a:tcBdr>
          <a:left>
            <a:ln w="25400" cap="flat">
              <a:solidFill>
                <a:srgbClr val="535353"/>
              </a:solidFill>
              <a:prstDash val="solid"/>
              <a:round/>
            </a:ln>
          </a:left>
          <a:right>
            <a:ln w="25400" cap="flat">
              <a:solidFill>
                <a:srgbClr val="535353"/>
              </a:solidFill>
              <a:prstDash val="solid"/>
              <a:miter lim="400000"/>
            </a:ln>
          </a:right>
          <a:top>
            <a:ln w="12700" cap="flat">
              <a:solidFill>
                <a:srgbClr val="535353"/>
              </a:solidFill>
              <a:prstDash val="solid"/>
              <a:miter lim="400000"/>
            </a:ln>
          </a:top>
          <a:bottom>
            <a:ln w="127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93989C"/>
          </a:solidFill>
        </a:fill>
      </a:tcStyle>
    </a:firstCol>
    <a:lastRow>
      <a:tcTxStyle b="on" i="off">
        <a:font>
          <a:latin typeface="Georgia"/>
          <a:ea typeface="Georgia"/>
          <a:cs typeface="Georgia"/>
        </a:font>
        <a:srgbClr val="FFFFFF"/>
      </a:tcTxStyle>
      <a:tcStyle>
        <a:tcBdr>
          <a:left>
            <a:ln w="12700" cap="flat">
              <a:solidFill>
                <a:srgbClr val="535353"/>
              </a:solidFill>
              <a:prstDash val="solid"/>
              <a:miter lim="400000"/>
            </a:ln>
          </a:left>
          <a:right>
            <a:ln w="12700" cap="flat">
              <a:solidFill>
                <a:srgbClr val="535353"/>
              </a:solidFill>
              <a:prstDash val="solid"/>
              <a:miter lim="400000"/>
            </a:ln>
          </a:right>
          <a:top>
            <a:ln w="25400" cap="flat">
              <a:solidFill>
                <a:srgbClr val="535353"/>
              </a:solidFill>
              <a:prstDash val="solid"/>
              <a:miter lim="400000"/>
            </a:ln>
          </a:top>
          <a:bottom>
            <a:ln w="25400" cap="flat">
              <a:solidFill>
                <a:srgbClr val="535353"/>
              </a:solidFill>
              <a:prstDash val="solid"/>
              <a:miter lim="400000"/>
            </a:ln>
          </a:bottom>
          <a:insideH>
            <a:ln w="12700" cap="flat">
              <a:solidFill>
                <a:srgbClr val="535353"/>
              </a:solidFill>
              <a:prstDash val="solid"/>
              <a:miter lim="400000"/>
            </a:ln>
          </a:insideH>
          <a:insideV>
            <a:ln w="12700" cap="flat">
              <a:solidFill>
                <a:srgbClr val="535353"/>
              </a:solidFill>
              <a:prstDash val="solid"/>
              <a:miter lim="400000"/>
            </a:ln>
          </a:insideV>
        </a:tcBdr>
        <a:fill>
          <a:solidFill>
            <a:srgbClr val="BFC2CB"/>
          </a:solidFill>
        </a:fill>
      </a:tcStyle>
    </a:lastRow>
    <a:firstRow>
      <a:tcTxStyle b="on" i="off">
        <a:font>
          <a:latin typeface="Georgia"/>
          <a:ea typeface="Georgia"/>
          <a:cs typeface="Georgia"/>
        </a:font>
        <a:srgbClr val="FEFFFE"/>
      </a:tcTxStyle>
      <a:tcStyle>
        <a:tcBdr>
          <a:left>
            <a:ln w="25400" cap="flat">
              <a:solidFill>
                <a:srgbClr val="535353"/>
              </a:solidFill>
              <a:prstDash val="solid"/>
              <a:miter lim="400000"/>
            </a:ln>
          </a:left>
          <a:right>
            <a:ln w="25400" cap="flat">
              <a:solidFill>
                <a:srgbClr val="535353"/>
              </a:solidFill>
              <a:prstDash val="solid"/>
              <a:miter lim="400000"/>
            </a:ln>
          </a:right>
          <a:top>
            <a:ln w="25400" cap="flat">
              <a:solidFill>
                <a:srgbClr val="535353"/>
              </a:solidFill>
              <a:prstDash val="solid"/>
              <a:miter lim="400000"/>
            </a:ln>
          </a:top>
          <a:bottom>
            <a:ln w="25400" cap="flat">
              <a:solidFill>
                <a:srgbClr val="535353"/>
              </a:solidFill>
              <a:prstDash val="solid"/>
              <a:miter lim="400000"/>
            </a:ln>
          </a:bottom>
          <a:insideH>
            <a:ln w="25400" cap="flat">
              <a:solidFill>
                <a:srgbClr val="535353"/>
              </a:solidFill>
              <a:prstDash val="solid"/>
              <a:miter lim="400000"/>
            </a:ln>
          </a:insideH>
          <a:insideV>
            <a:ln w="25400" cap="flat">
              <a:solidFill>
                <a:srgbClr val="535353"/>
              </a:solidFill>
              <a:prstDash val="solid"/>
              <a:miter lim="400000"/>
            </a:ln>
          </a:insideV>
        </a:tcBdr>
        <a:fill>
          <a:solidFill>
            <a:srgbClr val="F27B0C"/>
          </a:solidFill>
        </a:fill>
      </a:tcStyle>
    </a:firstRow>
  </a:tblStyle>
  <a:tblStyle styleId="{EEE7283C-3CF3-47DC-8721-378D4A62B228}" styleName="">
    <a:tblBg/>
    <a:wholeTbl>
      <a:tcTxStyle b="off" i="off">
        <a:font>
          <a:latin typeface="Georgia"/>
          <a:ea typeface="Georgia"/>
          <a:cs typeface="Georgia"/>
        </a:font>
        <a:srgbClr val="000000"/>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rgbClr val="D7E6F0"/>
          </a:solidFill>
        </a:fill>
      </a:tcStyle>
    </a:wholeTbl>
    <a:band2H>
      <a:tcTxStyle/>
      <a:tcStyle>
        <a:tcBdr/>
        <a:fill>
          <a:solidFill>
            <a:srgbClr val="ECF3F7"/>
          </a:solidFill>
        </a:fill>
      </a:tcStyle>
    </a:band2H>
    <a:firstCol>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1"/>
          </a:solidFill>
        </a:fill>
      </a:tcStyle>
    </a:firstCol>
    <a:la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381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1"/>
          </a:solidFill>
        </a:fill>
      </a:tcStyle>
    </a:lastRow>
    <a:fir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381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1"/>
          </a:solidFill>
        </a:fill>
      </a:tcStyle>
    </a:firstRow>
  </a:tblStyle>
  <a:tblStyle styleId="{CF821DB8-F4EB-4A41-A1BA-3FCAFE7338EE}" styleName="">
    <a:tblBg/>
    <a:wholeTbl>
      <a:tcTxStyle b="off" i="off">
        <a:font>
          <a:latin typeface="Georgia"/>
          <a:ea typeface="Georgia"/>
          <a:cs typeface="Georgia"/>
        </a:font>
        <a:srgbClr val="000000"/>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rgbClr val="CBCACD"/>
          </a:solidFill>
        </a:fill>
      </a:tcStyle>
    </a:wholeTbl>
    <a:band2H>
      <a:tcTxStyle/>
      <a:tcStyle>
        <a:tcBdr/>
        <a:fill>
          <a:solidFill>
            <a:srgbClr val="E7E6E8"/>
          </a:solidFill>
        </a:fill>
      </a:tcStyle>
    </a:band2H>
    <a:firstCol>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3"/>
          </a:solidFill>
        </a:fill>
      </a:tcStyle>
    </a:firstCol>
    <a:la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381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3"/>
          </a:solidFill>
        </a:fill>
      </a:tcStyle>
    </a:lastRow>
    <a:fir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381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3"/>
          </a:solidFill>
        </a:fill>
      </a:tcStyle>
    </a:firstRow>
  </a:tblStyle>
  <a:tblStyle styleId="{33BA23B1-9221-436E-865A-0063620EA4FD}" styleName="">
    <a:tblBg/>
    <a:wholeTbl>
      <a:tcTxStyle b="off" i="off">
        <a:font>
          <a:latin typeface="Georgia"/>
          <a:ea typeface="Georgia"/>
          <a:cs typeface="Georgia"/>
        </a:font>
        <a:srgbClr val="000000"/>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rgbClr val="CADDDE"/>
          </a:solidFill>
        </a:fill>
      </a:tcStyle>
    </a:wholeTbl>
    <a:band2H>
      <a:tcTxStyle/>
      <a:tcStyle>
        <a:tcBdr/>
        <a:fill>
          <a:solidFill>
            <a:srgbClr val="E6EFEF"/>
          </a:solidFill>
        </a:fill>
      </a:tcStyle>
    </a:band2H>
    <a:firstCol>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6"/>
          </a:solidFill>
        </a:fill>
      </a:tcStyle>
    </a:firstCol>
    <a:la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38100" cap="flat">
              <a:solidFill>
                <a:srgbClr val="EDEDED"/>
              </a:solidFill>
              <a:prstDash val="solid"/>
              <a:round/>
            </a:ln>
          </a:top>
          <a:bottom>
            <a:ln w="127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6"/>
          </a:solidFill>
        </a:fill>
      </a:tcStyle>
    </a:lastRow>
    <a:firstRow>
      <a:tcTxStyle b="on" i="off">
        <a:font>
          <a:latin typeface="Georgia"/>
          <a:ea typeface="Georgia"/>
          <a:cs typeface="Georgia"/>
        </a:font>
        <a:srgbClr val="EDEDED"/>
      </a:tcTxStyle>
      <a:tcStyle>
        <a:tcBdr>
          <a:left>
            <a:ln w="12700" cap="flat">
              <a:solidFill>
                <a:srgbClr val="EDEDED"/>
              </a:solidFill>
              <a:prstDash val="solid"/>
              <a:round/>
            </a:ln>
          </a:left>
          <a:right>
            <a:ln w="12700" cap="flat">
              <a:solidFill>
                <a:srgbClr val="EDEDED"/>
              </a:solidFill>
              <a:prstDash val="solid"/>
              <a:round/>
            </a:ln>
          </a:right>
          <a:top>
            <a:ln w="12700" cap="flat">
              <a:solidFill>
                <a:srgbClr val="EDEDED"/>
              </a:solidFill>
              <a:prstDash val="solid"/>
              <a:round/>
            </a:ln>
          </a:top>
          <a:bottom>
            <a:ln w="38100" cap="flat">
              <a:solidFill>
                <a:srgbClr val="EDEDED"/>
              </a:solidFill>
              <a:prstDash val="solid"/>
              <a:round/>
            </a:ln>
          </a:bottom>
          <a:insideH>
            <a:ln w="12700" cap="flat">
              <a:solidFill>
                <a:srgbClr val="EDEDED"/>
              </a:solidFill>
              <a:prstDash val="solid"/>
              <a:round/>
            </a:ln>
          </a:insideH>
          <a:insideV>
            <a:ln w="12700" cap="flat">
              <a:solidFill>
                <a:srgbClr val="EDEDED"/>
              </a:solidFill>
              <a:prstDash val="solid"/>
              <a:round/>
            </a:ln>
          </a:insideV>
        </a:tcBdr>
        <a:fill>
          <a:solidFill>
            <a:schemeClr val="accent6"/>
          </a:solidFill>
        </a:fill>
      </a:tcStyle>
    </a:firstRow>
  </a:tblStyle>
  <a:tblStyle styleId="{2708684C-4D16-4618-839F-0558EEFCDFE6}" styleName="">
    <a:tblBg/>
    <a:wholeTbl>
      <a:tcTxStyle b="off" i="off">
        <a:font>
          <a:latin typeface="Georgia"/>
          <a:ea typeface="Georgia"/>
          <a:cs typeface="Georgi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EDEDED"/>
          </a:solidFill>
        </a:fill>
      </a:tcStyle>
    </a:band2H>
    <a:firstCol>
      <a:tcTxStyle b="on" i="off">
        <a:font>
          <a:latin typeface="Georgia"/>
          <a:ea typeface="Georgia"/>
          <a:cs typeface="Georgia"/>
        </a:font>
        <a:srgbClr val="EDEDE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eorgia"/>
          <a:ea typeface="Georgia"/>
          <a:cs typeface="Georgi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DEDED"/>
          </a:solidFill>
        </a:fill>
      </a:tcStyle>
    </a:lastRow>
    <a:firstRow>
      <a:tcTxStyle b="on" i="off">
        <a:font>
          <a:latin typeface="Georgia"/>
          <a:ea typeface="Georgia"/>
          <a:cs typeface="Georgia"/>
        </a:font>
        <a:srgbClr val="EDEDED"/>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9" autoAdjust="0"/>
    <p:restoredTop sz="94660"/>
  </p:normalViewPr>
  <p:slideViewPr>
    <p:cSldViewPr snapToGrid="0">
      <p:cViewPr varScale="1">
        <p:scale>
          <a:sx n="65" d="100"/>
          <a:sy n="65" d="100"/>
        </p:scale>
        <p:origin x="6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5" name="Shape 735"/>
          <p:cNvSpPr>
            <a:spLocks noGrp="1" noRot="1" noChangeAspect="1"/>
          </p:cNvSpPr>
          <p:nvPr>
            <p:ph type="sldImg"/>
          </p:nvPr>
        </p:nvSpPr>
        <p:spPr>
          <a:xfrm>
            <a:off x="1143000" y="685800"/>
            <a:ext cx="4572000" cy="3429000"/>
          </a:xfrm>
          <a:prstGeom prst="rect">
            <a:avLst/>
          </a:prstGeom>
        </p:spPr>
        <p:txBody>
          <a:bodyPr/>
          <a:lstStyle/>
          <a:p>
            <a:endParaRPr/>
          </a:p>
        </p:txBody>
      </p:sp>
      <p:sp>
        <p:nvSpPr>
          <p:cNvPr id="736" name="Shape 73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600"/>
      </a:spcBef>
      <a:defRPr sz="1200">
        <a:latin typeface="+mj-lt"/>
        <a:ea typeface="+mj-ea"/>
        <a:cs typeface="+mj-cs"/>
        <a:sym typeface="Verdana"/>
      </a:defRPr>
    </a:lvl1pPr>
    <a:lvl2pPr indent="228600" latinLnBrk="0">
      <a:spcBef>
        <a:spcPts val="600"/>
      </a:spcBef>
      <a:defRPr sz="1200">
        <a:latin typeface="+mj-lt"/>
        <a:ea typeface="+mj-ea"/>
        <a:cs typeface="+mj-cs"/>
        <a:sym typeface="Verdana"/>
      </a:defRPr>
    </a:lvl2pPr>
    <a:lvl3pPr indent="457200" latinLnBrk="0">
      <a:spcBef>
        <a:spcPts val="600"/>
      </a:spcBef>
      <a:defRPr sz="1200">
        <a:latin typeface="+mj-lt"/>
        <a:ea typeface="+mj-ea"/>
        <a:cs typeface="+mj-cs"/>
        <a:sym typeface="Verdana"/>
      </a:defRPr>
    </a:lvl3pPr>
    <a:lvl4pPr indent="685800" latinLnBrk="0">
      <a:spcBef>
        <a:spcPts val="600"/>
      </a:spcBef>
      <a:defRPr sz="1200">
        <a:latin typeface="+mj-lt"/>
        <a:ea typeface="+mj-ea"/>
        <a:cs typeface="+mj-cs"/>
        <a:sym typeface="Verdana"/>
      </a:defRPr>
    </a:lvl4pPr>
    <a:lvl5pPr indent="914400" latinLnBrk="0">
      <a:spcBef>
        <a:spcPts val="600"/>
      </a:spcBef>
      <a:defRPr sz="1200">
        <a:latin typeface="+mj-lt"/>
        <a:ea typeface="+mj-ea"/>
        <a:cs typeface="+mj-cs"/>
        <a:sym typeface="Verdana"/>
      </a:defRPr>
    </a:lvl5pPr>
    <a:lvl6pPr indent="1143000" latinLnBrk="0">
      <a:spcBef>
        <a:spcPts val="600"/>
      </a:spcBef>
      <a:defRPr sz="1200">
        <a:latin typeface="+mj-lt"/>
        <a:ea typeface="+mj-ea"/>
        <a:cs typeface="+mj-cs"/>
        <a:sym typeface="Verdana"/>
      </a:defRPr>
    </a:lvl6pPr>
    <a:lvl7pPr indent="1371600" latinLnBrk="0">
      <a:spcBef>
        <a:spcPts val="600"/>
      </a:spcBef>
      <a:defRPr sz="1200">
        <a:latin typeface="+mj-lt"/>
        <a:ea typeface="+mj-ea"/>
        <a:cs typeface="+mj-cs"/>
        <a:sym typeface="Verdana"/>
      </a:defRPr>
    </a:lvl7pPr>
    <a:lvl8pPr indent="1600200" latinLnBrk="0">
      <a:spcBef>
        <a:spcPts val="600"/>
      </a:spcBef>
      <a:defRPr sz="1200">
        <a:latin typeface="+mj-lt"/>
        <a:ea typeface="+mj-ea"/>
        <a:cs typeface="+mj-cs"/>
        <a:sym typeface="Verdana"/>
      </a:defRPr>
    </a:lvl8pPr>
    <a:lvl9pPr indent="1828800" latinLnBrk="0">
      <a:spcBef>
        <a:spcPts val="600"/>
      </a:spcBef>
      <a:defRPr sz="1200">
        <a:latin typeface="+mj-lt"/>
        <a:ea typeface="+mj-ea"/>
        <a:cs typeface="+mj-cs"/>
        <a:sym typeface="Verdan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79582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microsoft.com/office/2007/relationships/hdphoto" Target="../media/hdphoto3.wdp"/><Relationship Id="rId18" Type="http://schemas.openxmlformats.org/officeDocument/2006/relationships/image" Target="../media/image11.png"/><Relationship Id="rId3" Type="http://schemas.openxmlformats.org/officeDocument/2006/relationships/image" Target="../media/image5.png"/><Relationship Id="rId7" Type="http://schemas.microsoft.com/office/2007/relationships/hdphoto" Target="../media/hdphoto1.wdp"/><Relationship Id="rId12" Type="http://schemas.openxmlformats.org/officeDocument/2006/relationships/image" Target="../media/image9.png"/><Relationship Id="rId17" Type="http://schemas.openxmlformats.org/officeDocument/2006/relationships/hyperlink" Target="http://www.facebook.com/capgemini" TargetMode="External"/><Relationship Id="rId2" Type="http://schemas.openxmlformats.org/officeDocument/2006/relationships/image" Target="../media/image1.png"/><Relationship Id="rId16" Type="http://schemas.microsoft.com/office/2007/relationships/hdphoto" Target="../media/hdphoto4.wdp"/><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www.twitter.com/capgemini" TargetMode="External"/><Relationship Id="rId5" Type="http://schemas.openxmlformats.org/officeDocument/2006/relationships/hyperlink" Target="http://www.linkedin.com/company/capgemini" TargetMode="External"/><Relationship Id="rId15" Type="http://schemas.openxmlformats.org/officeDocument/2006/relationships/image" Target="../media/image10.png"/><Relationship Id="rId10" Type="http://schemas.microsoft.com/office/2007/relationships/hdphoto" Target="../media/hdphoto2.wdp"/><Relationship Id="rId19" Type="http://schemas.microsoft.com/office/2007/relationships/hdphoto" Target="../media/hdphoto5.wdp"/><Relationship Id="rId4" Type="http://schemas.openxmlformats.org/officeDocument/2006/relationships/image" Target="../media/image6.svg"/><Relationship Id="rId9" Type="http://schemas.openxmlformats.org/officeDocument/2006/relationships/image" Target="../media/image8.png"/><Relationship Id="rId14" Type="http://schemas.openxmlformats.org/officeDocument/2006/relationships/hyperlink" Target="http://www.youtube.com/capgeminimedia" TargetMode="External"/></Relationships>
</file>

<file path=ppt/slideLayouts/_rels/slideLayout13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image" Target="../media/image12.png"/><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6.sv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Layouts/_rels/slideLayout13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ogo (White)">
    <p:spTree>
      <p:nvGrpSpPr>
        <p:cNvPr id="1" name=""/>
        <p:cNvGrpSpPr/>
        <p:nvPr/>
      </p:nvGrpSpPr>
      <p:grpSpPr>
        <a:xfrm>
          <a:off x="0" y="0"/>
          <a:ext cx="0" cy="0"/>
          <a:chOff x="0" y="0"/>
          <a:chExt cx="0" cy="0"/>
        </a:xfrm>
      </p:grpSpPr>
      <p:pic>
        <p:nvPicPr>
          <p:cNvPr id="255" name="Graphic 1" descr="Graphic 1"/>
          <p:cNvPicPr>
            <a:picLocks noChangeAspect="1"/>
          </p:cNvPicPr>
          <p:nvPr/>
        </p:nvPicPr>
        <p:blipFill>
          <a:blip r:embed="rId2">
            <a:extLst/>
          </a:blip>
          <a:stretch>
            <a:fillRect/>
          </a:stretch>
        </p:blipFill>
        <p:spPr>
          <a:xfrm>
            <a:off x="2407267" y="2606026"/>
            <a:ext cx="7377467" cy="1645948"/>
          </a:xfrm>
          <a:prstGeom prst="rect">
            <a:avLst/>
          </a:prstGeom>
          <a:ln w="12700">
            <a:miter lim="400000"/>
          </a:ln>
        </p:spPr>
      </p:pic>
      <p:sp>
        <p:nvSpPr>
          <p:cNvPr id="6" name="Slide Number">
            <a:extLst>
              <a:ext uri="{FF2B5EF4-FFF2-40B4-BE49-F238E27FC236}">
                <a16:creationId xmlns:a16="http://schemas.microsoft.com/office/drawing/2014/main" id="{BB10047B-53E5-4FC2-94CE-DC5B6CF0A8D0}"/>
              </a:ext>
            </a:extLst>
          </p:cNvPr>
          <p:cNvSpPr txBox="1">
            <a:spLocks/>
          </p:cNvSpPr>
          <p:nvPr userDrawn="1"/>
        </p:nvSpPr>
        <p:spPr>
          <a:xfrm>
            <a:off x="11711561" y="6555757"/>
            <a:ext cx="268659" cy="215440"/>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solidFill>
                  <a:schemeClr val="bg1">
                    <a:lumMod val="50000"/>
                  </a:schemeClr>
                </a:solidFill>
              </a:rPr>
              <a:pPr/>
              <a:t>‹#›</a:t>
            </a:fld>
            <a:endParaRPr lang="en-GB" dirty="0">
              <a:solidFill>
                <a:schemeClr val="bg1">
                  <a:lumMod val="50000"/>
                </a:schemeClr>
              </a:solidFill>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ver Small Logo (Purpl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userDrawn="1"/>
        </p:nvSpPr>
        <p:spPr>
          <a:xfrm>
            <a:off x="5137030" y="-2"/>
            <a:ext cx="7054972" cy="6944265"/>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5" name="Title Text">
            <a:extLst>
              <a:ext uri="{FF2B5EF4-FFF2-40B4-BE49-F238E27FC236}">
                <a16:creationId xmlns:a16="http://schemas.microsoft.com/office/drawing/2014/main" id="{C94DEEC1-43AE-4D30-B4FB-937F6EC42B29}"/>
              </a:ext>
            </a:extLst>
          </p:cNvPr>
          <p:cNvSpPr txBox="1">
            <a:spLocks noGrp="1"/>
          </p:cNvSpPr>
          <p:nvPr>
            <p:ph type="title"/>
          </p:nvPr>
        </p:nvSpPr>
        <p:spPr>
          <a:xfrm>
            <a:off x="407987" y="1789951"/>
            <a:ext cx="4774259" cy="1475156"/>
          </a:xfrm>
          <a:prstGeom prst="rect">
            <a:avLst/>
          </a:prstGeom>
        </p:spPr>
        <p:txBody>
          <a:bodyPr anchor="b">
            <a:normAutofit/>
          </a:bodyPr>
          <a:lstStyle>
            <a:lvl1pPr>
              <a:defRPr sz="3600">
                <a:latin typeface="Cambria" panose="02040503050406030204" pitchFamily="18" charset="0"/>
              </a:defRPr>
            </a:lvl1pPr>
          </a:lstStyle>
          <a:p>
            <a:r>
              <a:rPr dirty="0"/>
              <a:t>Title Text</a:t>
            </a:r>
          </a:p>
        </p:txBody>
      </p:sp>
      <p:sp>
        <p:nvSpPr>
          <p:cNvPr id="16" name="Body Level One…">
            <a:extLst>
              <a:ext uri="{FF2B5EF4-FFF2-40B4-BE49-F238E27FC236}">
                <a16:creationId xmlns:a16="http://schemas.microsoft.com/office/drawing/2014/main" id="{A64D19E7-B886-48CA-88AD-E29B02F55D4F}"/>
              </a:ext>
            </a:extLst>
          </p:cNvPr>
          <p:cNvSpPr txBox="1">
            <a:spLocks noGrp="1"/>
          </p:cNvSpPr>
          <p:nvPr>
            <p:ph type="body" sz="quarter" idx="1" hasCustomPrompt="1"/>
          </p:nvPr>
        </p:nvSpPr>
        <p:spPr>
          <a:xfrm>
            <a:off x="407987" y="34079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pic>
        <p:nvPicPr>
          <p:cNvPr id="17" name="Graphic 9" descr="Graphic 9">
            <a:extLst>
              <a:ext uri="{FF2B5EF4-FFF2-40B4-BE49-F238E27FC236}">
                <a16:creationId xmlns:a16="http://schemas.microsoft.com/office/drawing/2014/main" id="{061254BA-57B8-455C-853D-469A43D5CB56}"/>
              </a:ext>
            </a:extLst>
          </p:cNvPr>
          <p:cNvPicPr>
            <a:picLocks noChangeAspect="1"/>
          </p:cNvPicPr>
          <p:nvPr userDrawn="1"/>
        </p:nvPicPr>
        <p:blipFill>
          <a:blip r:embed="rId2">
            <a:extLst/>
          </a:blip>
          <a:stretch>
            <a:fillRect/>
          </a:stretch>
        </p:blipFill>
        <p:spPr>
          <a:xfrm>
            <a:off x="407987" y="6101472"/>
            <a:ext cx="2286001" cy="510019"/>
          </a:xfrm>
          <a:prstGeom prst="rect">
            <a:avLst/>
          </a:prstGeom>
          <a:ln w="12700">
            <a:miter lim="400000"/>
          </a:ln>
        </p:spPr>
      </p:pic>
      <p:sp>
        <p:nvSpPr>
          <p:cNvPr id="8" name="Slide Number">
            <a:extLst>
              <a:ext uri="{FF2B5EF4-FFF2-40B4-BE49-F238E27FC236}">
                <a16:creationId xmlns:a16="http://schemas.microsoft.com/office/drawing/2014/main" id="{E29516FE-5EA9-4343-AE1E-C40523EA9E88}"/>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Blank)">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B0874C81-EF60-430E-AF48-1E8F5D6537FF}"/>
              </a:ext>
            </a:extLst>
          </p:cNvPr>
          <p:cNvSpPr>
            <a:spLocks noGrp="1"/>
          </p:cNvSpPr>
          <p:nvPr>
            <p:ph type="tbl" sz="quarter" idx="17"/>
          </p:nvPr>
        </p:nvSpPr>
        <p:spPr>
          <a:xfrm>
            <a:off x="407988" y="1787525"/>
            <a:ext cx="5400675" cy="4519613"/>
          </a:xfrm>
        </p:spPr>
        <p:txBody>
          <a:bodyPr/>
          <a:lstStyle/>
          <a:p>
            <a:endParaRPr lang="en-GB"/>
          </a:p>
        </p:txBody>
      </p:sp>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 name="Content Placeholder 5">
            <a:extLst>
              <a:ext uri="{FF2B5EF4-FFF2-40B4-BE49-F238E27FC236}">
                <a16:creationId xmlns:a16="http://schemas.microsoft.com/office/drawing/2014/main" id="{D4F19548-2DE0-4E6C-82AF-6C56B273278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Text">
            <a:extLst>
              <a:ext uri="{FF2B5EF4-FFF2-40B4-BE49-F238E27FC236}">
                <a16:creationId xmlns:a16="http://schemas.microsoft.com/office/drawing/2014/main" id="{E5628F37-9327-4419-A59B-F33E28A96E78}"/>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263473596"/>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Purpl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3775200952"/>
              </p:ext>
            </p:extLst>
          </p:nvPr>
        </p:nvGraphicFramePr>
        <p:xfrm>
          <a:off x="6328080" y="1770248"/>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
        <p:nvSpPr>
          <p:cNvPr id="12" name="Title Text">
            <a:extLst>
              <a:ext uri="{FF2B5EF4-FFF2-40B4-BE49-F238E27FC236}">
                <a16:creationId xmlns:a16="http://schemas.microsoft.com/office/drawing/2014/main" id="{6B7565DB-49BD-497B-8AD5-C35B7C8987BA}"/>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826711698"/>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graphicFrame>
        <p:nvGraphicFramePr>
          <p:cNvPr id="12" name="Table 11">
            <a:extLst>
              <a:ext uri="{FF2B5EF4-FFF2-40B4-BE49-F238E27FC236}">
                <a16:creationId xmlns:a16="http://schemas.microsoft.com/office/drawing/2014/main" id="{E9508CA7-82F6-4BE9-9E60-F55074F481DA}"/>
              </a:ext>
            </a:extLst>
          </p:cNvPr>
          <p:cNvGraphicFramePr>
            <a:graphicFrameLocks noGrp="1"/>
          </p:cNvGraphicFramePr>
          <p:nvPr userDrawn="1">
            <p:extLst>
              <p:ext uri="{D42A27DB-BD31-4B8C-83A1-F6EECF244321}">
                <p14:modId xmlns:p14="http://schemas.microsoft.com/office/powerpoint/2010/main" val="2618254472"/>
              </p:ext>
            </p:extLst>
          </p:nvPr>
        </p:nvGraphicFramePr>
        <p:xfrm>
          <a:off x="6328078" y="177012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3034498969"/>
                  </a:ext>
                </a:extLst>
              </a:tr>
            </a:tbl>
          </a:graphicData>
        </a:graphic>
      </p:graphicFrame>
      <p:sp>
        <p:nvSpPr>
          <p:cNvPr id="13" name="Title Text">
            <a:extLst>
              <a:ext uri="{FF2B5EF4-FFF2-40B4-BE49-F238E27FC236}">
                <a16:creationId xmlns:a16="http://schemas.microsoft.com/office/drawing/2014/main" id="{80743F38-9EEA-4424-89B3-B4339A5DCFA5}"/>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120402557"/>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Light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graphicFrame>
        <p:nvGraphicFramePr>
          <p:cNvPr id="12" name="Table 11">
            <a:extLst>
              <a:ext uri="{FF2B5EF4-FFF2-40B4-BE49-F238E27FC236}">
                <a16:creationId xmlns:a16="http://schemas.microsoft.com/office/drawing/2014/main" id="{1461A9F7-36E7-40BD-B6D6-7DA258C7DF99}"/>
              </a:ext>
            </a:extLst>
          </p:cNvPr>
          <p:cNvGraphicFramePr>
            <a:graphicFrameLocks noGrp="1"/>
          </p:cNvGraphicFramePr>
          <p:nvPr userDrawn="1">
            <p:extLst>
              <p:ext uri="{D42A27DB-BD31-4B8C-83A1-F6EECF244321}">
                <p14:modId xmlns:p14="http://schemas.microsoft.com/office/powerpoint/2010/main" val="550083420"/>
              </p:ext>
            </p:extLst>
          </p:nvPr>
        </p:nvGraphicFramePr>
        <p:xfrm>
          <a:off x="6328079" y="1770861"/>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319503"/>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3034498969"/>
                  </a:ext>
                </a:extLst>
              </a:tr>
            </a:tbl>
          </a:graphicData>
        </a:graphic>
      </p:graphicFrame>
      <p:sp>
        <p:nvSpPr>
          <p:cNvPr id="13" name="Title Text">
            <a:extLst>
              <a:ext uri="{FF2B5EF4-FFF2-40B4-BE49-F238E27FC236}">
                <a16:creationId xmlns:a16="http://schemas.microsoft.com/office/drawing/2014/main" id="{50C79E54-266A-4C3E-A094-18A0B53D889B}"/>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725416339"/>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Green)">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graphicFrame>
        <p:nvGraphicFramePr>
          <p:cNvPr id="12" name="Table 11">
            <a:extLst>
              <a:ext uri="{FF2B5EF4-FFF2-40B4-BE49-F238E27FC236}">
                <a16:creationId xmlns:a16="http://schemas.microsoft.com/office/drawing/2014/main" id="{6FA9D0AD-8E12-4DBA-B5FE-1B15882E15CB}"/>
              </a:ext>
            </a:extLst>
          </p:cNvPr>
          <p:cNvGraphicFramePr>
            <a:graphicFrameLocks noGrp="1"/>
          </p:cNvGraphicFramePr>
          <p:nvPr userDrawn="1">
            <p:extLst>
              <p:ext uri="{D42A27DB-BD31-4B8C-83A1-F6EECF244321}">
                <p14:modId xmlns:p14="http://schemas.microsoft.com/office/powerpoint/2010/main" val="2429929159"/>
              </p:ext>
            </p:extLst>
          </p:nvPr>
        </p:nvGraphicFramePr>
        <p:xfrm>
          <a:off x="6328078" y="177012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3034498969"/>
                  </a:ext>
                </a:extLst>
              </a:tr>
            </a:tbl>
          </a:graphicData>
        </a:graphic>
      </p:graphicFrame>
      <p:sp>
        <p:nvSpPr>
          <p:cNvPr id="13" name="Title Text">
            <a:extLst>
              <a:ext uri="{FF2B5EF4-FFF2-40B4-BE49-F238E27FC236}">
                <a16:creationId xmlns:a16="http://schemas.microsoft.com/office/drawing/2014/main" id="{A3A6623D-20A1-4E6E-B1DD-5E173832D1B5}"/>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258792431"/>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Red)">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rgbClr val="0070AD"/>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rgbClr val="0070AD"/>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graphicFrame>
        <p:nvGraphicFramePr>
          <p:cNvPr id="12" name="Table 11">
            <a:extLst>
              <a:ext uri="{FF2B5EF4-FFF2-40B4-BE49-F238E27FC236}">
                <a16:creationId xmlns:a16="http://schemas.microsoft.com/office/drawing/2014/main" id="{1BDD8DBE-BDFD-460F-A7EE-DBCC2ABEB9E5}"/>
              </a:ext>
            </a:extLst>
          </p:cNvPr>
          <p:cNvGraphicFramePr>
            <a:graphicFrameLocks noGrp="1"/>
          </p:cNvGraphicFramePr>
          <p:nvPr userDrawn="1">
            <p:extLst>
              <p:ext uri="{D42A27DB-BD31-4B8C-83A1-F6EECF244321}">
                <p14:modId xmlns:p14="http://schemas.microsoft.com/office/powerpoint/2010/main" val="2527500219"/>
              </p:ext>
            </p:extLst>
          </p:nvPr>
        </p:nvGraphicFramePr>
        <p:xfrm>
          <a:off x="6328078" y="177012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3034498969"/>
                  </a:ext>
                </a:extLst>
              </a:tr>
            </a:tbl>
          </a:graphicData>
        </a:graphic>
      </p:graphicFrame>
      <p:sp>
        <p:nvSpPr>
          <p:cNvPr id="13" name="Title Text">
            <a:extLst>
              <a:ext uri="{FF2B5EF4-FFF2-40B4-BE49-F238E27FC236}">
                <a16:creationId xmlns:a16="http://schemas.microsoft.com/office/drawing/2014/main" id="{FC9AE6B8-8E67-45C0-ACBB-D86B4262832E}"/>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1367111990"/>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ontent Table Right Two Sections (Blank)">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5371155" y="82643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6328079" y="1259125"/>
            <a:ext cx="5400687" cy="360005"/>
          </a:xfrm>
          <a:prstGeom prst="rect">
            <a:avLst/>
          </a:prstGeom>
        </p:spPr>
        <p:txBody>
          <a:bodyPr>
            <a:normAutofit/>
          </a:bodyPr>
          <a:lstStyle>
            <a:lvl1pPr>
              <a:defRPr sz="2000">
                <a:solidFill>
                  <a:srgbClr val="0070AD"/>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407987" y="1259125"/>
            <a:ext cx="5586417" cy="360005"/>
          </a:xfrm>
          <a:prstGeom prst="rect">
            <a:avLst/>
          </a:prstGeom>
        </p:spPr>
        <p:txBody>
          <a:bodyPr>
            <a:normAutofit/>
          </a:bodyPr>
          <a:lstStyle>
            <a:lvl1pPr>
              <a:defRPr sz="2000">
                <a:solidFill>
                  <a:srgbClr val="0070AD"/>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xfrm>
            <a:off x="5531630" y="8232157"/>
            <a:ext cx="233320" cy="218437"/>
          </a:xfrm>
          <a:prstGeom prst="rect">
            <a:avLst/>
          </a:prstGeom>
        </p:spPr>
        <p:txBody>
          <a:bodyPr/>
          <a:lstStyle/>
          <a:p>
            <a:fld id="{86CB4B4D-7CA3-9044-876B-883B54F8677D}" type="slidenum">
              <a:t>‹#›</a:t>
            </a:fld>
            <a:endParaRPr/>
          </a:p>
        </p:txBody>
      </p:sp>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407987" y="1770123"/>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able Placeholder 2">
            <a:extLst>
              <a:ext uri="{FF2B5EF4-FFF2-40B4-BE49-F238E27FC236}">
                <a16:creationId xmlns:a16="http://schemas.microsoft.com/office/drawing/2014/main" id="{37A29251-E77A-4B72-9F44-C327F04DB78B}"/>
              </a:ext>
            </a:extLst>
          </p:cNvPr>
          <p:cNvSpPr>
            <a:spLocks noGrp="1"/>
          </p:cNvSpPr>
          <p:nvPr>
            <p:ph type="tbl" sz="quarter" idx="17"/>
          </p:nvPr>
        </p:nvSpPr>
        <p:spPr>
          <a:xfrm>
            <a:off x="6327775" y="1770063"/>
            <a:ext cx="5400675" cy="4519612"/>
          </a:xfrm>
        </p:spPr>
        <p:txBody>
          <a:bodyPr/>
          <a:lstStyle/>
          <a:p>
            <a:endParaRPr lang="en-GB"/>
          </a:p>
        </p:txBody>
      </p:sp>
      <p:sp>
        <p:nvSpPr>
          <p:cNvPr id="10" name="Conector reto 49">
            <a:extLst>
              <a:ext uri="{FF2B5EF4-FFF2-40B4-BE49-F238E27FC236}">
                <a16:creationId xmlns:a16="http://schemas.microsoft.com/office/drawing/2014/main" id="{C8D85C7E-51F5-44B7-B41C-317E8BB6CF15}"/>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1063CC94-19A3-4305-ABAF-45106261A53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
        <p:nvSpPr>
          <p:cNvPr id="13" name="Title Text">
            <a:extLst>
              <a:ext uri="{FF2B5EF4-FFF2-40B4-BE49-F238E27FC236}">
                <a16:creationId xmlns:a16="http://schemas.microsoft.com/office/drawing/2014/main" id="{FC9AE6B8-8E67-45C0-ACBB-D86B4262832E}"/>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161484759"/>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Purpl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590665287"/>
              </p:ext>
            </p:extLst>
          </p:nvPr>
        </p:nvGraphicFramePr>
        <p:xfrm>
          <a:off x="407983" y="1786973"/>
          <a:ext cx="5400687" cy="2259936"/>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5">
            <a:extLst>
              <a:ext uri="{FF2B5EF4-FFF2-40B4-BE49-F238E27FC236}">
                <a16:creationId xmlns:a16="http://schemas.microsoft.com/office/drawing/2014/main" id="{AAE36EEC-361D-4554-A55E-5D3EB6D9DA0B}"/>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Text">
            <a:extLst>
              <a:ext uri="{FF2B5EF4-FFF2-40B4-BE49-F238E27FC236}">
                <a16:creationId xmlns:a16="http://schemas.microsoft.com/office/drawing/2014/main" id="{F287C7A5-BBF7-47E0-A6BC-07BC9AE26DFA}"/>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46284989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1066597100"/>
              </p:ext>
            </p:extLst>
          </p:nvPr>
        </p:nvGraphicFramePr>
        <p:xfrm>
          <a:off x="407983" y="1786973"/>
          <a:ext cx="5400687" cy="2259936"/>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5">
            <a:extLst>
              <a:ext uri="{FF2B5EF4-FFF2-40B4-BE49-F238E27FC236}">
                <a16:creationId xmlns:a16="http://schemas.microsoft.com/office/drawing/2014/main" id="{336A7E6F-6FCB-4F5F-86C7-D2A1516B5C6E}"/>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Text">
            <a:extLst>
              <a:ext uri="{FF2B5EF4-FFF2-40B4-BE49-F238E27FC236}">
                <a16:creationId xmlns:a16="http://schemas.microsoft.com/office/drawing/2014/main" id="{B8FE98EB-5983-4543-B450-6B3F4DAD46B7}"/>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848928748"/>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Light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3134815119"/>
              </p:ext>
            </p:extLst>
          </p:nvPr>
        </p:nvGraphicFramePr>
        <p:xfrm>
          <a:off x="407983" y="1786973"/>
          <a:ext cx="5400687" cy="2259936"/>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5">
            <a:extLst>
              <a:ext uri="{FF2B5EF4-FFF2-40B4-BE49-F238E27FC236}">
                <a16:creationId xmlns:a16="http://schemas.microsoft.com/office/drawing/2014/main" id="{051197AA-4A0D-4DD1-9A80-48833C26EF82}"/>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Text">
            <a:extLst>
              <a:ext uri="{FF2B5EF4-FFF2-40B4-BE49-F238E27FC236}">
                <a16:creationId xmlns:a16="http://schemas.microsoft.com/office/drawing/2014/main" id="{6FD7CE44-B396-474F-B404-10CF298A9DC6}"/>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6806288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Small Logo (Blu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userDrawn="1"/>
        </p:nvSpPr>
        <p:spPr>
          <a:xfrm>
            <a:off x="5137030" y="-2"/>
            <a:ext cx="7054972" cy="6944265"/>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5" name="Title Text">
            <a:extLst>
              <a:ext uri="{FF2B5EF4-FFF2-40B4-BE49-F238E27FC236}">
                <a16:creationId xmlns:a16="http://schemas.microsoft.com/office/drawing/2014/main" id="{C94DEEC1-43AE-4D30-B4FB-937F6EC42B29}"/>
              </a:ext>
            </a:extLst>
          </p:cNvPr>
          <p:cNvSpPr txBox="1">
            <a:spLocks noGrp="1"/>
          </p:cNvSpPr>
          <p:nvPr>
            <p:ph type="title"/>
          </p:nvPr>
        </p:nvSpPr>
        <p:spPr>
          <a:xfrm>
            <a:off x="407987" y="1789951"/>
            <a:ext cx="4774259" cy="1475156"/>
          </a:xfrm>
          <a:prstGeom prst="rect">
            <a:avLst/>
          </a:prstGeom>
        </p:spPr>
        <p:txBody>
          <a:bodyPr anchor="b">
            <a:normAutofit/>
          </a:bodyPr>
          <a:lstStyle>
            <a:lvl1pPr>
              <a:defRPr sz="3600">
                <a:latin typeface="Cambria" panose="02040503050406030204" pitchFamily="18" charset="0"/>
              </a:defRPr>
            </a:lvl1pPr>
          </a:lstStyle>
          <a:p>
            <a:r>
              <a:rPr dirty="0"/>
              <a:t>Title Text</a:t>
            </a:r>
          </a:p>
        </p:txBody>
      </p:sp>
      <p:sp>
        <p:nvSpPr>
          <p:cNvPr id="16" name="Body Level One…">
            <a:extLst>
              <a:ext uri="{FF2B5EF4-FFF2-40B4-BE49-F238E27FC236}">
                <a16:creationId xmlns:a16="http://schemas.microsoft.com/office/drawing/2014/main" id="{A64D19E7-B886-48CA-88AD-E29B02F55D4F}"/>
              </a:ext>
            </a:extLst>
          </p:cNvPr>
          <p:cNvSpPr txBox="1">
            <a:spLocks noGrp="1"/>
          </p:cNvSpPr>
          <p:nvPr>
            <p:ph type="body" sz="quarter" idx="1" hasCustomPrompt="1"/>
          </p:nvPr>
        </p:nvSpPr>
        <p:spPr>
          <a:xfrm>
            <a:off x="407987" y="34079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pic>
        <p:nvPicPr>
          <p:cNvPr id="17" name="Graphic 9" descr="Graphic 9">
            <a:extLst>
              <a:ext uri="{FF2B5EF4-FFF2-40B4-BE49-F238E27FC236}">
                <a16:creationId xmlns:a16="http://schemas.microsoft.com/office/drawing/2014/main" id="{061254BA-57B8-455C-853D-469A43D5CB56}"/>
              </a:ext>
            </a:extLst>
          </p:cNvPr>
          <p:cNvPicPr>
            <a:picLocks noChangeAspect="1"/>
          </p:cNvPicPr>
          <p:nvPr userDrawn="1"/>
        </p:nvPicPr>
        <p:blipFill>
          <a:blip r:embed="rId2">
            <a:extLst/>
          </a:blip>
          <a:stretch>
            <a:fillRect/>
          </a:stretch>
        </p:blipFill>
        <p:spPr>
          <a:xfrm>
            <a:off x="407987" y="6101472"/>
            <a:ext cx="2286001" cy="510019"/>
          </a:xfrm>
          <a:prstGeom prst="rect">
            <a:avLst/>
          </a:prstGeom>
          <a:ln w="12700">
            <a:miter lim="400000"/>
          </a:ln>
        </p:spPr>
      </p:pic>
      <p:sp>
        <p:nvSpPr>
          <p:cNvPr id="8" name="Slide Number">
            <a:extLst>
              <a:ext uri="{FF2B5EF4-FFF2-40B4-BE49-F238E27FC236}">
                <a16:creationId xmlns:a16="http://schemas.microsoft.com/office/drawing/2014/main" id="{E29516FE-5EA9-4343-AE1E-C40523EA9E88}"/>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042397097"/>
      </p:ext>
    </p:extLst>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Green)">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ea typeface="Verdana" panose="020B0604030504040204" pitchFamily="34" charset="0"/>
                <a:cs typeface="Verdana" panose="020B0604030504040204" pitchFamily="34"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3712163311"/>
              </p:ext>
            </p:extLst>
          </p:nvPr>
        </p:nvGraphicFramePr>
        <p:xfrm>
          <a:off x="407983" y="1786973"/>
          <a:ext cx="5400687" cy="2259936"/>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3034498969"/>
                  </a:ext>
                </a:extLst>
              </a:tr>
            </a:tbl>
          </a:graphicData>
        </a:graphic>
      </p:graphicFrame>
      <p:sp>
        <p:nvSpPr>
          <p:cNvPr id="11" name="Content Placeholder 5">
            <a:extLst>
              <a:ext uri="{FF2B5EF4-FFF2-40B4-BE49-F238E27FC236}">
                <a16:creationId xmlns:a16="http://schemas.microsoft.com/office/drawing/2014/main" id="{C8CF095E-DAC0-48C6-9B82-BCC44861E231}"/>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5">
            <a:extLst>
              <a:ext uri="{FF2B5EF4-FFF2-40B4-BE49-F238E27FC236}">
                <a16:creationId xmlns:a16="http://schemas.microsoft.com/office/drawing/2014/main" id="{73F63604-AC37-43DF-8154-14402F684CCB}"/>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Text">
            <a:extLst>
              <a:ext uri="{FF2B5EF4-FFF2-40B4-BE49-F238E27FC236}">
                <a16:creationId xmlns:a16="http://schemas.microsoft.com/office/drawing/2014/main" id="{F573ABDF-0E4E-43C2-9C2C-488A1B38BD0A}"/>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512388889"/>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Red)">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785612843"/>
              </p:ext>
            </p:extLst>
          </p:nvPr>
        </p:nvGraphicFramePr>
        <p:xfrm>
          <a:off x="407983" y="1786973"/>
          <a:ext cx="5400687" cy="2259936"/>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3034498969"/>
                  </a:ext>
                </a:extLst>
              </a:tr>
            </a:tbl>
          </a:graphicData>
        </a:graphic>
      </p:graphicFrame>
      <p:sp>
        <p:nvSpPr>
          <p:cNvPr id="10" name="Content Placeholder 5">
            <a:extLst>
              <a:ext uri="{FF2B5EF4-FFF2-40B4-BE49-F238E27FC236}">
                <a16:creationId xmlns:a16="http://schemas.microsoft.com/office/drawing/2014/main" id="{D4F19548-2DE0-4E6C-82AF-6C56B273278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5">
            <a:extLst>
              <a:ext uri="{FF2B5EF4-FFF2-40B4-BE49-F238E27FC236}">
                <a16:creationId xmlns:a16="http://schemas.microsoft.com/office/drawing/2014/main" id="{3DC441F4-5E73-46A0-BE66-680527C0A513}"/>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Text">
            <a:extLst>
              <a:ext uri="{FF2B5EF4-FFF2-40B4-BE49-F238E27FC236}">
                <a16:creationId xmlns:a16="http://schemas.microsoft.com/office/drawing/2014/main" id="{14A1122E-5A97-455F-9D90-95406B4E09A6}"/>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921226711"/>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tent Table Left Three Sections (Blank)">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4" name="Table Placeholder 3">
            <a:extLst>
              <a:ext uri="{FF2B5EF4-FFF2-40B4-BE49-F238E27FC236}">
                <a16:creationId xmlns:a16="http://schemas.microsoft.com/office/drawing/2014/main" id="{8F9F03E4-7DB0-4AC9-87F3-F6E74F50D0DC}"/>
              </a:ext>
            </a:extLst>
          </p:cNvPr>
          <p:cNvSpPr>
            <a:spLocks noGrp="1"/>
          </p:cNvSpPr>
          <p:nvPr>
            <p:ph type="tbl" sz="quarter" idx="18"/>
          </p:nvPr>
        </p:nvSpPr>
        <p:spPr>
          <a:xfrm>
            <a:off x="407988" y="1787525"/>
            <a:ext cx="5400675" cy="2259013"/>
          </a:xfrm>
        </p:spPr>
        <p:txBody>
          <a:bodyPr/>
          <a:lstStyle/>
          <a:p>
            <a:endParaRPr lang="en-GB"/>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 name="Content Placeholder 5">
            <a:extLst>
              <a:ext uri="{FF2B5EF4-FFF2-40B4-BE49-F238E27FC236}">
                <a16:creationId xmlns:a16="http://schemas.microsoft.com/office/drawing/2014/main" id="{D4F19548-2DE0-4E6C-82AF-6C56B273278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5">
            <a:extLst>
              <a:ext uri="{FF2B5EF4-FFF2-40B4-BE49-F238E27FC236}">
                <a16:creationId xmlns:a16="http://schemas.microsoft.com/office/drawing/2014/main" id="{3DC441F4-5E73-46A0-BE66-680527C0A513}"/>
              </a:ext>
            </a:extLst>
          </p:cNvPr>
          <p:cNvSpPr>
            <a:spLocks noGrp="1"/>
          </p:cNvSpPr>
          <p:nvPr>
            <p:ph sz="quarter" idx="17"/>
          </p:nvPr>
        </p:nvSpPr>
        <p:spPr>
          <a:xfrm>
            <a:off x="407982" y="4150811"/>
            <a:ext cx="5400687" cy="21556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Text">
            <a:extLst>
              <a:ext uri="{FF2B5EF4-FFF2-40B4-BE49-F238E27FC236}">
                <a16:creationId xmlns:a16="http://schemas.microsoft.com/office/drawing/2014/main" id="{14A1122E-5A97-455F-9D90-95406B4E09A6}"/>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474384351"/>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act Information Four Sections (Title)">
    <p:spTree>
      <p:nvGrpSpPr>
        <p:cNvPr id="1" name=""/>
        <p:cNvGrpSpPr/>
        <p:nvPr/>
      </p:nvGrpSpPr>
      <p:grpSpPr>
        <a:xfrm>
          <a:off x="0" y="0"/>
          <a:ext cx="0" cy="0"/>
          <a:chOff x="0" y="0"/>
          <a:chExt cx="0" cy="0"/>
        </a:xfrm>
      </p:grpSpPr>
      <p:pic>
        <p:nvPicPr>
          <p:cNvPr id="43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3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38" name="Picture Placeholder 17"/>
          <p:cNvSpPr>
            <a:spLocks noGrp="1"/>
          </p:cNvSpPr>
          <p:nvPr>
            <p:ph type="pic" sz="quarter" idx="13"/>
          </p:nvPr>
        </p:nvSpPr>
        <p:spPr>
          <a:xfrm>
            <a:off x="407986" y="1758273"/>
            <a:ext cx="1452563" cy="1671637"/>
          </a:xfrm>
          <a:prstGeom prst="rect">
            <a:avLst/>
          </a:prstGeom>
        </p:spPr>
        <p:txBody>
          <a:bodyPr lIns="91439" tIns="45719" rIns="91439" bIns="45719">
            <a:noAutofit/>
          </a:bodyPr>
          <a:lstStyle/>
          <a:p>
            <a:endParaRPr/>
          </a:p>
        </p:txBody>
      </p:sp>
      <p:sp>
        <p:nvSpPr>
          <p:cNvPr id="439" name="Picture Placeholder 17"/>
          <p:cNvSpPr>
            <a:spLocks noGrp="1"/>
          </p:cNvSpPr>
          <p:nvPr>
            <p:ph type="pic" sz="quarter" idx="14"/>
          </p:nvPr>
        </p:nvSpPr>
        <p:spPr>
          <a:xfrm>
            <a:off x="6455195" y="1756686"/>
            <a:ext cx="1452569" cy="1671637"/>
          </a:xfrm>
          <a:prstGeom prst="rect">
            <a:avLst/>
          </a:prstGeom>
        </p:spPr>
        <p:txBody>
          <a:bodyPr lIns="91439" tIns="45719" rIns="91439" bIns="45719">
            <a:noAutofit/>
          </a:bodyPr>
          <a:lstStyle/>
          <a:p>
            <a:endParaRPr dirty="0"/>
          </a:p>
        </p:txBody>
      </p:sp>
      <p:sp>
        <p:nvSpPr>
          <p:cNvPr id="440" name="Picture Placeholder 17"/>
          <p:cNvSpPr>
            <a:spLocks noGrp="1"/>
          </p:cNvSpPr>
          <p:nvPr>
            <p:ph type="pic" sz="quarter" idx="15"/>
          </p:nvPr>
        </p:nvSpPr>
        <p:spPr>
          <a:xfrm>
            <a:off x="407986" y="4234312"/>
            <a:ext cx="1452563" cy="1671643"/>
          </a:xfrm>
          <a:prstGeom prst="rect">
            <a:avLst/>
          </a:prstGeom>
        </p:spPr>
        <p:txBody>
          <a:bodyPr lIns="91439" tIns="45719" rIns="91439" bIns="45719">
            <a:noAutofit/>
          </a:bodyPr>
          <a:lstStyle/>
          <a:p>
            <a:endParaRPr/>
          </a:p>
        </p:txBody>
      </p:sp>
      <p:sp>
        <p:nvSpPr>
          <p:cNvPr id="441" name="Picture Placeholder 17"/>
          <p:cNvSpPr>
            <a:spLocks noGrp="1"/>
          </p:cNvSpPr>
          <p:nvPr>
            <p:ph type="pic" sz="quarter" idx="16"/>
          </p:nvPr>
        </p:nvSpPr>
        <p:spPr>
          <a:xfrm>
            <a:off x="6455195" y="4234312"/>
            <a:ext cx="1452569" cy="1671643"/>
          </a:xfrm>
          <a:prstGeom prst="rect">
            <a:avLst/>
          </a:prstGeom>
        </p:spPr>
        <p:txBody>
          <a:bodyPr lIns="91439" tIns="45719" rIns="91439" bIns="45719">
            <a:noAutofit/>
          </a:bodyPr>
          <a:lstStyle/>
          <a:p>
            <a:endParaRPr/>
          </a:p>
        </p:txBody>
      </p:sp>
      <p:sp>
        <p:nvSpPr>
          <p:cNvPr id="442" name="Title Text"/>
          <p:cNvSpPr txBox="1">
            <a:spLocks noGrp="1"/>
          </p:cNvSpPr>
          <p:nvPr>
            <p:ph type="title"/>
          </p:nvPr>
        </p:nvSpPr>
        <p:spPr>
          <a:prstGeom prst="rect">
            <a:avLst/>
          </a:prstGeom>
        </p:spPr>
        <p:txBody>
          <a:bodyPr/>
          <a:lstStyle/>
          <a:p>
            <a:r>
              <a:t>Title Text</a:t>
            </a:r>
          </a:p>
        </p:txBody>
      </p:sp>
      <p:sp>
        <p:nvSpPr>
          <p:cNvPr id="443" name="Body Level One…"/>
          <p:cNvSpPr txBox="1">
            <a:spLocks noGrp="1"/>
          </p:cNvSpPr>
          <p:nvPr>
            <p:ph type="body" sz="quarter" idx="1"/>
          </p:nvPr>
        </p:nvSpPr>
        <p:spPr>
          <a:xfrm>
            <a:off x="1991437" y="2198010"/>
            <a:ext cx="3743975" cy="1231900"/>
          </a:xfrm>
          <a:prstGeom prst="rect">
            <a:avLst/>
          </a:prstGeom>
        </p:spPr>
        <p:txBody>
          <a:bodyPr/>
          <a:lstStyle>
            <a:lvl1pPr>
              <a:lnSpc>
                <a:spcPts val="1600"/>
              </a:lnSpc>
              <a:spcBef>
                <a:spcPts val="600"/>
              </a:spcBef>
              <a:defRPr sz="1200">
                <a:latin typeface="+mn-lt"/>
                <a:ea typeface="+mj-ea"/>
                <a:cs typeface="+mj-cs"/>
                <a:sym typeface="Verdana"/>
              </a:defRPr>
            </a:lvl1pPr>
            <a:lvl2pPr marL="173037" indent="-168275">
              <a:lnSpc>
                <a:spcPts val="1600"/>
              </a:lnSpc>
              <a:spcBef>
                <a:spcPts val="600"/>
              </a:spcBef>
              <a:defRPr sz="1200">
                <a:latin typeface="+mj-lt"/>
                <a:ea typeface="+mj-ea"/>
                <a:cs typeface="+mj-cs"/>
                <a:sym typeface="Verdana"/>
              </a:defRPr>
            </a:lvl2pPr>
            <a:lvl3pPr marL="347663" indent="-174625">
              <a:lnSpc>
                <a:spcPts val="1600"/>
              </a:lnSpc>
              <a:spcBef>
                <a:spcPts val="600"/>
              </a:spcBef>
              <a:defRPr sz="1200">
                <a:latin typeface="+mj-lt"/>
                <a:ea typeface="+mj-ea"/>
                <a:cs typeface="+mj-cs"/>
                <a:sym typeface="Verdana"/>
              </a:defRPr>
            </a:lvl3pPr>
            <a:lvl4pPr marL="524308" indent="-176644">
              <a:lnSpc>
                <a:spcPts val="1600"/>
              </a:lnSpc>
              <a:spcBef>
                <a:spcPts val="600"/>
              </a:spcBef>
              <a:defRPr sz="1200">
                <a:latin typeface="+mj-lt"/>
                <a:ea typeface="+mj-ea"/>
                <a:cs typeface="+mj-cs"/>
                <a:sym typeface="Verdana"/>
              </a:defRPr>
            </a:lvl4pPr>
            <a:lvl5pPr marL="896937" indent="-179387">
              <a:lnSpc>
                <a:spcPts val="1600"/>
              </a:lnSpc>
              <a:spcBef>
                <a:spcPts val="600"/>
              </a:spcBef>
              <a:defRPr sz="1200">
                <a:latin typeface="+mj-lt"/>
                <a:ea typeface="+mj-ea"/>
                <a:cs typeface="+mj-cs"/>
                <a:sym typeface="Verdana"/>
              </a:defRPr>
            </a:lvl5pPr>
          </a:lstStyle>
          <a:p>
            <a:endParaRPr dirty="0"/>
          </a:p>
        </p:txBody>
      </p:sp>
      <p:sp>
        <p:nvSpPr>
          <p:cNvPr id="444" name="Text Placeholder 7"/>
          <p:cNvSpPr>
            <a:spLocks noGrp="1"/>
          </p:cNvSpPr>
          <p:nvPr>
            <p:ph type="body" sz="quarter" idx="17"/>
          </p:nvPr>
        </p:nvSpPr>
        <p:spPr>
          <a:xfrm>
            <a:off x="8040043" y="2198010"/>
            <a:ext cx="3743972" cy="1231900"/>
          </a:xfrm>
          <a:prstGeom prst="rect">
            <a:avLst/>
          </a:prstGeom>
        </p:spPr>
        <p:txBody>
          <a:bodyPr>
            <a:normAutofit/>
          </a:bodyPr>
          <a:lstStyle>
            <a:lvl1pPr>
              <a:defRPr sz="1200">
                <a:latin typeface="+mn-lt"/>
              </a:defRPr>
            </a:lvl1pPr>
          </a:lstStyle>
          <a:p>
            <a:endParaRPr dirty="0"/>
          </a:p>
        </p:txBody>
      </p:sp>
      <p:sp>
        <p:nvSpPr>
          <p:cNvPr id="4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 name="Body Level One…">
            <a:extLst>
              <a:ext uri="{FF2B5EF4-FFF2-40B4-BE49-F238E27FC236}">
                <a16:creationId xmlns:a16="http://schemas.microsoft.com/office/drawing/2014/main" id="{B59B4400-7E8B-42B8-892D-04926DCA04F2}"/>
              </a:ext>
            </a:extLst>
          </p:cNvPr>
          <p:cNvSpPr txBox="1">
            <a:spLocks noGrp="1"/>
          </p:cNvSpPr>
          <p:nvPr>
            <p:ph type="body" sz="quarter" idx="20"/>
          </p:nvPr>
        </p:nvSpPr>
        <p:spPr>
          <a:xfrm>
            <a:off x="1991436" y="1756686"/>
            <a:ext cx="3743976"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5" name="Body Level One…">
            <a:extLst>
              <a:ext uri="{FF2B5EF4-FFF2-40B4-BE49-F238E27FC236}">
                <a16:creationId xmlns:a16="http://schemas.microsoft.com/office/drawing/2014/main" id="{D6119B0B-17F9-49F5-8A5E-E61C9884FD28}"/>
              </a:ext>
            </a:extLst>
          </p:cNvPr>
          <p:cNvSpPr txBox="1">
            <a:spLocks noGrp="1"/>
          </p:cNvSpPr>
          <p:nvPr>
            <p:ph type="body" sz="quarter" idx="21"/>
          </p:nvPr>
        </p:nvSpPr>
        <p:spPr>
          <a:xfrm>
            <a:off x="8040043" y="1758273"/>
            <a:ext cx="3743976"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6" name="Body Level One…">
            <a:extLst>
              <a:ext uri="{FF2B5EF4-FFF2-40B4-BE49-F238E27FC236}">
                <a16:creationId xmlns:a16="http://schemas.microsoft.com/office/drawing/2014/main" id="{99793232-E260-4EAA-A964-DB79FC5A792A}"/>
              </a:ext>
            </a:extLst>
          </p:cNvPr>
          <p:cNvSpPr txBox="1">
            <a:spLocks noGrp="1"/>
          </p:cNvSpPr>
          <p:nvPr>
            <p:ph type="body" sz="quarter" idx="22"/>
          </p:nvPr>
        </p:nvSpPr>
        <p:spPr>
          <a:xfrm>
            <a:off x="1991437" y="4675636"/>
            <a:ext cx="3743975" cy="1231900"/>
          </a:xfrm>
          <a:prstGeom prst="rect">
            <a:avLst/>
          </a:prstGeom>
        </p:spPr>
        <p:txBody>
          <a:bodyPr/>
          <a:lstStyle>
            <a:lvl1pPr>
              <a:lnSpc>
                <a:spcPts val="1600"/>
              </a:lnSpc>
              <a:spcBef>
                <a:spcPts val="600"/>
              </a:spcBef>
              <a:defRPr sz="1200">
                <a:latin typeface="+mn-lt"/>
                <a:ea typeface="+mj-ea"/>
                <a:cs typeface="+mj-cs"/>
                <a:sym typeface="Verdana"/>
              </a:defRPr>
            </a:lvl1pPr>
            <a:lvl2pPr marL="173037" indent="-168275">
              <a:lnSpc>
                <a:spcPts val="1600"/>
              </a:lnSpc>
              <a:spcBef>
                <a:spcPts val="600"/>
              </a:spcBef>
              <a:defRPr sz="1200">
                <a:latin typeface="+mj-lt"/>
                <a:ea typeface="+mj-ea"/>
                <a:cs typeface="+mj-cs"/>
                <a:sym typeface="Verdana"/>
              </a:defRPr>
            </a:lvl2pPr>
            <a:lvl3pPr marL="347663" indent="-174625">
              <a:lnSpc>
                <a:spcPts val="1600"/>
              </a:lnSpc>
              <a:spcBef>
                <a:spcPts val="600"/>
              </a:spcBef>
              <a:defRPr sz="1200">
                <a:latin typeface="+mj-lt"/>
                <a:ea typeface="+mj-ea"/>
                <a:cs typeface="+mj-cs"/>
                <a:sym typeface="Verdana"/>
              </a:defRPr>
            </a:lvl3pPr>
            <a:lvl4pPr marL="524308" indent="-176644">
              <a:lnSpc>
                <a:spcPts val="1600"/>
              </a:lnSpc>
              <a:spcBef>
                <a:spcPts val="600"/>
              </a:spcBef>
              <a:defRPr sz="1200">
                <a:latin typeface="+mj-lt"/>
                <a:ea typeface="+mj-ea"/>
                <a:cs typeface="+mj-cs"/>
                <a:sym typeface="Verdana"/>
              </a:defRPr>
            </a:lvl4pPr>
            <a:lvl5pPr marL="896937" indent="-179387">
              <a:lnSpc>
                <a:spcPts val="1600"/>
              </a:lnSpc>
              <a:spcBef>
                <a:spcPts val="600"/>
              </a:spcBef>
              <a:defRPr sz="1200">
                <a:latin typeface="+mj-lt"/>
                <a:ea typeface="+mj-ea"/>
                <a:cs typeface="+mj-cs"/>
                <a:sym typeface="Verdana"/>
              </a:defRPr>
            </a:lvl5pPr>
          </a:lstStyle>
          <a:p>
            <a:endParaRPr dirty="0"/>
          </a:p>
        </p:txBody>
      </p:sp>
      <p:sp>
        <p:nvSpPr>
          <p:cNvPr id="17" name="Body Level One…">
            <a:extLst>
              <a:ext uri="{FF2B5EF4-FFF2-40B4-BE49-F238E27FC236}">
                <a16:creationId xmlns:a16="http://schemas.microsoft.com/office/drawing/2014/main" id="{4E0E7A97-13D8-4D50-852D-21B79A297039}"/>
              </a:ext>
            </a:extLst>
          </p:cNvPr>
          <p:cNvSpPr txBox="1">
            <a:spLocks noGrp="1"/>
          </p:cNvSpPr>
          <p:nvPr>
            <p:ph type="body" sz="quarter" idx="23"/>
          </p:nvPr>
        </p:nvSpPr>
        <p:spPr>
          <a:xfrm>
            <a:off x="1991436" y="4234312"/>
            <a:ext cx="3743976"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 name="Body Level One…">
            <a:extLst>
              <a:ext uri="{FF2B5EF4-FFF2-40B4-BE49-F238E27FC236}">
                <a16:creationId xmlns:a16="http://schemas.microsoft.com/office/drawing/2014/main" id="{E171099C-D980-4CDD-B70D-AFDCD37EB229}"/>
              </a:ext>
            </a:extLst>
          </p:cNvPr>
          <p:cNvSpPr txBox="1">
            <a:spLocks noGrp="1"/>
          </p:cNvSpPr>
          <p:nvPr>
            <p:ph type="body" sz="quarter" idx="24"/>
          </p:nvPr>
        </p:nvSpPr>
        <p:spPr>
          <a:xfrm>
            <a:off x="8040044" y="4675636"/>
            <a:ext cx="3743975" cy="1231900"/>
          </a:xfrm>
          <a:prstGeom prst="rect">
            <a:avLst/>
          </a:prstGeom>
        </p:spPr>
        <p:txBody>
          <a:bodyPr/>
          <a:lstStyle>
            <a:lvl1pPr>
              <a:lnSpc>
                <a:spcPts val="1600"/>
              </a:lnSpc>
              <a:spcBef>
                <a:spcPts val="600"/>
              </a:spcBef>
              <a:defRPr sz="1200">
                <a:latin typeface="+mn-lt"/>
                <a:ea typeface="+mj-ea"/>
                <a:cs typeface="+mj-cs"/>
                <a:sym typeface="Verdana"/>
              </a:defRPr>
            </a:lvl1pPr>
            <a:lvl2pPr marL="173037" indent="-168275">
              <a:lnSpc>
                <a:spcPts val="1600"/>
              </a:lnSpc>
              <a:spcBef>
                <a:spcPts val="600"/>
              </a:spcBef>
              <a:defRPr sz="1200">
                <a:latin typeface="+mj-lt"/>
                <a:ea typeface="+mj-ea"/>
                <a:cs typeface="+mj-cs"/>
                <a:sym typeface="Verdana"/>
              </a:defRPr>
            </a:lvl2pPr>
            <a:lvl3pPr marL="347663" indent="-174625">
              <a:lnSpc>
                <a:spcPts val="1600"/>
              </a:lnSpc>
              <a:spcBef>
                <a:spcPts val="600"/>
              </a:spcBef>
              <a:defRPr sz="1200">
                <a:latin typeface="+mj-lt"/>
                <a:ea typeface="+mj-ea"/>
                <a:cs typeface="+mj-cs"/>
                <a:sym typeface="Verdana"/>
              </a:defRPr>
            </a:lvl3pPr>
            <a:lvl4pPr marL="524308" indent="-176644">
              <a:lnSpc>
                <a:spcPts val="1600"/>
              </a:lnSpc>
              <a:spcBef>
                <a:spcPts val="600"/>
              </a:spcBef>
              <a:defRPr sz="1200">
                <a:latin typeface="+mj-lt"/>
                <a:ea typeface="+mj-ea"/>
                <a:cs typeface="+mj-cs"/>
                <a:sym typeface="Verdana"/>
              </a:defRPr>
            </a:lvl4pPr>
            <a:lvl5pPr marL="896937" indent="-179387">
              <a:lnSpc>
                <a:spcPts val="1600"/>
              </a:lnSpc>
              <a:spcBef>
                <a:spcPts val="600"/>
              </a:spcBef>
              <a:defRPr sz="1200">
                <a:latin typeface="+mj-lt"/>
                <a:ea typeface="+mj-ea"/>
                <a:cs typeface="+mj-cs"/>
                <a:sym typeface="Verdana"/>
              </a:defRPr>
            </a:lvl5pPr>
          </a:lstStyle>
          <a:p>
            <a:endParaRPr dirty="0"/>
          </a:p>
        </p:txBody>
      </p:sp>
      <p:sp>
        <p:nvSpPr>
          <p:cNvPr id="19" name="Body Level One…">
            <a:extLst>
              <a:ext uri="{FF2B5EF4-FFF2-40B4-BE49-F238E27FC236}">
                <a16:creationId xmlns:a16="http://schemas.microsoft.com/office/drawing/2014/main" id="{CC3A65FE-3BB7-4235-8A01-590C6F3DDF97}"/>
              </a:ext>
            </a:extLst>
          </p:cNvPr>
          <p:cNvSpPr txBox="1">
            <a:spLocks noGrp="1"/>
          </p:cNvSpPr>
          <p:nvPr>
            <p:ph type="body" sz="quarter" idx="25"/>
          </p:nvPr>
        </p:nvSpPr>
        <p:spPr>
          <a:xfrm>
            <a:off x="8040043" y="4234312"/>
            <a:ext cx="3743976"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Tree>
    <p:extLst>
      <p:ext uri="{BB962C8B-B14F-4D97-AF65-F5344CB8AC3E}">
        <p14:creationId xmlns:p14="http://schemas.microsoft.com/office/powerpoint/2010/main" val="813144023"/>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Contact Information Four Sections (No Title)">
    <p:spTree>
      <p:nvGrpSpPr>
        <p:cNvPr id="1" name=""/>
        <p:cNvGrpSpPr/>
        <p:nvPr/>
      </p:nvGrpSpPr>
      <p:grpSpPr>
        <a:xfrm>
          <a:off x="0" y="0"/>
          <a:ext cx="0" cy="0"/>
          <a:chOff x="0" y="0"/>
          <a:chExt cx="0" cy="0"/>
        </a:xfrm>
      </p:grpSpPr>
      <p:pic>
        <p:nvPicPr>
          <p:cNvPr id="43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3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38" name="Picture Placeholder 17"/>
          <p:cNvSpPr>
            <a:spLocks noGrp="1"/>
          </p:cNvSpPr>
          <p:nvPr>
            <p:ph type="pic" sz="quarter" idx="13"/>
          </p:nvPr>
        </p:nvSpPr>
        <p:spPr>
          <a:xfrm>
            <a:off x="407986" y="1758273"/>
            <a:ext cx="1452563" cy="1671637"/>
          </a:xfrm>
          <a:prstGeom prst="rect">
            <a:avLst/>
          </a:prstGeom>
        </p:spPr>
        <p:txBody>
          <a:bodyPr lIns="91439" tIns="45719" rIns="91439" bIns="45719">
            <a:noAutofit/>
          </a:bodyPr>
          <a:lstStyle/>
          <a:p>
            <a:endParaRPr/>
          </a:p>
        </p:txBody>
      </p:sp>
      <p:sp>
        <p:nvSpPr>
          <p:cNvPr id="439" name="Picture Placeholder 17"/>
          <p:cNvSpPr>
            <a:spLocks noGrp="1"/>
          </p:cNvSpPr>
          <p:nvPr>
            <p:ph type="pic" sz="quarter" idx="14"/>
          </p:nvPr>
        </p:nvSpPr>
        <p:spPr>
          <a:xfrm>
            <a:off x="6455195" y="1758273"/>
            <a:ext cx="1452569" cy="1671637"/>
          </a:xfrm>
          <a:prstGeom prst="rect">
            <a:avLst/>
          </a:prstGeom>
        </p:spPr>
        <p:txBody>
          <a:bodyPr lIns="91439" tIns="45719" rIns="91439" bIns="45719">
            <a:noAutofit/>
          </a:bodyPr>
          <a:lstStyle/>
          <a:p>
            <a:endParaRPr/>
          </a:p>
        </p:txBody>
      </p:sp>
      <p:sp>
        <p:nvSpPr>
          <p:cNvPr id="440" name="Picture Placeholder 17"/>
          <p:cNvSpPr>
            <a:spLocks noGrp="1"/>
          </p:cNvSpPr>
          <p:nvPr>
            <p:ph type="pic" sz="quarter" idx="15"/>
          </p:nvPr>
        </p:nvSpPr>
        <p:spPr>
          <a:xfrm>
            <a:off x="407986" y="4234312"/>
            <a:ext cx="1452563" cy="1671643"/>
          </a:xfrm>
          <a:prstGeom prst="rect">
            <a:avLst/>
          </a:prstGeom>
        </p:spPr>
        <p:txBody>
          <a:bodyPr lIns="91439" tIns="45719" rIns="91439" bIns="45719">
            <a:noAutofit/>
          </a:bodyPr>
          <a:lstStyle/>
          <a:p>
            <a:endParaRPr/>
          </a:p>
        </p:txBody>
      </p:sp>
      <p:sp>
        <p:nvSpPr>
          <p:cNvPr id="441" name="Picture Placeholder 17"/>
          <p:cNvSpPr>
            <a:spLocks noGrp="1"/>
          </p:cNvSpPr>
          <p:nvPr>
            <p:ph type="pic" sz="quarter" idx="16"/>
          </p:nvPr>
        </p:nvSpPr>
        <p:spPr>
          <a:xfrm>
            <a:off x="6455195" y="4234312"/>
            <a:ext cx="1452569" cy="1671643"/>
          </a:xfrm>
          <a:prstGeom prst="rect">
            <a:avLst/>
          </a:prstGeom>
        </p:spPr>
        <p:txBody>
          <a:bodyPr lIns="91439" tIns="45719" rIns="91439" bIns="45719">
            <a:noAutofit/>
          </a:bodyPr>
          <a:lstStyle/>
          <a:p>
            <a:endParaRPr/>
          </a:p>
        </p:txBody>
      </p:sp>
      <p:sp>
        <p:nvSpPr>
          <p:cNvPr id="442" name="Title Text"/>
          <p:cNvSpPr txBox="1">
            <a:spLocks noGrp="1"/>
          </p:cNvSpPr>
          <p:nvPr>
            <p:ph type="title"/>
          </p:nvPr>
        </p:nvSpPr>
        <p:spPr>
          <a:prstGeom prst="rect">
            <a:avLst/>
          </a:prstGeom>
        </p:spPr>
        <p:txBody>
          <a:bodyPr/>
          <a:lstStyle/>
          <a:p>
            <a:r>
              <a:t>Title Text</a:t>
            </a:r>
          </a:p>
        </p:txBody>
      </p:sp>
      <p:sp>
        <p:nvSpPr>
          <p:cNvPr id="443" name="Body Level One…"/>
          <p:cNvSpPr txBox="1">
            <a:spLocks noGrp="1"/>
          </p:cNvSpPr>
          <p:nvPr>
            <p:ph type="body" sz="quarter" idx="1"/>
          </p:nvPr>
        </p:nvSpPr>
        <p:spPr>
          <a:xfrm>
            <a:off x="1991437" y="1758273"/>
            <a:ext cx="3743975" cy="1671637"/>
          </a:xfrm>
          <a:prstGeom prst="rect">
            <a:avLst/>
          </a:prstGeom>
        </p:spPr>
        <p:txBody>
          <a:bodyPr/>
          <a:lstStyle>
            <a:lvl1pPr>
              <a:lnSpc>
                <a:spcPts val="1600"/>
              </a:lnSpc>
              <a:spcBef>
                <a:spcPts val="600"/>
              </a:spcBef>
              <a:defRPr sz="1200">
                <a:latin typeface="+mn-lt"/>
                <a:ea typeface="+mj-ea"/>
                <a:cs typeface="+mj-cs"/>
                <a:sym typeface="Verdana"/>
              </a:defRPr>
            </a:lvl1pPr>
            <a:lvl2pPr marL="173037" indent="-168275">
              <a:lnSpc>
                <a:spcPts val="1600"/>
              </a:lnSpc>
              <a:spcBef>
                <a:spcPts val="600"/>
              </a:spcBef>
              <a:defRPr sz="1200">
                <a:latin typeface="+mj-lt"/>
                <a:ea typeface="+mj-ea"/>
                <a:cs typeface="+mj-cs"/>
                <a:sym typeface="Verdana"/>
              </a:defRPr>
            </a:lvl2pPr>
            <a:lvl3pPr marL="347663" indent="-174625">
              <a:lnSpc>
                <a:spcPts val="1600"/>
              </a:lnSpc>
              <a:spcBef>
                <a:spcPts val="600"/>
              </a:spcBef>
              <a:defRPr sz="1200">
                <a:latin typeface="+mj-lt"/>
                <a:ea typeface="+mj-ea"/>
                <a:cs typeface="+mj-cs"/>
                <a:sym typeface="Verdana"/>
              </a:defRPr>
            </a:lvl3pPr>
            <a:lvl4pPr marL="524308" indent="-176644">
              <a:lnSpc>
                <a:spcPts val="1600"/>
              </a:lnSpc>
              <a:spcBef>
                <a:spcPts val="600"/>
              </a:spcBef>
              <a:defRPr sz="1200">
                <a:latin typeface="+mj-lt"/>
                <a:ea typeface="+mj-ea"/>
                <a:cs typeface="+mj-cs"/>
                <a:sym typeface="Verdana"/>
              </a:defRPr>
            </a:lvl4pPr>
            <a:lvl5pPr marL="896937" indent="-179387">
              <a:lnSpc>
                <a:spcPts val="1600"/>
              </a:lnSpc>
              <a:spcBef>
                <a:spcPts val="600"/>
              </a:spcBef>
              <a:defRPr sz="1200">
                <a:latin typeface="+mj-lt"/>
                <a:ea typeface="+mj-ea"/>
                <a:cs typeface="+mj-cs"/>
                <a:sym typeface="Verdana"/>
              </a:defRPr>
            </a:lvl5pPr>
          </a:lstStyle>
          <a:p>
            <a:endParaRPr dirty="0"/>
          </a:p>
        </p:txBody>
      </p:sp>
      <p:sp>
        <p:nvSpPr>
          <p:cNvPr id="444" name="Text Placeholder 7"/>
          <p:cNvSpPr>
            <a:spLocks noGrp="1"/>
          </p:cNvSpPr>
          <p:nvPr>
            <p:ph type="body" sz="quarter" idx="17"/>
          </p:nvPr>
        </p:nvSpPr>
        <p:spPr>
          <a:xfrm>
            <a:off x="8040043" y="1758273"/>
            <a:ext cx="3743972" cy="1671637"/>
          </a:xfrm>
          <a:prstGeom prst="rect">
            <a:avLst/>
          </a:prstGeom>
        </p:spPr>
        <p:txBody>
          <a:bodyPr>
            <a:normAutofit/>
          </a:bodyPr>
          <a:lstStyle>
            <a:lvl1pPr>
              <a:defRPr sz="1200">
                <a:latin typeface="+mn-lt"/>
              </a:defRPr>
            </a:lvl1pPr>
          </a:lstStyle>
          <a:p>
            <a:endParaRPr dirty="0"/>
          </a:p>
        </p:txBody>
      </p:sp>
      <p:sp>
        <p:nvSpPr>
          <p:cNvPr id="445" name="Text Placeholder 7"/>
          <p:cNvSpPr>
            <a:spLocks noGrp="1"/>
          </p:cNvSpPr>
          <p:nvPr>
            <p:ph type="body" sz="quarter" idx="18"/>
          </p:nvPr>
        </p:nvSpPr>
        <p:spPr>
          <a:xfrm>
            <a:off x="1991436" y="4234312"/>
            <a:ext cx="3743978" cy="1671637"/>
          </a:xfrm>
          <a:prstGeom prst="rect">
            <a:avLst/>
          </a:prstGeom>
        </p:spPr>
        <p:txBody>
          <a:bodyPr>
            <a:normAutofit/>
          </a:bodyPr>
          <a:lstStyle>
            <a:lvl1pPr>
              <a:defRPr sz="1200">
                <a:latin typeface="+mn-lt"/>
              </a:defRPr>
            </a:lvl1pPr>
          </a:lstStyle>
          <a:p>
            <a:endParaRPr dirty="0"/>
          </a:p>
        </p:txBody>
      </p:sp>
      <p:sp>
        <p:nvSpPr>
          <p:cNvPr id="446" name="Text Placeholder 7"/>
          <p:cNvSpPr>
            <a:spLocks noGrp="1"/>
          </p:cNvSpPr>
          <p:nvPr>
            <p:ph type="body" sz="quarter" idx="19"/>
          </p:nvPr>
        </p:nvSpPr>
        <p:spPr>
          <a:xfrm>
            <a:off x="8040043" y="4234312"/>
            <a:ext cx="3743972" cy="1671637"/>
          </a:xfrm>
          <a:prstGeom prst="rect">
            <a:avLst/>
          </a:prstGeom>
        </p:spPr>
        <p:txBody>
          <a:bodyPr>
            <a:normAutofit/>
          </a:bodyPr>
          <a:lstStyle>
            <a:lvl1pPr>
              <a:defRPr sz="1200">
                <a:latin typeface="+mn-lt"/>
              </a:defRPr>
            </a:lvl1pPr>
          </a:lstStyle>
          <a:p>
            <a:endParaRPr dirty="0"/>
          </a:p>
        </p:txBody>
      </p:sp>
      <p:sp>
        <p:nvSpPr>
          <p:cNvPr id="4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s (Light Blue Green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C799FC-84FD-4C07-B326-E82AADB21D07}"/>
              </a:ext>
            </a:extLst>
          </p:cNvPr>
          <p:cNvSpPr/>
          <p:nvPr userDrawn="1"/>
        </p:nvSpPr>
        <p:spPr>
          <a:xfrm>
            <a:off x="407987" y="1278195"/>
            <a:ext cx="3584661" cy="5132422"/>
          </a:xfrm>
          <a:prstGeom prst="rect">
            <a:avLst/>
          </a:prstGeom>
          <a:solidFill>
            <a:srgbClr val="00B0E3"/>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83" name="Text Placeholder 7"/>
          <p:cNvSpPr>
            <a:spLocks noGrp="1"/>
          </p:cNvSpPr>
          <p:nvPr>
            <p:ph type="body" sz="quarter" idx="16"/>
          </p:nvPr>
        </p:nvSpPr>
        <p:spPr>
          <a:xfrm>
            <a:off x="426484" y="1721415"/>
            <a:ext cx="3566164" cy="4689202"/>
          </a:xfrm>
          <a:prstGeom prst="rect">
            <a:avLst/>
          </a:prstGeom>
        </p:spPr>
        <p:txBody>
          <a:bodyPr lIns="144000" rIns="144000" bIns="144000"/>
          <a:lstStyle>
            <a:lvl1pPr>
              <a:defRPr>
                <a:solidFill>
                  <a:srgbClr val="FFFFFF"/>
                </a:solidFill>
                <a:latin typeface="+mn-lt"/>
              </a:defRPr>
            </a:lvl1pPr>
          </a:lstStyle>
          <a:p>
            <a:endParaRPr dirty="0"/>
          </a:p>
        </p:txBody>
      </p:sp>
      <p:sp>
        <p:nvSpPr>
          <p:cNvPr id="15" name="Rectangle 14">
            <a:extLst>
              <a:ext uri="{FF2B5EF4-FFF2-40B4-BE49-F238E27FC236}">
                <a16:creationId xmlns:a16="http://schemas.microsoft.com/office/drawing/2014/main" id="{6C1DFE39-1316-429E-90E6-D941CF471E06}"/>
              </a:ext>
            </a:extLst>
          </p:cNvPr>
          <p:cNvSpPr/>
          <p:nvPr userDrawn="1"/>
        </p:nvSpPr>
        <p:spPr>
          <a:xfrm>
            <a:off x="8208600" y="1278195"/>
            <a:ext cx="3584661" cy="5132422"/>
          </a:xfrm>
          <a:prstGeom prst="rect">
            <a:avLst/>
          </a:prstGeom>
          <a:solidFill>
            <a:srgbClr val="FF304C"/>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4" name="Rectangle 13">
            <a:extLst>
              <a:ext uri="{FF2B5EF4-FFF2-40B4-BE49-F238E27FC236}">
                <a16:creationId xmlns:a16="http://schemas.microsoft.com/office/drawing/2014/main" id="{2D760F48-2B54-483F-8944-75FB305CE3AE}"/>
              </a:ext>
            </a:extLst>
          </p:cNvPr>
          <p:cNvSpPr/>
          <p:nvPr userDrawn="1"/>
        </p:nvSpPr>
        <p:spPr>
          <a:xfrm>
            <a:off x="4322168" y="1278195"/>
            <a:ext cx="3584661" cy="5132422"/>
          </a:xfrm>
          <a:prstGeom prst="rect">
            <a:avLst/>
          </a:prstGeom>
          <a:solidFill>
            <a:srgbClr val="95E616"/>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9" name="Body Level One…"/>
          <p:cNvSpPr txBox="1">
            <a:spLocks noGrp="1"/>
          </p:cNvSpPr>
          <p:nvPr>
            <p:ph type="body" sz="quarter" idx="1"/>
          </p:nvPr>
        </p:nvSpPr>
        <p:spPr>
          <a:xfrm>
            <a:off x="426488" y="1278195"/>
            <a:ext cx="3566160" cy="412369"/>
          </a:xfrm>
          <a:prstGeom prst="rect">
            <a:avLst/>
          </a:prstGeom>
        </p:spPr>
        <p:txBody>
          <a:bodyPr anchor="ctr">
            <a:normAutofit/>
          </a:bodyPr>
          <a:lstStyle>
            <a:lvl1pPr algn="ct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278195"/>
            <a:ext cx="3566160" cy="412364"/>
          </a:xfrm>
          <a:prstGeom prst="rect">
            <a:avLst/>
          </a:prstGeom>
        </p:spPr>
        <p:txBody>
          <a:bodyPr anchor="ctr">
            <a:normAutofit/>
          </a:bodyPr>
          <a:lstStyle>
            <a:lvl1pPr algn="ctr">
              <a:defRPr sz="2000">
                <a:solidFill>
                  <a:srgbClr val="FFFFFF"/>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278195"/>
            <a:ext cx="3566160" cy="412364"/>
          </a:xfrm>
          <a:prstGeom prst="rect">
            <a:avLst/>
          </a:prstGeom>
        </p:spPr>
        <p:txBody>
          <a:bodyPr anchor="ctr">
            <a:normAutofit/>
          </a:bodyPr>
          <a:lstStyle>
            <a:lvl1pPr algn="ctr">
              <a:defRPr sz="2000">
                <a:solidFill>
                  <a:srgbClr val="FFFFFF"/>
                </a:solidFill>
                <a:latin typeface="Cambria" panose="02040503050406030204" pitchFamily="18" charset="0"/>
              </a:defRPr>
            </a:lvl1pPr>
          </a:lstStyle>
          <a:p>
            <a:endParaRPr dirty="0"/>
          </a:p>
        </p:txBody>
      </p:sp>
      <p:sp>
        <p:nvSpPr>
          <p:cNvPr id="184" name="Text Placeholder 7"/>
          <p:cNvSpPr>
            <a:spLocks noGrp="1"/>
          </p:cNvSpPr>
          <p:nvPr>
            <p:ph type="body" sz="quarter" idx="17"/>
          </p:nvPr>
        </p:nvSpPr>
        <p:spPr>
          <a:xfrm>
            <a:off x="4322171" y="1721415"/>
            <a:ext cx="3566160" cy="4689202"/>
          </a:xfrm>
          <a:prstGeom prst="rect">
            <a:avLst/>
          </a:prstGeom>
        </p:spPr>
        <p:txBody>
          <a:bodyPr lIns="144000" rIns="144000" bIns="144000"/>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721415"/>
            <a:ext cx="3566160" cy="4689202"/>
          </a:xfrm>
          <a:prstGeom prst="rect">
            <a:avLst/>
          </a:prstGeom>
        </p:spPr>
        <p:txBody>
          <a:bodyPr lIns="144000" rIns="144000" bIns="144000"/>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9BCE3143-F0C1-4D2B-A73D-05E794A72D97}"/>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78187176-4E7D-4958-ABA1-21FA56614CD7}"/>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4885C99C-560D-4E20-806C-683A98CF82EB}"/>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172310858"/>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s (Blank)">
    <p:spTree>
      <p:nvGrpSpPr>
        <p:cNvPr id="1" name=""/>
        <p:cNvGrpSpPr/>
        <p:nvPr/>
      </p:nvGrpSpPr>
      <p:grpSpPr>
        <a:xfrm>
          <a:off x="0" y="0"/>
          <a:ext cx="0" cy="0"/>
          <a:chOff x="0" y="0"/>
          <a:chExt cx="0" cy="0"/>
        </a:xfrm>
      </p:grpSpPr>
      <p:sp>
        <p:nvSpPr>
          <p:cNvPr id="183" name="Text Placeholder 7"/>
          <p:cNvSpPr>
            <a:spLocks noGrp="1"/>
          </p:cNvSpPr>
          <p:nvPr>
            <p:ph type="body" sz="quarter" idx="16"/>
          </p:nvPr>
        </p:nvSpPr>
        <p:spPr>
          <a:xfrm>
            <a:off x="426484" y="1721415"/>
            <a:ext cx="3566164" cy="4689202"/>
          </a:xfrm>
          <a:prstGeom prst="rect">
            <a:avLst/>
          </a:prstGeom>
        </p:spPr>
        <p:txBody>
          <a:bodyPr/>
          <a:lstStyle>
            <a:lvl1pPr>
              <a:defRPr>
                <a:latin typeface="+mn-lt"/>
              </a:defRPr>
            </a:lvl1pPr>
          </a:lstStyle>
          <a:p>
            <a:endParaRPr dirty="0"/>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9" name="Body Level One…"/>
          <p:cNvSpPr txBox="1">
            <a:spLocks noGrp="1"/>
          </p:cNvSpPr>
          <p:nvPr>
            <p:ph type="body" sz="quarter" idx="1"/>
          </p:nvPr>
        </p:nvSpPr>
        <p:spPr>
          <a:xfrm>
            <a:off x="426488" y="127819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27819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27819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4" name="Text Placeholder 7"/>
          <p:cNvSpPr>
            <a:spLocks noGrp="1"/>
          </p:cNvSpPr>
          <p:nvPr>
            <p:ph type="body" sz="quarter" idx="17"/>
          </p:nvPr>
        </p:nvSpPr>
        <p:spPr>
          <a:xfrm>
            <a:off x="4322171" y="1721415"/>
            <a:ext cx="3566160" cy="4689202"/>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721415"/>
            <a:ext cx="3566160" cy="4689202"/>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9BCE3143-F0C1-4D2B-A73D-05E794A72D97}"/>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78187176-4E7D-4958-ABA1-21FA56614CD7}"/>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4885C99C-560D-4E20-806C-683A98CF82EB}"/>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909448006"/>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Content Two Sections (Title)">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Content Placeholder 2">
            <a:extLst>
              <a:ext uri="{FF2B5EF4-FFF2-40B4-BE49-F238E27FC236}">
                <a16:creationId xmlns:a16="http://schemas.microsoft.com/office/drawing/2014/main" id="{35FAE573-7104-49EE-BD10-F12A6A0C17AC}"/>
              </a:ext>
            </a:extLst>
          </p:cNvPr>
          <p:cNvSpPr>
            <a:spLocks noGrp="1"/>
          </p:cNvSpPr>
          <p:nvPr>
            <p:ph sz="quarter" idx="10"/>
          </p:nvPr>
        </p:nvSpPr>
        <p:spPr>
          <a:xfrm>
            <a:off x="407985" y="1267735"/>
            <a:ext cx="7647443" cy="50403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1473DE47-C820-449D-9056-24632B13DB43}"/>
              </a:ext>
            </a:extLst>
          </p:cNvPr>
          <p:cNvSpPr>
            <a:spLocks noGrp="1"/>
          </p:cNvSpPr>
          <p:nvPr>
            <p:ph type="body" sz="quarter" idx="11"/>
          </p:nvPr>
        </p:nvSpPr>
        <p:spPr>
          <a:xfrm>
            <a:off x="8170863" y="1267736"/>
            <a:ext cx="3557587" cy="415924"/>
          </a:xfrm>
        </p:spPr>
        <p:txBody>
          <a:bodyPr anchor="ctr">
            <a:normAutofit/>
          </a:bodyPr>
          <a:lstStyle>
            <a:lvl1pPr>
              <a:defRPr sz="2000">
                <a:solidFill>
                  <a:srgbClr val="12ABDB"/>
                </a:solidFill>
                <a:latin typeface="Cambria" panose="02040503050406030204" pitchFamily="18" charset="0"/>
              </a:defRPr>
            </a:lvl1pPr>
          </a:lstStyle>
          <a:p>
            <a:pPr lvl="0"/>
            <a:endParaRPr lang="en-GB" dirty="0"/>
          </a:p>
        </p:txBody>
      </p:sp>
      <p:sp>
        <p:nvSpPr>
          <p:cNvPr id="13" name="Text Placeholder 3">
            <a:extLst>
              <a:ext uri="{FF2B5EF4-FFF2-40B4-BE49-F238E27FC236}">
                <a16:creationId xmlns:a16="http://schemas.microsoft.com/office/drawing/2014/main" id="{C4C7FE71-EEA8-4D7A-BF13-3202B031802C}"/>
              </a:ext>
            </a:extLst>
          </p:cNvPr>
          <p:cNvSpPr>
            <a:spLocks noGrp="1"/>
          </p:cNvSpPr>
          <p:nvPr>
            <p:ph type="body" sz="quarter" idx="12"/>
          </p:nvPr>
        </p:nvSpPr>
        <p:spPr>
          <a:xfrm>
            <a:off x="8170862" y="1683660"/>
            <a:ext cx="3557587" cy="46243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Content Placeholder 2">
            <a:extLst>
              <a:ext uri="{FF2B5EF4-FFF2-40B4-BE49-F238E27FC236}">
                <a16:creationId xmlns:a16="http://schemas.microsoft.com/office/drawing/2014/main" id="{35FAE573-7104-49EE-BD10-F12A6A0C17AC}"/>
              </a:ext>
            </a:extLst>
          </p:cNvPr>
          <p:cNvSpPr>
            <a:spLocks noGrp="1"/>
          </p:cNvSpPr>
          <p:nvPr>
            <p:ph sz="quarter" idx="10"/>
          </p:nvPr>
        </p:nvSpPr>
        <p:spPr>
          <a:xfrm>
            <a:off x="407986" y="1267735"/>
            <a:ext cx="5611814"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5">
            <a:extLst>
              <a:ext uri="{FF2B5EF4-FFF2-40B4-BE49-F238E27FC236}">
                <a16:creationId xmlns:a16="http://schemas.microsoft.com/office/drawing/2014/main" id="{82646570-5E2C-4536-9295-6C19977C369F}"/>
              </a:ext>
            </a:extLst>
          </p:cNvPr>
          <p:cNvSpPr>
            <a:spLocks noGrp="1"/>
          </p:cNvSpPr>
          <p:nvPr>
            <p:ph sz="quarter" idx="16"/>
          </p:nvPr>
        </p:nvSpPr>
        <p:spPr>
          <a:xfrm>
            <a:off x="6197600" y="1267735"/>
            <a:ext cx="5586413" cy="503872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68744598"/>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ntent Three Sections">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Content Placeholder 2">
            <a:extLst>
              <a:ext uri="{FF2B5EF4-FFF2-40B4-BE49-F238E27FC236}">
                <a16:creationId xmlns:a16="http://schemas.microsoft.com/office/drawing/2014/main" id="{35FAE573-7104-49EE-BD10-F12A6A0C17AC}"/>
              </a:ext>
            </a:extLst>
          </p:cNvPr>
          <p:cNvSpPr>
            <a:spLocks noGrp="1"/>
          </p:cNvSpPr>
          <p:nvPr>
            <p:ph sz="quarter" idx="10"/>
          </p:nvPr>
        </p:nvSpPr>
        <p:spPr>
          <a:xfrm>
            <a:off x="407986" y="2859317"/>
            <a:ext cx="5611814" cy="34487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5">
            <a:extLst>
              <a:ext uri="{FF2B5EF4-FFF2-40B4-BE49-F238E27FC236}">
                <a16:creationId xmlns:a16="http://schemas.microsoft.com/office/drawing/2014/main" id="{82646570-5E2C-4536-9295-6C19977C369F}"/>
              </a:ext>
            </a:extLst>
          </p:cNvPr>
          <p:cNvSpPr>
            <a:spLocks noGrp="1"/>
          </p:cNvSpPr>
          <p:nvPr>
            <p:ph sz="quarter" idx="16"/>
          </p:nvPr>
        </p:nvSpPr>
        <p:spPr>
          <a:xfrm>
            <a:off x="6197600" y="2859317"/>
            <a:ext cx="5586413" cy="344714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88" y="1648269"/>
            <a:ext cx="11376025" cy="10747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2" y="1275850"/>
            <a:ext cx="11376031"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Tree>
    <p:extLst>
      <p:ext uri="{BB962C8B-B14F-4D97-AF65-F5344CB8AC3E}">
        <p14:creationId xmlns:p14="http://schemas.microsoft.com/office/powerpoint/2010/main" val="22361405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Small Logo (Light Blu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userDrawn="1"/>
        </p:nvSpPr>
        <p:spPr>
          <a:xfrm>
            <a:off x="5137030" y="-2"/>
            <a:ext cx="7054972" cy="6944265"/>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12ABD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5" name="Title Text">
            <a:extLst>
              <a:ext uri="{FF2B5EF4-FFF2-40B4-BE49-F238E27FC236}">
                <a16:creationId xmlns:a16="http://schemas.microsoft.com/office/drawing/2014/main" id="{C94DEEC1-43AE-4D30-B4FB-937F6EC42B29}"/>
              </a:ext>
            </a:extLst>
          </p:cNvPr>
          <p:cNvSpPr txBox="1">
            <a:spLocks noGrp="1"/>
          </p:cNvSpPr>
          <p:nvPr>
            <p:ph type="title"/>
          </p:nvPr>
        </p:nvSpPr>
        <p:spPr>
          <a:xfrm>
            <a:off x="407987" y="1789951"/>
            <a:ext cx="4774259" cy="1475156"/>
          </a:xfrm>
          <a:prstGeom prst="rect">
            <a:avLst/>
          </a:prstGeom>
        </p:spPr>
        <p:txBody>
          <a:bodyPr anchor="b">
            <a:normAutofit/>
          </a:bodyPr>
          <a:lstStyle>
            <a:lvl1pPr>
              <a:defRPr sz="3600">
                <a:latin typeface="Cambria" panose="02040503050406030204" pitchFamily="18" charset="0"/>
              </a:defRPr>
            </a:lvl1pPr>
          </a:lstStyle>
          <a:p>
            <a:r>
              <a:rPr dirty="0"/>
              <a:t>Title Text</a:t>
            </a:r>
          </a:p>
        </p:txBody>
      </p:sp>
      <p:sp>
        <p:nvSpPr>
          <p:cNvPr id="16" name="Body Level One…">
            <a:extLst>
              <a:ext uri="{FF2B5EF4-FFF2-40B4-BE49-F238E27FC236}">
                <a16:creationId xmlns:a16="http://schemas.microsoft.com/office/drawing/2014/main" id="{A64D19E7-B886-48CA-88AD-E29B02F55D4F}"/>
              </a:ext>
            </a:extLst>
          </p:cNvPr>
          <p:cNvSpPr txBox="1">
            <a:spLocks noGrp="1"/>
          </p:cNvSpPr>
          <p:nvPr>
            <p:ph type="body" sz="quarter" idx="1" hasCustomPrompt="1"/>
          </p:nvPr>
        </p:nvSpPr>
        <p:spPr>
          <a:xfrm>
            <a:off x="407987" y="34079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pic>
        <p:nvPicPr>
          <p:cNvPr id="17" name="Graphic 9" descr="Graphic 9">
            <a:extLst>
              <a:ext uri="{FF2B5EF4-FFF2-40B4-BE49-F238E27FC236}">
                <a16:creationId xmlns:a16="http://schemas.microsoft.com/office/drawing/2014/main" id="{061254BA-57B8-455C-853D-469A43D5CB56}"/>
              </a:ext>
            </a:extLst>
          </p:cNvPr>
          <p:cNvPicPr>
            <a:picLocks noChangeAspect="1"/>
          </p:cNvPicPr>
          <p:nvPr userDrawn="1"/>
        </p:nvPicPr>
        <p:blipFill>
          <a:blip r:embed="rId2">
            <a:extLst/>
          </a:blip>
          <a:stretch>
            <a:fillRect/>
          </a:stretch>
        </p:blipFill>
        <p:spPr>
          <a:xfrm>
            <a:off x="407987" y="6101472"/>
            <a:ext cx="2286001" cy="510019"/>
          </a:xfrm>
          <a:prstGeom prst="rect">
            <a:avLst/>
          </a:prstGeom>
          <a:ln w="12700">
            <a:miter lim="400000"/>
          </a:ln>
        </p:spPr>
      </p:pic>
      <p:sp>
        <p:nvSpPr>
          <p:cNvPr id="8" name="Slide Number">
            <a:extLst>
              <a:ext uri="{FF2B5EF4-FFF2-40B4-BE49-F238E27FC236}">
                <a16:creationId xmlns:a16="http://schemas.microsoft.com/office/drawing/2014/main" id="{E29516FE-5EA9-4343-AE1E-C40523EA9E88}"/>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483561530"/>
      </p:ext>
    </p:extLst>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ntent Five Sections (Colourful)">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40D7451-321A-4D69-B014-5B3C89182201}"/>
              </a:ext>
            </a:extLst>
          </p:cNvPr>
          <p:cNvSpPr/>
          <p:nvPr userDrawn="1"/>
        </p:nvSpPr>
        <p:spPr>
          <a:xfrm>
            <a:off x="0" y="2282732"/>
            <a:ext cx="12192000" cy="1008000"/>
          </a:xfrm>
          <a:prstGeom prst="rect">
            <a:avLst/>
          </a:prstGeom>
          <a:solidFill>
            <a:srgbClr val="0075B3"/>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30" name="Rectangle 29">
            <a:extLst>
              <a:ext uri="{FF2B5EF4-FFF2-40B4-BE49-F238E27FC236}">
                <a16:creationId xmlns:a16="http://schemas.microsoft.com/office/drawing/2014/main" id="{3F78ADBB-2775-4DD4-A750-2451A59804A3}"/>
              </a:ext>
            </a:extLst>
          </p:cNvPr>
          <p:cNvSpPr/>
          <p:nvPr userDrawn="1"/>
        </p:nvSpPr>
        <p:spPr>
          <a:xfrm>
            <a:off x="0" y="5282417"/>
            <a:ext cx="12192000" cy="1008000"/>
          </a:xfrm>
          <a:prstGeom prst="rect">
            <a:avLst/>
          </a:prstGeom>
          <a:solidFill>
            <a:schemeClr val="accent4"/>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29" name="Rectangle 28">
            <a:extLst>
              <a:ext uri="{FF2B5EF4-FFF2-40B4-BE49-F238E27FC236}">
                <a16:creationId xmlns:a16="http://schemas.microsoft.com/office/drawing/2014/main" id="{8639D01B-E46A-42E1-AEAB-8BB2C48417E3}"/>
              </a:ext>
            </a:extLst>
          </p:cNvPr>
          <p:cNvSpPr/>
          <p:nvPr userDrawn="1"/>
        </p:nvSpPr>
        <p:spPr>
          <a:xfrm>
            <a:off x="0" y="4280836"/>
            <a:ext cx="12192000" cy="1008000"/>
          </a:xfrm>
          <a:prstGeom prst="rect">
            <a:avLst/>
          </a:prstGeom>
          <a:solidFill>
            <a:schemeClr val="accent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28" name="Rectangle 27">
            <a:extLst>
              <a:ext uri="{FF2B5EF4-FFF2-40B4-BE49-F238E27FC236}">
                <a16:creationId xmlns:a16="http://schemas.microsoft.com/office/drawing/2014/main" id="{589D174C-225F-4D3C-A6B4-FAFB16E8EB3E}"/>
              </a:ext>
            </a:extLst>
          </p:cNvPr>
          <p:cNvSpPr/>
          <p:nvPr userDrawn="1"/>
        </p:nvSpPr>
        <p:spPr>
          <a:xfrm>
            <a:off x="0" y="3284313"/>
            <a:ext cx="12192000" cy="1008000"/>
          </a:xfrm>
          <a:prstGeom prst="rect">
            <a:avLst/>
          </a:prstGeom>
          <a:solidFill>
            <a:schemeClr val="accent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3" name="Rectangle 2">
            <a:extLst>
              <a:ext uri="{FF2B5EF4-FFF2-40B4-BE49-F238E27FC236}">
                <a16:creationId xmlns:a16="http://schemas.microsoft.com/office/drawing/2014/main" id="{88E8BE45-CEFD-4220-991D-E4E83EF655DE}"/>
              </a:ext>
            </a:extLst>
          </p:cNvPr>
          <p:cNvSpPr/>
          <p:nvPr userDrawn="1"/>
        </p:nvSpPr>
        <p:spPr>
          <a:xfrm>
            <a:off x="2" y="1279790"/>
            <a:ext cx="12192000" cy="1008000"/>
          </a:xfrm>
          <a:prstGeom prst="rect">
            <a:avLst/>
          </a:prstGeom>
          <a:solidFill>
            <a:schemeClr val="accent3"/>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93" y="1655347"/>
            <a:ext cx="11376025" cy="549741"/>
          </a:xfrm>
        </p:spPr>
        <p:txBody>
          <a:bodyPr/>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7" y="1282928"/>
            <a:ext cx="11376031" cy="360005"/>
          </a:xfrm>
          <a:prstGeom prst="rect">
            <a:avLst/>
          </a:prstGeom>
        </p:spPr>
        <p:txBody>
          <a:bodyPr>
            <a:normAutofit/>
          </a:bodyPr>
          <a:lstStyle>
            <a:lvl1pPr>
              <a:defRPr sz="2000">
                <a:solidFill>
                  <a:srgbClr val="FFFFFF"/>
                </a:solidFill>
                <a:latin typeface="Cambria" panose="02040503050406030204" pitchFamily="18" charset="0"/>
              </a:defRPr>
            </a:lvl1pPr>
          </a:lstStyle>
          <a:p>
            <a:endParaRPr dirty="0"/>
          </a:p>
        </p:txBody>
      </p:sp>
      <p:sp>
        <p:nvSpPr>
          <p:cNvPr id="20" name="Text Placeholder 3">
            <a:extLst>
              <a:ext uri="{FF2B5EF4-FFF2-40B4-BE49-F238E27FC236}">
                <a16:creationId xmlns:a16="http://schemas.microsoft.com/office/drawing/2014/main" id="{95BA3DCA-744C-48C8-B783-4EE744C5EAA0}"/>
              </a:ext>
            </a:extLst>
          </p:cNvPr>
          <p:cNvSpPr>
            <a:spLocks noGrp="1"/>
          </p:cNvSpPr>
          <p:nvPr>
            <p:ph type="body" sz="quarter" idx="18"/>
          </p:nvPr>
        </p:nvSpPr>
        <p:spPr>
          <a:xfrm>
            <a:off x="407993" y="2662458"/>
            <a:ext cx="11376025" cy="549741"/>
          </a:xfrm>
        </p:spPr>
        <p:txBody>
          <a:bodyPr/>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1" name="Text Placeholder 7">
            <a:extLst>
              <a:ext uri="{FF2B5EF4-FFF2-40B4-BE49-F238E27FC236}">
                <a16:creationId xmlns:a16="http://schemas.microsoft.com/office/drawing/2014/main" id="{2E16AA8C-005F-4143-A0CE-FD99EEAE33C9}"/>
              </a:ext>
            </a:extLst>
          </p:cNvPr>
          <p:cNvSpPr>
            <a:spLocks noGrp="1"/>
          </p:cNvSpPr>
          <p:nvPr>
            <p:ph type="body" sz="quarter" idx="19"/>
          </p:nvPr>
        </p:nvSpPr>
        <p:spPr>
          <a:xfrm>
            <a:off x="407987" y="2290039"/>
            <a:ext cx="11376031" cy="360005"/>
          </a:xfrm>
          <a:prstGeom prst="rect">
            <a:avLst/>
          </a:prstGeom>
        </p:spPr>
        <p:txBody>
          <a:bodyPr>
            <a:normAutofit/>
          </a:bodyPr>
          <a:lstStyle>
            <a:lvl1pPr>
              <a:defRPr sz="2000">
                <a:solidFill>
                  <a:srgbClr val="FFFFFF"/>
                </a:solidFill>
                <a:latin typeface="Cambria" panose="02040503050406030204" pitchFamily="18" charset="0"/>
              </a:defRPr>
            </a:lvl1pPr>
          </a:lstStyle>
          <a:p>
            <a:endParaRPr dirty="0"/>
          </a:p>
        </p:txBody>
      </p:sp>
      <p:sp>
        <p:nvSpPr>
          <p:cNvPr id="22" name="Text Placeholder 3">
            <a:extLst>
              <a:ext uri="{FF2B5EF4-FFF2-40B4-BE49-F238E27FC236}">
                <a16:creationId xmlns:a16="http://schemas.microsoft.com/office/drawing/2014/main" id="{36C99878-4AC1-487A-8FAE-B8147C5660ED}"/>
              </a:ext>
            </a:extLst>
          </p:cNvPr>
          <p:cNvSpPr>
            <a:spLocks noGrp="1"/>
          </p:cNvSpPr>
          <p:nvPr>
            <p:ph type="body" sz="quarter" idx="20"/>
          </p:nvPr>
        </p:nvSpPr>
        <p:spPr>
          <a:xfrm>
            <a:off x="407993" y="3669569"/>
            <a:ext cx="11376025" cy="549741"/>
          </a:xfrm>
        </p:spPr>
        <p:txBody>
          <a:bodyPr/>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3" name="Text Placeholder 7">
            <a:extLst>
              <a:ext uri="{FF2B5EF4-FFF2-40B4-BE49-F238E27FC236}">
                <a16:creationId xmlns:a16="http://schemas.microsoft.com/office/drawing/2014/main" id="{A50EA094-AD94-496B-A797-150C46EE801B}"/>
              </a:ext>
            </a:extLst>
          </p:cNvPr>
          <p:cNvSpPr>
            <a:spLocks noGrp="1"/>
          </p:cNvSpPr>
          <p:nvPr>
            <p:ph type="body" sz="quarter" idx="21"/>
          </p:nvPr>
        </p:nvSpPr>
        <p:spPr>
          <a:xfrm>
            <a:off x="407987" y="3297150"/>
            <a:ext cx="11376031" cy="360005"/>
          </a:xfrm>
          <a:prstGeom prst="rect">
            <a:avLst/>
          </a:prstGeom>
        </p:spPr>
        <p:txBody>
          <a:bodyPr>
            <a:normAutofit/>
          </a:bodyPr>
          <a:lstStyle>
            <a:lvl1pPr>
              <a:defRPr sz="2000">
                <a:solidFill>
                  <a:srgbClr val="FFFFFF"/>
                </a:solidFill>
                <a:latin typeface="Cambria" panose="02040503050406030204" pitchFamily="18" charset="0"/>
              </a:defRPr>
            </a:lvl1pPr>
          </a:lstStyle>
          <a:p>
            <a:endParaRPr dirty="0"/>
          </a:p>
        </p:txBody>
      </p:sp>
      <p:sp>
        <p:nvSpPr>
          <p:cNvPr id="24" name="Text Placeholder 3">
            <a:extLst>
              <a:ext uri="{FF2B5EF4-FFF2-40B4-BE49-F238E27FC236}">
                <a16:creationId xmlns:a16="http://schemas.microsoft.com/office/drawing/2014/main" id="{C20C99FD-6F9F-440A-8A6D-6E7D59D53C7F}"/>
              </a:ext>
            </a:extLst>
          </p:cNvPr>
          <p:cNvSpPr>
            <a:spLocks noGrp="1"/>
          </p:cNvSpPr>
          <p:nvPr>
            <p:ph type="body" sz="quarter" idx="22"/>
          </p:nvPr>
        </p:nvSpPr>
        <p:spPr>
          <a:xfrm>
            <a:off x="407993" y="4674431"/>
            <a:ext cx="11376025" cy="549741"/>
          </a:xfrm>
        </p:spPr>
        <p:txBody>
          <a:bodyPr/>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5" name="Text Placeholder 7">
            <a:extLst>
              <a:ext uri="{FF2B5EF4-FFF2-40B4-BE49-F238E27FC236}">
                <a16:creationId xmlns:a16="http://schemas.microsoft.com/office/drawing/2014/main" id="{19E93F5D-3DB0-428A-8479-D7C986284B91}"/>
              </a:ext>
            </a:extLst>
          </p:cNvPr>
          <p:cNvSpPr>
            <a:spLocks noGrp="1"/>
          </p:cNvSpPr>
          <p:nvPr>
            <p:ph type="body" sz="quarter" idx="23"/>
          </p:nvPr>
        </p:nvSpPr>
        <p:spPr>
          <a:xfrm>
            <a:off x="407987" y="4302012"/>
            <a:ext cx="11376031" cy="360005"/>
          </a:xfrm>
          <a:prstGeom prst="rect">
            <a:avLst/>
          </a:prstGeom>
        </p:spPr>
        <p:txBody>
          <a:bodyPr>
            <a:normAutofit/>
          </a:bodyPr>
          <a:lstStyle>
            <a:lvl1pPr>
              <a:defRPr sz="2000">
                <a:solidFill>
                  <a:srgbClr val="FFFFFF"/>
                </a:solidFill>
                <a:latin typeface="Cambria" panose="02040503050406030204" pitchFamily="18" charset="0"/>
              </a:defRPr>
            </a:lvl1pPr>
          </a:lstStyle>
          <a:p>
            <a:endParaRPr dirty="0"/>
          </a:p>
        </p:txBody>
      </p:sp>
      <p:sp>
        <p:nvSpPr>
          <p:cNvPr id="26" name="Text Placeholder 3">
            <a:extLst>
              <a:ext uri="{FF2B5EF4-FFF2-40B4-BE49-F238E27FC236}">
                <a16:creationId xmlns:a16="http://schemas.microsoft.com/office/drawing/2014/main" id="{E2A8FBF3-FECC-4D83-A4BA-050B30657CA5}"/>
              </a:ext>
            </a:extLst>
          </p:cNvPr>
          <p:cNvSpPr>
            <a:spLocks noGrp="1"/>
          </p:cNvSpPr>
          <p:nvPr>
            <p:ph type="body" sz="quarter" idx="24"/>
          </p:nvPr>
        </p:nvSpPr>
        <p:spPr>
          <a:xfrm>
            <a:off x="407993" y="5679293"/>
            <a:ext cx="11376025" cy="549741"/>
          </a:xfrm>
        </p:spPr>
        <p:txBody>
          <a:bodyPr/>
          <a:lstStyle>
            <a:lvl1pPr>
              <a:defRPr>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7" name="Text Placeholder 7">
            <a:extLst>
              <a:ext uri="{FF2B5EF4-FFF2-40B4-BE49-F238E27FC236}">
                <a16:creationId xmlns:a16="http://schemas.microsoft.com/office/drawing/2014/main" id="{6D822111-A96D-4550-A76B-5E0F34494ECF}"/>
              </a:ext>
            </a:extLst>
          </p:cNvPr>
          <p:cNvSpPr>
            <a:spLocks noGrp="1"/>
          </p:cNvSpPr>
          <p:nvPr>
            <p:ph type="body" sz="quarter" idx="25"/>
          </p:nvPr>
        </p:nvSpPr>
        <p:spPr>
          <a:xfrm>
            <a:off x="407987" y="5306874"/>
            <a:ext cx="11376031" cy="360005"/>
          </a:xfrm>
          <a:prstGeom prst="rect">
            <a:avLst/>
          </a:prstGeom>
        </p:spPr>
        <p:txBody>
          <a:bodyPr>
            <a:normAutofit/>
          </a:bodyPr>
          <a:lstStyle>
            <a:lvl1pPr>
              <a:defRPr sz="2000">
                <a:solidFill>
                  <a:srgbClr val="FFFFFF"/>
                </a:solidFill>
                <a:latin typeface="Cambria" panose="02040503050406030204" pitchFamily="18" charset="0"/>
              </a:defRPr>
            </a:lvl1pPr>
          </a:lstStyle>
          <a:p>
            <a:endParaRPr dirty="0"/>
          </a:p>
        </p:txBody>
      </p:sp>
    </p:spTree>
    <p:extLst>
      <p:ext uri="{BB962C8B-B14F-4D97-AF65-F5344CB8AC3E}">
        <p14:creationId xmlns:p14="http://schemas.microsoft.com/office/powerpoint/2010/main" val="676383031"/>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ontent Five Sections (Blank)">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93" y="1655347"/>
            <a:ext cx="11376025" cy="549741"/>
          </a:xfrm>
        </p:spPr>
        <p:txBody>
          <a:bodyPr/>
          <a:lstStyle>
            <a:lvl1pPr>
              <a:defRPr>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7" y="1282928"/>
            <a:ext cx="11376031" cy="360005"/>
          </a:xfrm>
          <a:prstGeom prst="rect">
            <a:avLst/>
          </a:prstGeom>
        </p:spPr>
        <p:txBody>
          <a:bodyPr>
            <a:normAutofit/>
          </a:bodyPr>
          <a:lstStyle>
            <a:lvl1pPr>
              <a:defRPr sz="2000">
                <a:solidFill>
                  <a:srgbClr val="0075B3"/>
                </a:solidFill>
                <a:latin typeface="Cambria" panose="02040503050406030204" pitchFamily="18" charset="0"/>
              </a:defRPr>
            </a:lvl1pPr>
          </a:lstStyle>
          <a:p>
            <a:endParaRPr dirty="0"/>
          </a:p>
        </p:txBody>
      </p:sp>
      <p:sp>
        <p:nvSpPr>
          <p:cNvPr id="20" name="Text Placeholder 3">
            <a:extLst>
              <a:ext uri="{FF2B5EF4-FFF2-40B4-BE49-F238E27FC236}">
                <a16:creationId xmlns:a16="http://schemas.microsoft.com/office/drawing/2014/main" id="{95BA3DCA-744C-48C8-B783-4EE744C5EAA0}"/>
              </a:ext>
            </a:extLst>
          </p:cNvPr>
          <p:cNvSpPr>
            <a:spLocks noGrp="1"/>
          </p:cNvSpPr>
          <p:nvPr>
            <p:ph type="body" sz="quarter" idx="18"/>
          </p:nvPr>
        </p:nvSpPr>
        <p:spPr>
          <a:xfrm>
            <a:off x="407993" y="2662458"/>
            <a:ext cx="11376025" cy="549741"/>
          </a:xfrm>
        </p:spPr>
        <p:txBody>
          <a:bodyPr/>
          <a:lstStyle>
            <a:lvl1pPr>
              <a:defRPr>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1" name="Text Placeholder 7">
            <a:extLst>
              <a:ext uri="{FF2B5EF4-FFF2-40B4-BE49-F238E27FC236}">
                <a16:creationId xmlns:a16="http://schemas.microsoft.com/office/drawing/2014/main" id="{2E16AA8C-005F-4143-A0CE-FD99EEAE33C9}"/>
              </a:ext>
            </a:extLst>
          </p:cNvPr>
          <p:cNvSpPr>
            <a:spLocks noGrp="1"/>
          </p:cNvSpPr>
          <p:nvPr>
            <p:ph type="body" sz="quarter" idx="19"/>
          </p:nvPr>
        </p:nvSpPr>
        <p:spPr>
          <a:xfrm>
            <a:off x="407987" y="2290039"/>
            <a:ext cx="11376031" cy="360005"/>
          </a:xfrm>
          <a:prstGeom prst="rect">
            <a:avLst/>
          </a:prstGeom>
        </p:spPr>
        <p:txBody>
          <a:bodyPr>
            <a:normAutofit/>
          </a:bodyPr>
          <a:lstStyle>
            <a:lvl1pPr>
              <a:defRPr sz="2000">
                <a:solidFill>
                  <a:srgbClr val="0075B3"/>
                </a:solidFill>
                <a:latin typeface="Cambria" panose="02040503050406030204" pitchFamily="18" charset="0"/>
              </a:defRPr>
            </a:lvl1pPr>
          </a:lstStyle>
          <a:p>
            <a:endParaRPr dirty="0"/>
          </a:p>
        </p:txBody>
      </p:sp>
      <p:sp>
        <p:nvSpPr>
          <p:cNvPr id="22" name="Text Placeholder 3">
            <a:extLst>
              <a:ext uri="{FF2B5EF4-FFF2-40B4-BE49-F238E27FC236}">
                <a16:creationId xmlns:a16="http://schemas.microsoft.com/office/drawing/2014/main" id="{36C99878-4AC1-487A-8FAE-B8147C5660ED}"/>
              </a:ext>
            </a:extLst>
          </p:cNvPr>
          <p:cNvSpPr>
            <a:spLocks noGrp="1"/>
          </p:cNvSpPr>
          <p:nvPr>
            <p:ph type="body" sz="quarter" idx="20"/>
          </p:nvPr>
        </p:nvSpPr>
        <p:spPr>
          <a:xfrm>
            <a:off x="407993" y="3669569"/>
            <a:ext cx="11376025" cy="549741"/>
          </a:xfrm>
        </p:spPr>
        <p:txBody>
          <a:bodyPr/>
          <a:lstStyle>
            <a:lvl1pPr>
              <a:defRPr>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3" name="Text Placeholder 7">
            <a:extLst>
              <a:ext uri="{FF2B5EF4-FFF2-40B4-BE49-F238E27FC236}">
                <a16:creationId xmlns:a16="http://schemas.microsoft.com/office/drawing/2014/main" id="{A50EA094-AD94-496B-A797-150C46EE801B}"/>
              </a:ext>
            </a:extLst>
          </p:cNvPr>
          <p:cNvSpPr>
            <a:spLocks noGrp="1"/>
          </p:cNvSpPr>
          <p:nvPr>
            <p:ph type="body" sz="quarter" idx="21"/>
          </p:nvPr>
        </p:nvSpPr>
        <p:spPr>
          <a:xfrm>
            <a:off x="407987" y="3297150"/>
            <a:ext cx="11376031" cy="360005"/>
          </a:xfrm>
          <a:prstGeom prst="rect">
            <a:avLst/>
          </a:prstGeom>
        </p:spPr>
        <p:txBody>
          <a:bodyPr>
            <a:normAutofit/>
          </a:bodyPr>
          <a:lstStyle>
            <a:lvl1pPr>
              <a:defRPr sz="2000">
                <a:solidFill>
                  <a:srgbClr val="0075B3"/>
                </a:solidFill>
                <a:latin typeface="Cambria" panose="02040503050406030204" pitchFamily="18" charset="0"/>
              </a:defRPr>
            </a:lvl1pPr>
          </a:lstStyle>
          <a:p>
            <a:endParaRPr dirty="0"/>
          </a:p>
        </p:txBody>
      </p:sp>
      <p:sp>
        <p:nvSpPr>
          <p:cNvPr id="24" name="Text Placeholder 3">
            <a:extLst>
              <a:ext uri="{FF2B5EF4-FFF2-40B4-BE49-F238E27FC236}">
                <a16:creationId xmlns:a16="http://schemas.microsoft.com/office/drawing/2014/main" id="{C20C99FD-6F9F-440A-8A6D-6E7D59D53C7F}"/>
              </a:ext>
            </a:extLst>
          </p:cNvPr>
          <p:cNvSpPr>
            <a:spLocks noGrp="1"/>
          </p:cNvSpPr>
          <p:nvPr>
            <p:ph type="body" sz="quarter" idx="22"/>
          </p:nvPr>
        </p:nvSpPr>
        <p:spPr>
          <a:xfrm>
            <a:off x="407993" y="4674431"/>
            <a:ext cx="11376025" cy="549741"/>
          </a:xfrm>
        </p:spPr>
        <p:txBody>
          <a:bodyPr/>
          <a:lstStyle>
            <a:lvl1pPr>
              <a:defRPr>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5" name="Text Placeholder 7">
            <a:extLst>
              <a:ext uri="{FF2B5EF4-FFF2-40B4-BE49-F238E27FC236}">
                <a16:creationId xmlns:a16="http://schemas.microsoft.com/office/drawing/2014/main" id="{19E93F5D-3DB0-428A-8479-D7C986284B91}"/>
              </a:ext>
            </a:extLst>
          </p:cNvPr>
          <p:cNvSpPr>
            <a:spLocks noGrp="1"/>
          </p:cNvSpPr>
          <p:nvPr>
            <p:ph type="body" sz="quarter" idx="23"/>
          </p:nvPr>
        </p:nvSpPr>
        <p:spPr>
          <a:xfrm>
            <a:off x="407987" y="4302012"/>
            <a:ext cx="11376031" cy="360005"/>
          </a:xfrm>
          <a:prstGeom prst="rect">
            <a:avLst/>
          </a:prstGeom>
        </p:spPr>
        <p:txBody>
          <a:bodyPr>
            <a:normAutofit/>
          </a:bodyPr>
          <a:lstStyle>
            <a:lvl1pPr>
              <a:defRPr sz="2000">
                <a:solidFill>
                  <a:srgbClr val="0075B3"/>
                </a:solidFill>
                <a:latin typeface="Cambria" panose="02040503050406030204" pitchFamily="18" charset="0"/>
              </a:defRPr>
            </a:lvl1pPr>
          </a:lstStyle>
          <a:p>
            <a:endParaRPr dirty="0"/>
          </a:p>
        </p:txBody>
      </p:sp>
      <p:sp>
        <p:nvSpPr>
          <p:cNvPr id="26" name="Text Placeholder 3">
            <a:extLst>
              <a:ext uri="{FF2B5EF4-FFF2-40B4-BE49-F238E27FC236}">
                <a16:creationId xmlns:a16="http://schemas.microsoft.com/office/drawing/2014/main" id="{E2A8FBF3-FECC-4D83-A4BA-050B30657CA5}"/>
              </a:ext>
            </a:extLst>
          </p:cNvPr>
          <p:cNvSpPr>
            <a:spLocks noGrp="1"/>
          </p:cNvSpPr>
          <p:nvPr>
            <p:ph type="body" sz="quarter" idx="24"/>
          </p:nvPr>
        </p:nvSpPr>
        <p:spPr>
          <a:xfrm>
            <a:off x="407993" y="5679293"/>
            <a:ext cx="11376025" cy="549741"/>
          </a:xfrm>
        </p:spPr>
        <p:txBody>
          <a:bodyPr/>
          <a:lstStyle>
            <a:lvl1pPr>
              <a:defRPr>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27" name="Text Placeholder 7">
            <a:extLst>
              <a:ext uri="{FF2B5EF4-FFF2-40B4-BE49-F238E27FC236}">
                <a16:creationId xmlns:a16="http://schemas.microsoft.com/office/drawing/2014/main" id="{6D822111-A96D-4550-A76B-5E0F34494ECF}"/>
              </a:ext>
            </a:extLst>
          </p:cNvPr>
          <p:cNvSpPr>
            <a:spLocks noGrp="1"/>
          </p:cNvSpPr>
          <p:nvPr>
            <p:ph type="body" sz="quarter" idx="25"/>
          </p:nvPr>
        </p:nvSpPr>
        <p:spPr>
          <a:xfrm>
            <a:off x="407987" y="5306874"/>
            <a:ext cx="11376031" cy="360005"/>
          </a:xfrm>
          <a:prstGeom prst="rect">
            <a:avLst/>
          </a:prstGeom>
        </p:spPr>
        <p:txBody>
          <a:bodyPr>
            <a:normAutofit/>
          </a:bodyPr>
          <a:lstStyle>
            <a:lvl1pPr>
              <a:defRPr sz="2000">
                <a:solidFill>
                  <a:srgbClr val="0075B3"/>
                </a:solidFill>
                <a:latin typeface="Cambria" panose="02040503050406030204" pitchFamily="18" charset="0"/>
              </a:defRPr>
            </a:lvl1pPr>
          </a:lstStyle>
          <a:p>
            <a:endParaRPr dirty="0"/>
          </a:p>
        </p:txBody>
      </p:sp>
    </p:spTree>
    <p:extLst>
      <p:ext uri="{BB962C8B-B14F-4D97-AF65-F5344CB8AC3E}">
        <p14:creationId xmlns:p14="http://schemas.microsoft.com/office/powerpoint/2010/main" val="2079264928"/>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Content Four Sections (Colourful)">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7D3D5D2-8D66-41D7-969E-ACA61B8E9D4B}"/>
              </a:ext>
            </a:extLst>
          </p:cNvPr>
          <p:cNvSpPr/>
          <p:nvPr userDrawn="1"/>
        </p:nvSpPr>
        <p:spPr>
          <a:xfrm>
            <a:off x="0" y="1272835"/>
            <a:ext cx="12192000" cy="1260000"/>
          </a:xfrm>
          <a:prstGeom prst="rect">
            <a:avLst/>
          </a:prstGeom>
          <a:solidFill>
            <a:srgbClr val="0075B3"/>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21" name="Rectangle 20">
            <a:extLst>
              <a:ext uri="{FF2B5EF4-FFF2-40B4-BE49-F238E27FC236}">
                <a16:creationId xmlns:a16="http://schemas.microsoft.com/office/drawing/2014/main" id="{0C56F28A-1B5C-4FA2-8325-99326CB08925}"/>
              </a:ext>
            </a:extLst>
          </p:cNvPr>
          <p:cNvSpPr/>
          <p:nvPr userDrawn="1"/>
        </p:nvSpPr>
        <p:spPr>
          <a:xfrm>
            <a:off x="0" y="5053817"/>
            <a:ext cx="12192000" cy="1260000"/>
          </a:xfrm>
          <a:prstGeom prst="rect">
            <a:avLst/>
          </a:prstGeom>
          <a:solidFill>
            <a:schemeClr val="accent4"/>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22" name="Rectangle 21">
            <a:extLst>
              <a:ext uri="{FF2B5EF4-FFF2-40B4-BE49-F238E27FC236}">
                <a16:creationId xmlns:a16="http://schemas.microsoft.com/office/drawing/2014/main" id="{999C3ED2-21C7-425B-992A-775F0C977B8A}"/>
              </a:ext>
            </a:extLst>
          </p:cNvPr>
          <p:cNvSpPr/>
          <p:nvPr userDrawn="1"/>
        </p:nvSpPr>
        <p:spPr>
          <a:xfrm>
            <a:off x="0" y="3796191"/>
            <a:ext cx="12192000" cy="1260000"/>
          </a:xfrm>
          <a:prstGeom prst="rect">
            <a:avLst/>
          </a:prstGeom>
          <a:solidFill>
            <a:schemeClr val="accent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23" name="Rectangle 22">
            <a:extLst>
              <a:ext uri="{FF2B5EF4-FFF2-40B4-BE49-F238E27FC236}">
                <a16:creationId xmlns:a16="http://schemas.microsoft.com/office/drawing/2014/main" id="{962B1999-CE0E-43FB-A305-55959ACB5F98}"/>
              </a:ext>
            </a:extLst>
          </p:cNvPr>
          <p:cNvSpPr/>
          <p:nvPr userDrawn="1"/>
        </p:nvSpPr>
        <p:spPr>
          <a:xfrm>
            <a:off x="0" y="2523669"/>
            <a:ext cx="12192000" cy="1260000"/>
          </a:xfrm>
          <a:prstGeom prst="rect">
            <a:avLst/>
          </a:prstGeom>
          <a:solidFill>
            <a:schemeClr val="accent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solidFill>
                <a:schemeClr val="bg1"/>
              </a:solidFill>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solidFill>
                <a:schemeClr val="bg1"/>
              </a:solidFill>
            </a:endParaRPr>
          </a:p>
        </p:txBody>
      </p:sp>
      <p:sp>
        <p:nvSpPr>
          <p:cNvPr id="97" name="Slide Number"/>
          <p:cNvSpPr txBox="1">
            <a:spLocks noGrp="1"/>
          </p:cNvSpPr>
          <p:nvPr>
            <p:ph type="sldNum" sz="quarter" idx="2"/>
          </p:nvPr>
        </p:nvSpPr>
        <p:spPr>
          <a:xfrm>
            <a:off x="11737208" y="6555757"/>
            <a:ext cx="217363" cy="215440"/>
          </a:xfrm>
          <a:prstGeom prst="rect">
            <a:avLst/>
          </a:prstGeom>
        </p:spPr>
        <p:txBody>
          <a:bodyPr/>
          <a:lstStyle>
            <a:lvl1pPr>
              <a:defRPr>
                <a:solidFill>
                  <a:schemeClr val="bg1"/>
                </a:solidFill>
              </a:defRPr>
            </a:lvl1pPr>
          </a:lstStyle>
          <a:p>
            <a:fld id="{86CB4B4D-7CA3-9044-876B-883B54F8677D}" type="slidenum">
              <a:rPr lang="en-GB" smtClean="0"/>
              <a:pPr/>
              <a:t>‹#›</a:t>
            </a:fld>
            <a:endParaRPr lang="en-GB"/>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92" y="1650013"/>
            <a:ext cx="11376025" cy="760309"/>
          </a:xfr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6" y="1277594"/>
            <a:ext cx="11376031" cy="360005"/>
          </a:xfrm>
          <a:prstGeom prst="rect">
            <a:avLst/>
          </a:prstGeom>
        </p:spPr>
        <p:txBody>
          <a:bodyPr>
            <a:normAutofit/>
          </a:bodyPr>
          <a:lstStyle>
            <a:lvl1pPr>
              <a:defRPr sz="2000">
                <a:solidFill>
                  <a:schemeClr val="bg1"/>
                </a:solidFill>
                <a:latin typeface="Cambria" panose="02040503050406030204" pitchFamily="18" charset="0"/>
              </a:defRPr>
            </a:lvl1pPr>
          </a:lstStyle>
          <a:p>
            <a:endParaRPr dirty="0"/>
          </a:p>
        </p:txBody>
      </p:sp>
      <p:sp>
        <p:nvSpPr>
          <p:cNvPr id="14" name="Text Placeholder 3">
            <a:extLst>
              <a:ext uri="{FF2B5EF4-FFF2-40B4-BE49-F238E27FC236}">
                <a16:creationId xmlns:a16="http://schemas.microsoft.com/office/drawing/2014/main" id="{469419F7-37D5-4CE8-9952-F65977819F0C}"/>
              </a:ext>
            </a:extLst>
          </p:cNvPr>
          <p:cNvSpPr>
            <a:spLocks noGrp="1"/>
          </p:cNvSpPr>
          <p:nvPr>
            <p:ph type="body" sz="quarter" idx="18"/>
          </p:nvPr>
        </p:nvSpPr>
        <p:spPr>
          <a:xfrm>
            <a:off x="407992" y="2904666"/>
            <a:ext cx="11376025" cy="760309"/>
          </a:xfr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5" name="Text Placeholder 7">
            <a:extLst>
              <a:ext uri="{FF2B5EF4-FFF2-40B4-BE49-F238E27FC236}">
                <a16:creationId xmlns:a16="http://schemas.microsoft.com/office/drawing/2014/main" id="{ED8C6A38-AA04-4B0B-8B2A-DA258476E11F}"/>
              </a:ext>
            </a:extLst>
          </p:cNvPr>
          <p:cNvSpPr>
            <a:spLocks noGrp="1"/>
          </p:cNvSpPr>
          <p:nvPr>
            <p:ph type="body" sz="quarter" idx="19"/>
          </p:nvPr>
        </p:nvSpPr>
        <p:spPr>
          <a:xfrm>
            <a:off x="407986" y="2532247"/>
            <a:ext cx="11376031" cy="360005"/>
          </a:xfrm>
          <a:prstGeom prst="rect">
            <a:avLst/>
          </a:prstGeom>
        </p:spPr>
        <p:txBody>
          <a:bodyPr>
            <a:normAutofit/>
          </a:bodyPr>
          <a:lstStyle>
            <a:lvl1pPr>
              <a:defRPr sz="2000">
                <a:solidFill>
                  <a:schemeClr val="bg1"/>
                </a:solidFill>
                <a:latin typeface="Cambria" panose="02040503050406030204" pitchFamily="18" charset="0"/>
              </a:defRPr>
            </a:lvl1pPr>
          </a:lstStyle>
          <a:p>
            <a:endParaRPr dirty="0"/>
          </a:p>
        </p:txBody>
      </p:sp>
      <p:sp>
        <p:nvSpPr>
          <p:cNvPr id="16" name="Text Placeholder 3">
            <a:extLst>
              <a:ext uri="{FF2B5EF4-FFF2-40B4-BE49-F238E27FC236}">
                <a16:creationId xmlns:a16="http://schemas.microsoft.com/office/drawing/2014/main" id="{CD4BC274-8FC4-4DFD-9130-CBE997624820}"/>
              </a:ext>
            </a:extLst>
          </p:cNvPr>
          <p:cNvSpPr>
            <a:spLocks noGrp="1"/>
          </p:cNvSpPr>
          <p:nvPr>
            <p:ph type="body" sz="quarter" idx="20"/>
          </p:nvPr>
        </p:nvSpPr>
        <p:spPr>
          <a:xfrm>
            <a:off x="407992" y="4159319"/>
            <a:ext cx="11376025" cy="760309"/>
          </a:xfr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7" name="Text Placeholder 7">
            <a:extLst>
              <a:ext uri="{FF2B5EF4-FFF2-40B4-BE49-F238E27FC236}">
                <a16:creationId xmlns:a16="http://schemas.microsoft.com/office/drawing/2014/main" id="{C977F49D-22DB-49C1-8719-98A778951C64}"/>
              </a:ext>
            </a:extLst>
          </p:cNvPr>
          <p:cNvSpPr>
            <a:spLocks noGrp="1"/>
          </p:cNvSpPr>
          <p:nvPr>
            <p:ph type="body" sz="quarter" idx="21"/>
          </p:nvPr>
        </p:nvSpPr>
        <p:spPr>
          <a:xfrm>
            <a:off x="407986" y="3786900"/>
            <a:ext cx="11376031" cy="360005"/>
          </a:xfrm>
          <a:prstGeom prst="rect">
            <a:avLst/>
          </a:prstGeom>
        </p:spPr>
        <p:txBody>
          <a:bodyPr>
            <a:normAutofit/>
          </a:bodyPr>
          <a:lstStyle>
            <a:lvl1pPr>
              <a:defRPr sz="2000">
                <a:solidFill>
                  <a:schemeClr val="bg1"/>
                </a:solidFill>
                <a:latin typeface="Cambria" panose="02040503050406030204" pitchFamily="18" charset="0"/>
              </a:defRPr>
            </a:lvl1pPr>
          </a:lstStyle>
          <a:p>
            <a:endParaRPr dirty="0"/>
          </a:p>
        </p:txBody>
      </p:sp>
      <p:sp>
        <p:nvSpPr>
          <p:cNvPr id="18" name="Text Placeholder 3">
            <a:extLst>
              <a:ext uri="{FF2B5EF4-FFF2-40B4-BE49-F238E27FC236}">
                <a16:creationId xmlns:a16="http://schemas.microsoft.com/office/drawing/2014/main" id="{106D01EF-A5B1-45C7-BBA9-1763A24D3482}"/>
              </a:ext>
            </a:extLst>
          </p:cNvPr>
          <p:cNvSpPr>
            <a:spLocks noGrp="1"/>
          </p:cNvSpPr>
          <p:nvPr>
            <p:ph type="body" sz="quarter" idx="22"/>
          </p:nvPr>
        </p:nvSpPr>
        <p:spPr>
          <a:xfrm>
            <a:off x="407992" y="5436700"/>
            <a:ext cx="11376025" cy="760309"/>
          </a:xfr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9" name="Text Placeholder 7">
            <a:extLst>
              <a:ext uri="{FF2B5EF4-FFF2-40B4-BE49-F238E27FC236}">
                <a16:creationId xmlns:a16="http://schemas.microsoft.com/office/drawing/2014/main" id="{5F66B1DC-63A7-4FC7-A96D-F5F294021317}"/>
              </a:ext>
            </a:extLst>
          </p:cNvPr>
          <p:cNvSpPr>
            <a:spLocks noGrp="1"/>
          </p:cNvSpPr>
          <p:nvPr>
            <p:ph type="body" sz="quarter" idx="23"/>
          </p:nvPr>
        </p:nvSpPr>
        <p:spPr>
          <a:xfrm>
            <a:off x="407986" y="5064281"/>
            <a:ext cx="11376031" cy="360005"/>
          </a:xfrm>
          <a:prstGeom prst="rect">
            <a:avLst/>
          </a:prstGeom>
        </p:spPr>
        <p:txBody>
          <a:bodyPr>
            <a:normAutofit/>
          </a:bodyPr>
          <a:lstStyle>
            <a:lvl1pPr>
              <a:defRPr sz="2000">
                <a:solidFill>
                  <a:schemeClr val="bg1"/>
                </a:solidFill>
                <a:latin typeface="Cambria" panose="02040503050406030204" pitchFamily="18" charset="0"/>
              </a:defRPr>
            </a:lvl1pPr>
          </a:lstStyle>
          <a:p>
            <a:endParaRPr dirty="0"/>
          </a:p>
        </p:txBody>
      </p:sp>
    </p:spTree>
    <p:extLst>
      <p:ext uri="{BB962C8B-B14F-4D97-AF65-F5344CB8AC3E}">
        <p14:creationId xmlns:p14="http://schemas.microsoft.com/office/powerpoint/2010/main" val="3343239676"/>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Content Four Sections (Blank)">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92" y="1650013"/>
            <a:ext cx="11376025" cy="760309"/>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6" y="1277594"/>
            <a:ext cx="11376031"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4" name="Text Placeholder 3">
            <a:extLst>
              <a:ext uri="{FF2B5EF4-FFF2-40B4-BE49-F238E27FC236}">
                <a16:creationId xmlns:a16="http://schemas.microsoft.com/office/drawing/2014/main" id="{469419F7-37D5-4CE8-9952-F65977819F0C}"/>
              </a:ext>
            </a:extLst>
          </p:cNvPr>
          <p:cNvSpPr>
            <a:spLocks noGrp="1"/>
          </p:cNvSpPr>
          <p:nvPr>
            <p:ph type="body" sz="quarter" idx="18"/>
          </p:nvPr>
        </p:nvSpPr>
        <p:spPr>
          <a:xfrm>
            <a:off x="407992" y="2904666"/>
            <a:ext cx="11376025" cy="760309"/>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5" name="Text Placeholder 7">
            <a:extLst>
              <a:ext uri="{FF2B5EF4-FFF2-40B4-BE49-F238E27FC236}">
                <a16:creationId xmlns:a16="http://schemas.microsoft.com/office/drawing/2014/main" id="{ED8C6A38-AA04-4B0B-8B2A-DA258476E11F}"/>
              </a:ext>
            </a:extLst>
          </p:cNvPr>
          <p:cNvSpPr>
            <a:spLocks noGrp="1"/>
          </p:cNvSpPr>
          <p:nvPr>
            <p:ph type="body" sz="quarter" idx="19"/>
          </p:nvPr>
        </p:nvSpPr>
        <p:spPr>
          <a:xfrm>
            <a:off x="407986" y="2532247"/>
            <a:ext cx="11376031"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6" name="Text Placeholder 3">
            <a:extLst>
              <a:ext uri="{FF2B5EF4-FFF2-40B4-BE49-F238E27FC236}">
                <a16:creationId xmlns:a16="http://schemas.microsoft.com/office/drawing/2014/main" id="{CD4BC274-8FC4-4DFD-9130-CBE997624820}"/>
              </a:ext>
            </a:extLst>
          </p:cNvPr>
          <p:cNvSpPr>
            <a:spLocks noGrp="1"/>
          </p:cNvSpPr>
          <p:nvPr>
            <p:ph type="body" sz="quarter" idx="20"/>
          </p:nvPr>
        </p:nvSpPr>
        <p:spPr>
          <a:xfrm>
            <a:off x="407992" y="4159319"/>
            <a:ext cx="11376025" cy="760309"/>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7" name="Text Placeholder 7">
            <a:extLst>
              <a:ext uri="{FF2B5EF4-FFF2-40B4-BE49-F238E27FC236}">
                <a16:creationId xmlns:a16="http://schemas.microsoft.com/office/drawing/2014/main" id="{C977F49D-22DB-49C1-8719-98A778951C64}"/>
              </a:ext>
            </a:extLst>
          </p:cNvPr>
          <p:cNvSpPr>
            <a:spLocks noGrp="1"/>
          </p:cNvSpPr>
          <p:nvPr>
            <p:ph type="body" sz="quarter" idx="21"/>
          </p:nvPr>
        </p:nvSpPr>
        <p:spPr>
          <a:xfrm>
            <a:off x="407986" y="3786900"/>
            <a:ext cx="11376031"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8" name="Text Placeholder 3">
            <a:extLst>
              <a:ext uri="{FF2B5EF4-FFF2-40B4-BE49-F238E27FC236}">
                <a16:creationId xmlns:a16="http://schemas.microsoft.com/office/drawing/2014/main" id="{106D01EF-A5B1-45C7-BBA9-1763A24D3482}"/>
              </a:ext>
            </a:extLst>
          </p:cNvPr>
          <p:cNvSpPr>
            <a:spLocks noGrp="1"/>
          </p:cNvSpPr>
          <p:nvPr>
            <p:ph type="body" sz="quarter" idx="22"/>
          </p:nvPr>
        </p:nvSpPr>
        <p:spPr>
          <a:xfrm>
            <a:off x="407992" y="5436700"/>
            <a:ext cx="11376025" cy="760309"/>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9" name="Text Placeholder 7">
            <a:extLst>
              <a:ext uri="{FF2B5EF4-FFF2-40B4-BE49-F238E27FC236}">
                <a16:creationId xmlns:a16="http://schemas.microsoft.com/office/drawing/2014/main" id="{5F66B1DC-63A7-4FC7-A96D-F5F294021317}"/>
              </a:ext>
            </a:extLst>
          </p:cNvPr>
          <p:cNvSpPr>
            <a:spLocks noGrp="1"/>
          </p:cNvSpPr>
          <p:nvPr>
            <p:ph type="body" sz="quarter" idx="23"/>
          </p:nvPr>
        </p:nvSpPr>
        <p:spPr>
          <a:xfrm>
            <a:off x="407986" y="5064281"/>
            <a:ext cx="11376031"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Tree>
    <p:extLst>
      <p:ext uri="{BB962C8B-B14F-4D97-AF65-F5344CB8AC3E}">
        <p14:creationId xmlns:p14="http://schemas.microsoft.com/office/powerpoint/2010/main" val="89925064"/>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ent Four Arrows">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xfrm>
            <a:off x="11703456" y="6555757"/>
            <a:ext cx="259094" cy="218437"/>
          </a:xfrm>
          <a:prstGeom prst="rect">
            <a:avLst/>
          </a:prstGeom>
        </p:spPr>
        <p:txBody>
          <a:bodyPr/>
          <a:lstStyle/>
          <a:p>
            <a:fld id="{86CB4B4D-7CA3-9044-876B-883B54F8677D}" type="slidenum">
              <a:t>‹#›</a:t>
            </a:fld>
            <a:endParaRPr/>
          </a:p>
        </p:txBody>
      </p:sp>
      <p:grpSp>
        <p:nvGrpSpPr>
          <p:cNvPr id="5" name="Sprint One">
            <a:extLst>
              <a:ext uri="{FF2B5EF4-FFF2-40B4-BE49-F238E27FC236}">
                <a16:creationId xmlns:a16="http://schemas.microsoft.com/office/drawing/2014/main" id="{AC611C8E-410E-4A0E-A58D-A04247F75202}"/>
              </a:ext>
            </a:extLst>
          </p:cNvPr>
          <p:cNvGrpSpPr/>
          <p:nvPr userDrawn="1"/>
        </p:nvGrpSpPr>
        <p:grpSpPr>
          <a:xfrm>
            <a:off x="407987" y="1899106"/>
            <a:ext cx="4309522" cy="641710"/>
            <a:chOff x="-1" y="-1"/>
            <a:chExt cx="4717507" cy="641709"/>
          </a:xfrm>
          <a:solidFill>
            <a:schemeClr val="accent2"/>
          </a:solidFill>
        </p:grpSpPr>
        <p:sp>
          <p:nvSpPr>
            <p:cNvPr id="6" name="Rectangle">
              <a:extLst>
                <a:ext uri="{FF2B5EF4-FFF2-40B4-BE49-F238E27FC236}">
                  <a16:creationId xmlns:a16="http://schemas.microsoft.com/office/drawing/2014/main" id="{116041FB-4FE9-401B-87D0-D488E1A71067}"/>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7" name="Sprint One">
              <a:extLst>
                <a:ext uri="{FF2B5EF4-FFF2-40B4-BE49-F238E27FC236}">
                  <a16:creationId xmlns:a16="http://schemas.microsoft.com/office/drawing/2014/main" id="{A5FADDAC-C3B4-43DC-80C6-1769F6815B0E}"/>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0"/>
                </a:spcBef>
                <a:defRPr sz="2800">
                  <a:solidFill>
                    <a:srgbClr val="FFFFFF"/>
                  </a:solidFill>
                </a:defRPr>
              </a:lvl1pPr>
            </a:lstStyle>
            <a:p>
              <a:r>
                <a:rPr lang="en-US" dirty="0"/>
                <a:t>Heading</a:t>
              </a:r>
              <a:endParaRPr dirty="0"/>
            </a:p>
          </p:txBody>
        </p:sp>
      </p:grpSp>
      <p:grpSp>
        <p:nvGrpSpPr>
          <p:cNvPr id="8" name="Sprint Two">
            <a:extLst>
              <a:ext uri="{FF2B5EF4-FFF2-40B4-BE49-F238E27FC236}">
                <a16:creationId xmlns:a16="http://schemas.microsoft.com/office/drawing/2014/main" id="{98570FFF-7B7E-426E-8FA7-E1E22AFB494E}"/>
              </a:ext>
            </a:extLst>
          </p:cNvPr>
          <p:cNvGrpSpPr/>
          <p:nvPr userDrawn="1"/>
        </p:nvGrpSpPr>
        <p:grpSpPr>
          <a:xfrm>
            <a:off x="407987" y="3081565"/>
            <a:ext cx="4309522" cy="641710"/>
            <a:chOff x="-1" y="-1"/>
            <a:chExt cx="4717507" cy="641709"/>
          </a:xfrm>
          <a:solidFill>
            <a:schemeClr val="accent2"/>
          </a:solidFill>
        </p:grpSpPr>
        <p:sp>
          <p:nvSpPr>
            <p:cNvPr id="9" name="Rectangle">
              <a:extLst>
                <a:ext uri="{FF2B5EF4-FFF2-40B4-BE49-F238E27FC236}">
                  <a16:creationId xmlns:a16="http://schemas.microsoft.com/office/drawing/2014/main" id="{9E30E0DD-110E-4B97-82E2-C15D2327C009}"/>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10" name="Sprint Two">
              <a:extLst>
                <a:ext uri="{FF2B5EF4-FFF2-40B4-BE49-F238E27FC236}">
                  <a16:creationId xmlns:a16="http://schemas.microsoft.com/office/drawing/2014/main" id="{479CAF39-885A-48AD-B709-08996825CEAC}"/>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0"/>
                </a:spcBef>
                <a:defRPr sz="2800">
                  <a:solidFill>
                    <a:srgbClr val="FFFFFF"/>
                  </a:solidFill>
                </a:defRPr>
              </a:lvl1pPr>
            </a:lstStyle>
            <a:p>
              <a:r>
                <a:rPr lang="en-US" dirty="0"/>
                <a:t>Heading</a:t>
              </a:r>
              <a:endParaRPr dirty="0"/>
            </a:p>
          </p:txBody>
        </p:sp>
      </p:grpSp>
      <p:grpSp>
        <p:nvGrpSpPr>
          <p:cNvPr id="11" name="Sprint Three">
            <a:extLst>
              <a:ext uri="{FF2B5EF4-FFF2-40B4-BE49-F238E27FC236}">
                <a16:creationId xmlns:a16="http://schemas.microsoft.com/office/drawing/2014/main" id="{CDD4DE41-A3C6-4FEE-8C48-C42FCA3DFB25}"/>
              </a:ext>
            </a:extLst>
          </p:cNvPr>
          <p:cNvGrpSpPr/>
          <p:nvPr userDrawn="1"/>
        </p:nvGrpSpPr>
        <p:grpSpPr>
          <a:xfrm>
            <a:off x="407987" y="4263224"/>
            <a:ext cx="4309522" cy="641710"/>
            <a:chOff x="-1" y="-1"/>
            <a:chExt cx="4717507" cy="641709"/>
          </a:xfrm>
          <a:solidFill>
            <a:schemeClr val="accent2"/>
          </a:solidFill>
        </p:grpSpPr>
        <p:sp>
          <p:nvSpPr>
            <p:cNvPr id="12" name="Rectangle">
              <a:extLst>
                <a:ext uri="{FF2B5EF4-FFF2-40B4-BE49-F238E27FC236}">
                  <a16:creationId xmlns:a16="http://schemas.microsoft.com/office/drawing/2014/main" id="{CFE07D40-5020-4D0D-8E7F-F3BC68C525D3}"/>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13" name="Sprint Three">
              <a:extLst>
                <a:ext uri="{FF2B5EF4-FFF2-40B4-BE49-F238E27FC236}">
                  <a16:creationId xmlns:a16="http://schemas.microsoft.com/office/drawing/2014/main" id="{2FA585CB-8D25-4D39-A761-2EA6881F9DF3}"/>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0"/>
                </a:spcBef>
                <a:defRPr sz="2800">
                  <a:solidFill>
                    <a:srgbClr val="FFFFFF"/>
                  </a:solidFill>
                </a:defRPr>
              </a:lvl1pPr>
            </a:lstStyle>
            <a:p>
              <a:r>
                <a:rPr lang="en-US" dirty="0"/>
                <a:t>Heading</a:t>
              </a:r>
              <a:endParaRPr dirty="0"/>
            </a:p>
          </p:txBody>
        </p:sp>
      </p:grpSp>
      <p:grpSp>
        <p:nvGrpSpPr>
          <p:cNvPr id="14" name="Wrap Up">
            <a:extLst>
              <a:ext uri="{FF2B5EF4-FFF2-40B4-BE49-F238E27FC236}">
                <a16:creationId xmlns:a16="http://schemas.microsoft.com/office/drawing/2014/main" id="{17B02F48-4BFB-4379-B158-B94886CCC0E6}"/>
              </a:ext>
            </a:extLst>
          </p:cNvPr>
          <p:cNvGrpSpPr/>
          <p:nvPr userDrawn="1"/>
        </p:nvGrpSpPr>
        <p:grpSpPr>
          <a:xfrm>
            <a:off x="407987" y="5445685"/>
            <a:ext cx="4320959" cy="641708"/>
            <a:chOff x="-1" y="0"/>
            <a:chExt cx="4717507" cy="641706"/>
          </a:xfrm>
          <a:solidFill>
            <a:schemeClr val="accent2"/>
          </a:solidFill>
        </p:grpSpPr>
        <p:sp>
          <p:nvSpPr>
            <p:cNvPr id="15" name="Rectangle">
              <a:extLst>
                <a:ext uri="{FF2B5EF4-FFF2-40B4-BE49-F238E27FC236}">
                  <a16:creationId xmlns:a16="http://schemas.microsoft.com/office/drawing/2014/main" id="{19C72409-E228-4035-8335-9912F52D2BFC}"/>
                </a:ext>
              </a:extLst>
            </p:cNvPr>
            <p:cNvSpPr/>
            <p:nvPr/>
          </p:nvSpPr>
          <p:spPr>
            <a:xfrm>
              <a:off x="-1" y="0"/>
              <a:ext cx="4717507" cy="641706"/>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16" name="Wrap Up">
              <a:extLst>
                <a:ext uri="{FF2B5EF4-FFF2-40B4-BE49-F238E27FC236}">
                  <a16:creationId xmlns:a16="http://schemas.microsoft.com/office/drawing/2014/main" id="{AC4CD34D-F110-40FF-8502-78F321D069DC}"/>
                </a:ext>
              </a:extLst>
            </p:cNvPr>
            <p:cNvSpPr txBox="1"/>
            <p:nvPr/>
          </p:nvSpPr>
          <p:spPr>
            <a:xfrm>
              <a:off x="-1" y="59247"/>
              <a:ext cx="4717507" cy="52321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0"/>
                </a:spcBef>
                <a:defRPr sz="2800">
                  <a:solidFill>
                    <a:srgbClr val="FFFFFF"/>
                  </a:solidFill>
                </a:defRPr>
              </a:lvl1pPr>
            </a:lstStyle>
            <a:p>
              <a:r>
                <a:rPr lang="en-US" dirty="0"/>
                <a:t>Heading</a:t>
              </a:r>
              <a:endParaRPr dirty="0"/>
            </a:p>
          </p:txBody>
        </p:sp>
      </p:grpSp>
      <p:sp>
        <p:nvSpPr>
          <p:cNvPr id="17" name="Triangle">
            <a:extLst>
              <a:ext uri="{FF2B5EF4-FFF2-40B4-BE49-F238E27FC236}">
                <a16:creationId xmlns:a16="http://schemas.microsoft.com/office/drawing/2014/main" id="{6859C2BD-B4B9-4BB0-882D-0CE39E56E306}"/>
              </a:ext>
            </a:extLst>
          </p:cNvPr>
          <p:cNvSpPr/>
          <p:nvPr userDrawn="1"/>
        </p:nvSpPr>
        <p:spPr>
          <a:xfrm rot="13440000">
            <a:off x="4364470" y="1881390"/>
            <a:ext cx="657903" cy="677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18" name="Triangle">
            <a:extLst>
              <a:ext uri="{FF2B5EF4-FFF2-40B4-BE49-F238E27FC236}">
                <a16:creationId xmlns:a16="http://schemas.microsoft.com/office/drawing/2014/main" id="{EBAA36DF-0973-4D92-BF13-2AB934F5D2BF}"/>
              </a:ext>
            </a:extLst>
          </p:cNvPr>
          <p:cNvSpPr/>
          <p:nvPr userDrawn="1"/>
        </p:nvSpPr>
        <p:spPr>
          <a:xfrm rot="13440000">
            <a:off x="4364470" y="3063849"/>
            <a:ext cx="657903" cy="677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19" name="Triangle">
            <a:extLst>
              <a:ext uri="{FF2B5EF4-FFF2-40B4-BE49-F238E27FC236}">
                <a16:creationId xmlns:a16="http://schemas.microsoft.com/office/drawing/2014/main" id="{8BF24D8F-B2AD-4D2E-ABBF-C61305385B56}"/>
              </a:ext>
            </a:extLst>
          </p:cNvPr>
          <p:cNvSpPr/>
          <p:nvPr userDrawn="1"/>
        </p:nvSpPr>
        <p:spPr>
          <a:xfrm rot="13440000">
            <a:off x="4364470" y="4246310"/>
            <a:ext cx="657903" cy="677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20" name="Triangle">
            <a:extLst>
              <a:ext uri="{FF2B5EF4-FFF2-40B4-BE49-F238E27FC236}">
                <a16:creationId xmlns:a16="http://schemas.microsoft.com/office/drawing/2014/main" id="{1D4E92B7-AB5C-4FA2-814E-F3050276AD28}"/>
              </a:ext>
            </a:extLst>
          </p:cNvPr>
          <p:cNvSpPr/>
          <p:nvPr userDrawn="1"/>
        </p:nvSpPr>
        <p:spPr>
          <a:xfrm rot="13440000">
            <a:off x="4375908" y="5427969"/>
            <a:ext cx="657902" cy="677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grpSp>
        <p:nvGrpSpPr>
          <p:cNvPr id="21" name="Analysis…">
            <a:extLst>
              <a:ext uri="{FF2B5EF4-FFF2-40B4-BE49-F238E27FC236}">
                <a16:creationId xmlns:a16="http://schemas.microsoft.com/office/drawing/2014/main" id="{733C1DD2-7E97-4A2A-BCF0-2FD5160C1297}"/>
              </a:ext>
            </a:extLst>
          </p:cNvPr>
          <p:cNvGrpSpPr/>
          <p:nvPr userDrawn="1"/>
        </p:nvGrpSpPr>
        <p:grpSpPr>
          <a:xfrm>
            <a:off x="5254153" y="1001296"/>
            <a:ext cx="3330960" cy="5437604"/>
            <a:chOff x="-277812" y="-2"/>
            <a:chExt cx="2875092" cy="5559775"/>
          </a:xfrm>
          <a:solidFill>
            <a:schemeClr val="accent4"/>
          </a:solidFill>
        </p:grpSpPr>
        <p:sp>
          <p:nvSpPr>
            <p:cNvPr id="22" name="Rectangle">
              <a:extLst>
                <a:ext uri="{FF2B5EF4-FFF2-40B4-BE49-F238E27FC236}">
                  <a16:creationId xmlns:a16="http://schemas.microsoft.com/office/drawing/2014/main" id="{9D73031E-C53B-4AA8-9EC0-CEA80947E374}"/>
                </a:ext>
              </a:extLst>
            </p:cNvPr>
            <p:cNvSpPr/>
            <p:nvPr/>
          </p:nvSpPr>
          <p:spPr>
            <a:xfrm>
              <a:off x="-277812" y="-2"/>
              <a:ext cx="2875092" cy="5559775"/>
            </a:xfrm>
            <a:prstGeom prst="rect">
              <a:avLst/>
            </a:prstGeom>
            <a:grpFill/>
            <a:ln w="12700" cap="flat">
              <a:noFill/>
              <a:miter lim="400000"/>
            </a:ln>
            <a:effectLst/>
          </p:spPr>
          <p:txBody>
            <a:bodyPr wrap="square" lIns="45718" tIns="45718" rIns="45718" bIns="45718" numCol="1" anchor="t">
              <a:noAutofit/>
            </a:bodyPr>
            <a:lstStyle/>
            <a:p>
              <a:pPr>
                <a:spcBef>
                  <a:spcPts val="0"/>
                </a:spcBef>
                <a:defRPr>
                  <a:solidFill>
                    <a:srgbClr val="FFFFFF"/>
                  </a:solidFill>
                  <a:latin typeface="Trebuchet MS"/>
                  <a:ea typeface="Trebuchet MS"/>
                  <a:cs typeface="Trebuchet MS"/>
                  <a:sym typeface="Trebuchet MS"/>
                </a:defRPr>
              </a:pPr>
              <a:endParaRPr/>
            </a:p>
          </p:txBody>
        </p:sp>
        <p:sp>
          <p:nvSpPr>
            <p:cNvPr id="23" name="Analysis…">
              <a:extLst>
                <a:ext uri="{FF2B5EF4-FFF2-40B4-BE49-F238E27FC236}">
                  <a16:creationId xmlns:a16="http://schemas.microsoft.com/office/drawing/2014/main" id="{52B6F87D-E64D-4A0A-89E5-4FB340817C5D}"/>
                </a:ext>
              </a:extLst>
            </p:cNvPr>
            <p:cNvSpPr txBox="1"/>
            <p:nvPr/>
          </p:nvSpPr>
          <p:spPr>
            <a:xfrm>
              <a:off x="-277812" y="-2"/>
              <a:ext cx="2875092" cy="646327"/>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spAutoFit/>
            </a:bodyPr>
            <a:lstStyle/>
            <a:p>
              <a:pPr>
                <a:spcBef>
                  <a:spcPts val="0"/>
                </a:spcBef>
                <a:defRPr sz="1100">
                  <a:solidFill>
                    <a:srgbClr val="FFFFFF"/>
                  </a:solidFill>
                  <a:latin typeface="Trebuchet MS"/>
                  <a:ea typeface="Trebuchet MS"/>
                  <a:cs typeface="Trebuchet MS"/>
                  <a:sym typeface="Trebuchet MS"/>
                </a:defRPr>
              </a:pPr>
              <a:endParaRPr dirty="0"/>
            </a:p>
            <a:p>
              <a:pPr algn="ctr">
                <a:spcBef>
                  <a:spcPts val="600"/>
                </a:spcBef>
                <a:defRPr sz="2000">
                  <a:solidFill>
                    <a:srgbClr val="FFFFFF"/>
                  </a:solidFill>
                </a:defRPr>
              </a:pPr>
              <a:r>
                <a:rPr lang="en-US" dirty="0"/>
                <a:t>Heading</a:t>
              </a:r>
              <a:endParaRPr dirty="0"/>
            </a:p>
          </p:txBody>
        </p:sp>
      </p:grpSp>
      <p:grpSp>
        <p:nvGrpSpPr>
          <p:cNvPr id="24" name="Benefits…">
            <a:extLst>
              <a:ext uri="{FF2B5EF4-FFF2-40B4-BE49-F238E27FC236}">
                <a16:creationId xmlns:a16="http://schemas.microsoft.com/office/drawing/2014/main" id="{0C2B50F2-EC44-4ADE-89C6-1CC15CC11A01}"/>
              </a:ext>
            </a:extLst>
          </p:cNvPr>
          <p:cNvGrpSpPr/>
          <p:nvPr userDrawn="1"/>
        </p:nvGrpSpPr>
        <p:grpSpPr>
          <a:xfrm>
            <a:off x="8611385" y="1001296"/>
            <a:ext cx="3177604" cy="5437605"/>
            <a:chOff x="-1" y="-1"/>
            <a:chExt cx="2875092" cy="5559775"/>
          </a:xfrm>
          <a:solidFill>
            <a:schemeClr val="accent4"/>
          </a:solidFill>
        </p:grpSpPr>
        <p:sp>
          <p:nvSpPr>
            <p:cNvPr id="25" name="Rectangle">
              <a:extLst>
                <a:ext uri="{FF2B5EF4-FFF2-40B4-BE49-F238E27FC236}">
                  <a16:creationId xmlns:a16="http://schemas.microsoft.com/office/drawing/2014/main" id="{A1CDE08F-03B8-41B0-8D80-A4C6362BCA17}"/>
                </a:ext>
              </a:extLst>
            </p:cNvPr>
            <p:cNvSpPr/>
            <p:nvPr/>
          </p:nvSpPr>
          <p:spPr>
            <a:xfrm>
              <a:off x="-1" y="-1"/>
              <a:ext cx="2875092" cy="5559775"/>
            </a:xfrm>
            <a:prstGeom prst="rect">
              <a:avLst/>
            </a:prstGeom>
            <a:grpFill/>
            <a:ln w="12700" cap="flat">
              <a:noFill/>
              <a:miter lim="400000"/>
            </a:ln>
            <a:effectLst/>
          </p:spPr>
          <p:txBody>
            <a:bodyPr wrap="square" lIns="45718" tIns="45718" rIns="45718" bIns="45718" numCol="1" anchor="t">
              <a:noAutofit/>
            </a:bodyPr>
            <a:lstStyle/>
            <a:p>
              <a:pPr>
                <a:spcBef>
                  <a:spcPts val="0"/>
                </a:spcBef>
                <a:defRPr>
                  <a:solidFill>
                    <a:srgbClr val="FFFFFF"/>
                  </a:solidFill>
                  <a:latin typeface="Trebuchet MS"/>
                  <a:ea typeface="Trebuchet MS"/>
                  <a:cs typeface="Trebuchet MS"/>
                  <a:sym typeface="Trebuchet MS"/>
                </a:defRPr>
              </a:pPr>
              <a:endParaRPr/>
            </a:p>
          </p:txBody>
        </p:sp>
        <p:sp>
          <p:nvSpPr>
            <p:cNvPr id="26" name="Benefits…">
              <a:extLst>
                <a:ext uri="{FF2B5EF4-FFF2-40B4-BE49-F238E27FC236}">
                  <a16:creationId xmlns:a16="http://schemas.microsoft.com/office/drawing/2014/main" id="{300A4D40-4589-4E9D-8B38-54A79EC11A3A}"/>
                </a:ext>
              </a:extLst>
            </p:cNvPr>
            <p:cNvSpPr txBox="1"/>
            <p:nvPr/>
          </p:nvSpPr>
          <p:spPr>
            <a:xfrm>
              <a:off x="-1" y="-1"/>
              <a:ext cx="2875092" cy="646327"/>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t">
              <a:spAutoFit/>
            </a:bodyPr>
            <a:lstStyle/>
            <a:p>
              <a:pPr>
                <a:spcBef>
                  <a:spcPts val="0"/>
                </a:spcBef>
                <a:defRPr sz="1100">
                  <a:solidFill>
                    <a:srgbClr val="FFFFFF"/>
                  </a:solidFill>
                  <a:latin typeface="Trebuchet MS"/>
                  <a:ea typeface="Trebuchet MS"/>
                  <a:cs typeface="Trebuchet MS"/>
                  <a:sym typeface="Trebuchet MS"/>
                </a:defRPr>
              </a:pPr>
              <a:endParaRPr dirty="0"/>
            </a:p>
            <a:p>
              <a:pPr algn="ctr">
                <a:spcBef>
                  <a:spcPts val="600"/>
                </a:spcBef>
                <a:defRPr sz="2000">
                  <a:solidFill>
                    <a:srgbClr val="FFFFFF"/>
                  </a:solidFill>
                </a:defRPr>
              </a:pPr>
              <a:r>
                <a:rPr lang="en-US" dirty="0"/>
                <a:t>Heading</a:t>
              </a:r>
              <a:endParaRPr dirty="0"/>
            </a:p>
          </p:txBody>
        </p:sp>
      </p:grpSp>
      <p:sp>
        <p:nvSpPr>
          <p:cNvPr id="34" name="Text Placeholder 2">
            <a:extLst>
              <a:ext uri="{FF2B5EF4-FFF2-40B4-BE49-F238E27FC236}">
                <a16:creationId xmlns:a16="http://schemas.microsoft.com/office/drawing/2014/main" id="{0922A769-4A9A-4BE9-AA0D-244E73557A81}"/>
              </a:ext>
            </a:extLst>
          </p:cNvPr>
          <p:cNvSpPr>
            <a:spLocks noGrp="1"/>
          </p:cNvSpPr>
          <p:nvPr>
            <p:ph type="body" sz="quarter" idx="16"/>
          </p:nvPr>
        </p:nvSpPr>
        <p:spPr>
          <a:xfrm>
            <a:off x="5265590" y="5294034"/>
            <a:ext cx="3328522"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37" name="Text Placeholder 2">
            <a:extLst>
              <a:ext uri="{FF2B5EF4-FFF2-40B4-BE49-F238E27FC236}">
                <a16:creationId xmlns:a16="http://schemas.microsoft.com/office/drawing/2014/main" id="{10F5D644-B244-4360-B07D-8757ADA3B238}"/>
              </a:ext>
            </a:extLst>
          </p:cNvPr>
          <p:cNvSpPr>
            <a:spLocks noGrp="1"/>
          </p:cNvSpPr>
          <p:nvPr>
            <p:ph type="body" sz="quarter" idx="17"/>
          </p:nvPr>
        </p:nvSpPr>
        <p:spPr>
          <a:xfrm>
            <a:off x="8596304" y="5294034"/>
            <a:ext cx="3192553"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38" name="Text Placeholder 2">
            <a:extLst>
              <a:ext uri="{FF2B5EF4-FFF2-40B4-BE49-F238E27FC236}">
                <a16:creationId xmlns:a16="http://schemas.microsoft.com/office/drawing/2014/main" id="{4F5AAFFE-1D10-4104-BE64-1773444E5B55}"/>
              </a:ext>
            </a:extLst>
          </p:cNvPr>
          <p:cNvSpPr>
            <a:spLocks noGrp="1"/>
          </p:cNvSpPr>
          <p:nvPr>
            <p:ph type="body" sz="quarter" idx="18"/>
          </p:nvPr>
        </p:nvSpPr>
        <p:spPr>
          <a:xfrm>
            <a:off x="5279169" y="4111798"/>
            <a:ext cx="3312799"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39" name="Text Placeholder 2">
            <a:extLst>
              <a:ext uri="{FF2B5EF4-FFF2-40B4-BE49-F238E27FC236}">
                <a16:creationId xmlns:a16="http://schemas.microsoft.com/office/drawing/2014/main" id="{1D99BF70-96CE-486B-98E7-EDFE74948D9A}"/>
              </a:ext>
            </a:extLst>
          </p:cNvPr>
          <p:cNvSpPr>
            <a:spLocks noGrp="1"/>
          </p:cNvSpPr>
          <p:nvPr>
            <p:ph type="body" sz="quarter" idx="19"/>
          </p:nvPr>
        </p:nvSpPr>
        <p:spPr>
          <a:xfrm>
            <a:off x="8596304" y="4111798"/>
            <a:ext cx="3192553"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40" name="Text Placeholder 2">
            <a:extLst>
              <a:ext uri="{FF2B5EF4-FFF2-40B4-BE49-F238E27FC236}">
                <a16:creationId xmlns:a16="http://schemas.microsoft.com/office/drawing/2014/main" id="{2382DBB1-8874-4C41-9149-CF4D3F5A8FE6}"/>
              </a:ext>
            </a:extLst>
          </p:cNvPr>
          <p:cNvSpPr>
            <a:spLocks noGrp="1"/>
          </p:cNvSpPr>
          <p:nvPr>
            <p:ph type="body" sz="quarter" idx="20"/>
          </p:nvPr>
        </p:nvSpPr>
        <p:spPr>
          <a:xfrm>
            <a:off x="5272313" y="2930363"/>
            <a:ext cx="3312799"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41" name="Text Placeholder 2">
            <a:extLst>
              <a:ext uri="{FF2B5EF4-FFF2-40B4-BE49-F238E27FC236}">
                <a16:creationId xmlns:a16="http://schemas.microsoft.com/office/drawing/2014/main" id="{6DD10011-D9BC-4270-A0F0-579BFC09AF3F}"/>
              </a:ext>
            </a:extLst>
          </p:cNvPr>
          <p:cNvSpPr>
            <a:spLocks noGrp="1"/>
          </p:cNvSpPr>
          <p:nvPr>
            <p:ph type="body" sz="quarter" idx="21"/>
          </p:nvPr>
        </p:nvSpPr>
        <p:spPr>
          <a:xfrm>
            <a:off x="8611384" y="2929562"/>
            <a:ext cx="3177473"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42" name="Text Placeholder 2">
            <a:extLst>
              <a:ext uri="{FF2B5EF4-FFF2-40B4-BE49-F238E27FC236}">
                <a16:creationId xmlns:a16="http://schemas.microsoft.com/office/drawing/2014/main" id="{84B07E32-7285-4B14-89A6-875A1EB40966}"/>
              </a:ext>
            </a:extLst>
          </p:cNvPr>
          <p:cNvSpPr>
            <a:spLocks noGrp="1"/>
          </p:cNvSpPr>
          <p:nvPr>
            <p:ph type="body" sz="quarter" idx="22"/>
          </p:nvPr>
        </p:nvSpPr>
        <p:spPr>
          <a:xfrm>
            <a:off x="5272313" y="1747904"/>
            <a:ext cx="3312799" cy="944562"/>
          </a:xfrm>
        </p:spPr>
        <p:txBody>
          <a:bodyPr lIns="144000" rIns="144000">
            <a:normAutofit/>
          </a:bodyPr>
          <a:lstStyle>
            <a:lvl1pPr>
              <a:defRPr sz="1200">
                <a:solidFill>
                  <a:srgbClr val="FFFFFF"/>
                </a:solidFill>
                <a:latin typeface="+mj-lt"/>
              </a:defRPr>
            </a:lvl1pPr>
          </a:lstStyle>
          <a:p>
            <a:pPr lvl="0"/>
            <a:endParaRPr lang="en-GB" dirty="0"/>
          </a:p>
        </p:txBody>
      </p:sp>
      <p:sp>
        <p:nvSpPr>
          <p:cNvPr id="43" name="Text Placeholder 2">
            <a:extLst>
              <a:ext uri="{FF2B5EF4-FFF2-40B4-BE49-F238E27FC236}">
                <a16:creationId xmlns:a16="http://schemas.microsoft.com/office/drawing/2014/main" id="{FB69B480-F71C-463A-8CE5-0D5714607FB0}"/>
              </a:ext>
            </a:extLst>
          </p:cNvPr>
          <p:cNvSpPr>
            <a:spLocks noGrp="1"/>
          </p:cNvSpPr>
          <p:nvPr>
            <p:ph type="body" sz="quarter" idx="23"/>
          </p:nvPr>
        </p:nvSpPr>
        <p:spPr>
          <a:xfrm>
            <a:off x="8604594" y="1750970"/>
            <a:ext cx="3177473" cy="944562"/>
          </a:xfrm>
        </p:spPr>
        <p:txBody>
          <a:bodyPr lIns="144000" rIns="144000">
            <a:normAutofit/>
          </a:bodyPr>
          <a:lstStyle>
            <a:lvl1pPr>
              <a:defRPr sz="1200">
                <a:solidFill>
                  <a:srgbClr val="FFFFFF"/>
                </a:solidFill>
                <a:latin typeface="+mj-lt"/>
              </a:defRPr>
            </a:lvl1pPr>
          </a:lstStyle>
          <a:p>
            <a:pPr lvl="0"/>
            <a:endParaRPr lang="en-GB" dirty="0"/>
          </a:p>
        </p:txBody>
      </p:sp>
    </p:spTree>
    <p:extLst>
      <p:ext uri="{BB962C8B-B14F-4D97-AF65-F5344CB8AC3E}">
        <p14:creationId xmlns:p14="http://schemas.microsoft.com/office/powerpoint/2010/main" val="2747903404"/>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ntent Three Arrows">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xfrm>
            <a:off x="11703456" y="6555757"/>
            <a:ext cx="259094" cy="218437"/>
          </a:xfrm>
          <a:prstGeom prst="rect">
            <a:avLst/>
          </a:prstGeom>
        </p:spPr>
        <p:txBody>
          <a:bodyPr/>
          <a:lstStyle/>
          <a:p>
            <a:fld id="{86CB4B4D-7CA3-9044-876B-883B54F8677D}" type="slidenum">
              <a:t>‹#›</a:t>
            </a:fld>
            <a:endParaRPr/>
          </a:p>
        </p:txBody>
      </p:sp>
      <p:grpSp>
        <p:nvGrpSpPr>
          <p:cNvPr id="5" name="Sprint One">
            <a:extLst>
              <a:ext uri="{FF2B5EF4-FFF2-40B4-BE49-F238E27FC236}">
                <a16:creationId xmlns:a16="http://schemas.microsoft.com/office/drawing/2014/main" id="{AC611C8E-410E-4A0E-A58D-A04247F75202}"/>
              </a:ext>
            </a:extLst>
          </p:cNvPr>
          <p:cNvGrpSpPr/>
          <p:nvPr userDrawn="1"/>
        </p:nvGrpSpPr>
        <p:grpSpPr>
          <a:xfrm>
            <a:off x="407987" y="1899106"/>
            <a:ext cx="4309522" cy="641710"/>
            <a:chOff x="-1" y="-1"/>
            <a:chExt cx="4717507" cy="641709"/>
          </a:xfrm>
          <a:solidFill>
            <a:schemeClr val="accent2"/>
          </a:solidFill>
        </p:grpSpPr>
        <p:sp>
          <p:nvSpPr>
            <p:cNvPr id="6" name="Rectangle">
              <a:extLst>
                <a:ext uri="{FF2B5EF4-FFF2-40B4-BE49-F238E27FC236}">
                  <a16:creationId xmlns:a16="http://schemas.microsoft.com/office/drawing/2014/main" id="{116041FB-4FE9-401B-87D0-D488E1A71067}"/>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7" name="Sprint One">
              <a:extLst>
                <a:ext uri="{FF2B5EF4-FFF2-40B4-BE49-F238E27FC236}">
                  <a16:creationId xmlns:a16="http://schemas.microsoft.com/office/drawing/2014/main" id="{A5FADDAC-C3B4-43DC-80C6-1769F6815B0E}"/>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spcBef>
                  <a:spcPts val="0"/>
                </a:spcBef>
                <a:defRPr sz="2800">
                  <a:solidFill>
                    <a:srgbClr val="FFFFFF"/>
                  </a:solidFill>
                </a:defRPr>
              </a:lvl1pPr>
            </a:lstStyle>
            <a:p>
              <a:endParaRPr dirty="0"/>
            </a:p>
          </p:txBody>
        </p:sp>
      </p:grpSp>
      <p:grpSp>
        <p:nvGrpSpPr>
          <p:cNvPr id="8" name="Sprint Two">
            <a:extLst>
              <a:ext uri="{FF2B5EF4-FFF2-40B4-BE49-F238E27FC236}">
                <a16:creationId xmlns:a16="http://schemas.microsoft.com/office/drawing/2014/main" id="{98570FFF-7B7E-426E-8FA7-E1E22AFB494E}"/>
              </a:ext>
            </a:extLst>
          </p:cNvPr>
          <p:cNvGrpSpPr/>
          <p:nvPr userDrawn="1"/>
        </p:nvGrpSpPr>
        <p:grpSpPr>
          <a:xfrm>
            <a:off x="407987" y="3488057"/>
            <a:ext cx="4309522" cy="641710"/>
            <a:chOff x="-1" y="-1"/>
            <a:chExt cx="4717507" cy="641709"/>
          </a:xfrm>
          <a:solidFill>
            <a:schemeClr val="accent2"/>
          </a:solidFill>
        </p:grpSpPr>
        <p:sp>
          <p:nvSpPr>
            <p:cNvPr id="9" name="Rectangle">
              <a:extLst>
                <a:ext uri="{FF2B5EF4-FFF2-40B4-BE49-F238E27FC236}">
                  <a16:creationId xmlns:a16="http://schemas.microsoft.com/office/drawing/2014/main" id="{9E30E0DD-110E-4B97-82E2-C15D2327C009}"/>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10" name="Sprint Two">
              <a:extLst>
                <a:ext uri="{FF2B5EF4-FFF2-40B4-BE49-F238E27FC236}">
                  <a16:creationId xmlns:a16="http://schemas.microsoft.com/office/drawing/2014/main" id="{479CAF39-885A-48AD-B709-08996825CEAC}"/>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spcBef>
                  <a:spcPts val="0"/>
                </a:spcBef>
                <a:defRPr sz="2800">
                  <a:solidFill>
                    <a:srgbClr val="FFFFFF"/>
                  </a:solidFill>
                </a:defRPr>
              </a:lvl1pPr>
            </a:lstStyle>
            <a:p>
              <a:endParaRPr dirty="0"/>
            </a:p>
          </p:txBody>
        </p:sp>
      </p:grpSp>
      <p:grpSp>
        <p:nvGrpSpPr>
          <p:cNvPr id="11" name="Sprint Three">
            <a:extLst>
              <a:ext uri="{FF2B5EF4-FFF2-40B4-BE49-F238E27FC236}">
                <a16:creationId xmlns:a16="http://schemas.microsoft.com/office/drawing/2014/main" id="{CDD4DE41-A3C6-4FEE-8C48-C42FCA3DFB25}"/>
              </a:ext>
            </a:extLst>
          </p:cNvPr>
          <p:cNvGrpSpPr/>
          <p:nvPr userDrawn="1"/>
        </p:nvGrpSpPr>
        <p:grpSpPr>
          <a:xfrm>
            <a:off x="407987" y="5045028"/>
            <a:ext cx="4309522" cy="641710"/>
            <a:chOff x="-1" y="-1"/>
            <a:chExt cx="4717507" cy="641709"/>
          </a:xfrm>
          <a:solidFill>
            <a:schemeClr val="accent2"/>
          </a:solidFill>
        </p:grpSpPr>
        <p:sp>
          <p:nvSpPr>
            <p:cNvPr id="12" name="Rectangle">
              <a:extLst>
                <a:ext uri="{FF2B5EF4-FFF2-40B4-BE49-F238E27FC236}">
                  <a16:creationId xmlns:a16="http://schemas.microsoft.com/office/drawing/2014/main" id="{CFE07D40-5020-4D0D-8E7F-F3BC68C525D3}"/>
                </a:ext>
              </a:extLst>
            </p:cNvPr>
            <p:cNvSpPr/>
            <p:nvPr/>
          </p:nvSpPr>
          <p:spPr>
            <a:xfrm>
              <a:off x="-1" y="-1"/>
              <a:ext cx="4717507" cy="641709"/>
            </a:xfrm>
            <a:prstGeom prst="rect">
              <a:avLst/>
            </a:prstGeom>
            <a:grpFill/>
            <a:ln w="12700" cap="flat">
              <a:noFill/>
              <a:miter lim="400000"/>
            </a:ln>
            <a:effectLst/>
          </p:spPr>
          <p:txBody>
            <a:bodyPr wrap="square" lIns="45718" tIns="45718" rIns="45718" bIns="45718" numCol="1" anchor="ctr">
              <a:noAutofit/>
            </a:bodyPr>
            <a:lstStyle/>
            <a:p>
              <a:pPr>
                <a:spcBef>
                  <a:spcPts val="0"/>
                </a:spcBef>
                <a:defRPr sz="2800">
                  <a:solidFill>
                    <a:srgbClr val="FFFFFF"/>
                  </a:solidFill>
                </a:defRPr>
              </a:pPr>
              <a:endParaRPr/>
            </a:p>
          </p:txBody>
        </p:sp>
        <p:sp>
          <p:nvSpPr>
            <p:cNvPr id="13" name="Sprint Three">
              <a:extLst>
                <a:ext uri="{FF2B5EF4-FFF2-40B4-BE49-F238E27FC236}">
                  <a16:creationId xmlns:a16="http://schemas.microsoft.com/office/drawing/2014/main" id="{2FA585CB-8D25-4D39-A761-2EA6881F9DF3}"/>
                </a:ext>
              </a:extLst>
            </p:cNvPr>
            <p:cNvSpPr txBox="1"/>
            <p:nvPr/>
          </p:nvSpPr>
          <p:spPr>
            <a:xfrm>
              <a:off x="-1" y="59246"/>
              <a:ext cx="4717507" cy="52321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spcBef>
                  <a:spcPts val="0"/>
                </a:spcBef>
                <a:defRPr sz="2800">
                  <a:solidFill>
                    <a:srgbClr val="FFFFFF"/>
                  </a:solidFill>
                </a:defRPr>
              </a:lvl1pPr>
            </a:lstStyle>
            <a:p>
              <a:endParaRPr dirty="0"/>
            </a:p>
          </p:txBody>
        </p:sp>
      </p:grpSp>
      <p:sp>
        <p:nvSpPr>
          <p:cNvPr id="17" name="Triangle">
            <a:extLst>
              <a:ext uri="{FF2B5EF4-FFF2-40B4-BE49-F238E27FC236}">
                <a16:creationId xmlns:a16="http://schemas.microsoft.com/office/drawing/2014/main" id="{6859C2BD-B4B9-4BB0-882D-0CE39E56E306}"/>
              </a:ext>
            </a:extLst>
          </p:cNvPr>
          <p:cNvSpPr/>
          <p:nvPr userDrawn="1"/>
        </p:nvSpPr>
        <p:spPr>
          <a:xfrm rot="13440000">
            <a:off x="4364470" y="1881390"/>
            <a:ext cx="657903" cy="677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18" name="Triangle">
            <a:extLst>
              <a:ext uri="{FF2B5EF4-FFF2-40B4-BE49-F238E27FC236}">
                <a16:creationId xmlns:a16="http://schemas.microsoft.com/office/drawing/2014/main" id="{EBAA36DF-0973-4D92-BF13-2AB934F5D2BF}"/>
              </a:ext>
            </a:extLst>
          </p:cNvPr>
          <p:cNvSpPr/>
          <p:nvPr userDrawn="1"/>
        </p:nvSpPr>
        <p:spPr>
          <a:xfrm rot="13440000">
            <a:off x="4364470" y="3470341"/>
            <a:ext cx="657903" cy="677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19" name="Triangle">
            <a:extLst>
              <a:ext uri="{FF2B5EF4-FFF2-40B4-BE49-F238E27FC236}">
                <a16:creationId xmlns:a16="http://schemas.microsoft.com/office/drawing/2014/main" id="{8BF24D8F-B2AD-4D2E-ABBF-C61305385B56}"/>
              </a:ext>
            </a:extLst>
          </p:cNvPr>
          <p:cNvSpPr/>
          <p:nvPr userDrawn="1"/>
        </p:nvSpPr>
        <p:spPr>
          <a:xfrm rot="13440000">
            <a:off x="4364470" y="5028114"/>
            <a:ext cx="657903" cy="677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solidFill>
          <a:ln w="12700">
            <a:miter lim="400000"/>
          </a:ln>
        </p:spPr>
        <p:txBody>
          <a:bodyPr lIns="45718" tIns="45718" rIns="45718" bIns="45718" anchor="ctr"/>
          <a:lstStyle/>
          <a:p>
            <a:pPr>
              <a:spcBef>
                <a:spcPts val="0"/>
              </a:spcBef>
              <a:defRPr sz="1800">
                <a:latin typeface="+mn-lt"/>
                <a:ea typeface="+mn-ea"/>
                <a:cs typeface="+mn-cs"/>
                <a:sym typeface="Helvetica"/>
              </a:defRPr>
            </a:pPr>
            <a:endParaRPr/>
          </a:p>
        </p:txBody>
      </p:sp>
      <p:sp>
        <p:nvSpPr>
          <p:cNvPr id="22" name="Rectangle">
            <a:extLst>
              <a:ext uri="{FF2B5EF4-FFF2-40B4-BE49-F238E27FC236}">
                <a16:creationId xmlns:a16="http://schemas.microsoft.com/office/drawing/2014/main" id="{9D73031E-C53B-4AA8-9EC0-CEA80947E374}"/>
              </a:ext>
            </a:extLst>
          </p:cNvPr>
          <p:cNvSpPr/>
          <p:nvPr/>
        </p:nvSpPr>
        <p:spPr>
          <a:xfrm>
            <a:off x="5254153" y="1001296"/>
            <a:ext cx="3330960" cy="5437604"/>
          </a:xfrm>
          <a:prstGeom prst="rect">
            <a:avLst/>
          </a:prstGeom>
          <a:solidFill>
            <a:schemeClr val="accent4"/>
          </a:solidFill>
          <a:ln w="12700" cap="flat">
            <a:noFill/>
            <a:miter lim="400000"/>
          </a:ln>
          <a:effectLst/>
        </p:spPr>
        <p:txBody>
          <a:bodyPr wrap="square" lIns="45718" tIns="45718" rIns="45718" bIns="45718" numCol="1" anchor="t">
            <a:noAutofit/>
          </a:bodyPr>
          <a:lstStyle/>
          <a:p>
            <a:pPr>
              <a:spcBef>
                <a:spcPts val="0"/>
              </a:spcBef>
              <a:defRPr>
                <a:solidFill>
                  <a:srgbClr val="FFFFFF"/>
                </a:solidFill>
                <a:latin typeface="Trebuchet MS"/>
                <a:ea typeface="Trebuchet MS"/>
                <a:cs typeface="Trebuchet MS"/>
                <a:sym typeface="Trebuchet MS"/>
              </a:defRPr>
            </a:pPr>
            <a:endParaRPr/>
          </a:p>
        </p:txBody>
      </p:sp>
      <p:sp>
        <p:nvSpPr>
          <p:cNvPr id="25" name="Rectangle">
            <a:extLst>
              <a:ext uri="{FF2B5EF4-FFF2-40B4-BE49-F238E27FC236}">
                <a16:creationId xmlns:a16="http://schemas.microsoft.com/office/drawing/2014/main" id="{A1CDE08F-03B8-41B0-8D80-A4C6362BCA17}"/>
              </a:ext>
            </a:extLst>
          </p:cNvPr>
          <p:cNvSpPr/>
          <p:nvPr/>
        </p:nvSpPr>
        <p:spPr>
          <a:xfrm>
            <a:off x="8611385" y="1001296"/>
            <a:ext cx="3177604" cy="5437605"/>
          </a:xfrm>
          <a:prstGeom prst="rect">
            <a:avLst/>
          </a:prstGeom>
          <a:solidFill>
            <a:schemeClr val="accent4"/>
          </a:solidFill>
          <a:ln w="12700" cap="flat">
            <a:noFill/>
            <a:miter lim="400000"/>
          </a:ln>
          <a:effectLst/>
        </p:spPr>
        <p:txBody>
          <a:bodyPr wrap="square" lIns="45718" tIns="45718" rIns="45718" bIns="45718" numCol="1" anchor="t">
            <a:noAutofit/>
          </a:bodyPr>
          <a:lstStyle/>
          <a:p>
            <a:pPr>
              <a:spcBef>
                <a:spcPts val="0"/>
              </a:spcBef>
              <a:defRPr>
                <a:solidFill>
                  <a:srgbClr val="FFFFFF"/>
                </a:solidFill>
                <a:latin typeface="Trebuchet MS"/>
                <a:ea typeface="Trebuchet MS"/>
                <a:cs typeface="Trebuchet MS"/>
                <a:sym typeface="Trebuchet MS"/>
              </a:defRPr>
            </a:pPr>
            <a:endParaRPr/>
          </a:p>
        </p:txBody>
      </p:sp>
      <p:sp>
        <p:nvSpPr>
          <p:cNvPr id="38" name="Text Placeholder 2">
            <a:extLst>
              <a:ext uri="{FF2B5EF4-FFF2-40B4-BE49-F238E27FC236}">
                <a16:creationId xmlns:a16="http://schemas.microsoft.com/office/drawing/2014/main" id="{4F5AAFFE-1D10-4104-BE64-1773444E5B55}"/>
              </a:ext>
            </a:extLst>
          </p:cNvPr>
          <p:cNvSpPr>
            <a:spLocks noGrp="1"/>
          </p:cNvSpPr>
          <p:nvPr>
            <p:ph type="body" sz="quarter" idx="18"/>
          </p:nvPr>
        </p:nvSpPr>
        <p:spPr>
          <a:xfrm>
            <a:off x="5279169" y="4893601"/>
            <a:ext cx="3312799" cy="1446813"/>
          </a:xfrm>
        </p:spPr>
        <p:txBody>
          <a:bodyPr lIns="144000" rIns="144000">
            <a:normAutofit/>
          </a:bodyPr>
          <a:lstStyle>
            <a:lvl1pPr>
              <a:defRPr sz="1200">
                <a:solidFill>
                  <a:srgbClr val="FFFFFF"/>
                </a:solidFill>
                <a:latin typeface="+mn-lt"/>
              </a:defRPr>
            </a:lvl1pPr>
          </a:lstStyle>
          <a:p>
            <a:pPr lvl="0"/>
            <a:endParaRPr lang="en-GB" dirty="0"/>
          </a:p>
        </p:txBody>
      </p:sp>
      <p:sp>
        <p:nvSpPr>
          <p:cNvPr id="39" name="Text Placeholder 2">
            <a:extLst>
              <a:ext uri="{FF2B5EF4-FFF2-40B4-BE49-F238E27FC236}">
                <a16:creationId xmlns:a16="http://schemas.microsoft.com/office/drawing/2014/main" id="{1D99BF70-96CE-486B-98E7-EDFE74948D9A}"/>
              </a:ext>
            </a:extLst>
          </p:cNvPr>
          <p:cNvSpPr>
            <a:spLocks noGrp="1"/>
          </p:cNvSpPr>
          <p:nvPr>
            <p:ph type="body" sz="quarter" idx="19"/>
          </p:nvPr>
        </p:nvSpPr>
        <p:spPr>
          <a:xfrm>
            <a:off x="8596304" y="4893602"/>
            <a:ext cx="3192553" cy="1446812"/>
          </a:xfrm>
        </p:spPr>
        <p:txBody>
          <a:bodyPr lIns="144000" rIns="144000">
            <a:normAutofit/>
          </a:bodyPr>
          <a:lstStyle>
            <a:lvl1pPr>
              <a:defRPr sz="1200">
                <a:solidFill>
                  <a:srgbClr val="FFFFFF"/>
                </a:solidFill>
                <a:latin typeface="+mn-lt"/>
              </a:defRPr>
            </a:lvl1pPr>
          </a:lstStyle>
          <a:p>
            <a:pPr lvl="0"/>
            <a:endParaRPr lang="en-GB" dirty="0"/>
          </a:p>
        </p:txBody>
      </p:sp>
      <p:sp>
        <p:nvSpPr>
          <p:cNvPr id="40" name="Text Placeholder 2">
            <a:extLst>
              <a:ext uri="{FF2B5EF4-FFF2-40B4-BE49-F238E27FC236}">
                <a16:creationId xmlns:a16="http://schemas.microsoft.com/office/drawing/2014/main" id="{2382DBB1-8874-4C41-9149-CF4D3F5A8FE6}"/>
              </a:ext>
            </a:extLst>
          </p:cNvPr>
          <p:cNvSpPr>
            <a:spLocks noGrp="1"/>
          </p:cNvSpPr>
          <p:nvPr>
            <p:ph type="body" sz="quarter" idx="20"/>
          </p:nvPr>
        </p:nvSpPr>
        <p:spPr>
          <a:xfrm>
            <a:off x="5272313" y="3336854"/>
            <a:ext cx="3312799" cy="1484365"/>
          </a:xfrm>
        </p:spPr>
        <p:txBody>
          <a:bodyPr lIns="144000" rIns="144000">
            <a:normAutofit/>
          </a:bodyPr>
          <a:lstStyle>
            <a:lvl1pPr>
              <a:defRPr sz="1200">
                <a:solidFill>
                  <a:srgbClr val="FFFFFF"/>
                </a:solidFill>
                <a:latin typeface="+mn-lt"/>
              </a:defRPr>
            </a:lvl1pPr>
          </a:lstStyle>
          <a:p>
            <a:pPr lvl="0"/>
            <a:endParaRPr lang="en-GB" dirty="0"/>
          </a:p>
        </p:txBody>
      </p:sp>
      <p:sp>
        <p:nvSpPr>
          <p:cNvPr id="41" name="Text Placeholder 2">
            <a:extLst>
              <a:ext uri="{FF2B5EF4-FFF2-40B4-BE49-F238E27FC236}">
                <a16:creationId xmlns:a16="http://schemas.microsoft.com/office/drawing/2014/main" id="{6DD10011-D9BC-4270-A0F0-579BFC09AF3F}"/>
              </a:ext>
            </a:extLst>
          </p:cNvPr>
          <p:cNvSpPr>
            <a:spLocks noGrp="1"/>
          </p:cNvSpPr>
          <p:nvPr>
            <p:ph type="body" sz="quarter" idx="21"/>
          </p:nvPr>
        </p:nvSpPr>
        <p:spPr>
          <a:xfrm>
            <a:off x="8611384" y="3336053"/>
            <a:ext cx="3177473" cy="1485165"/>
          </a:xfrm>
        </p:spPr>
        <p:txBody>
          <a:bodyPr lIns="144000" rIns="144000">
            <a:normAutofit/>
          </a:bodyPr>
          <a:lstStyle>
            <a:lvl1pPr>
              <a:defRPr sz="1200">
                <a:solidFill>
                  <a:srgbClr val="FFFFFF"/>
                </a:solidFill>
                <a:latin typeface="+mn-lt"/>
              </a:defRPr>
            </a:lvl1pPr>
          </a:lstStyle>
          <a:p>
            <a:pPr lvl="0"/>
            <a:endParaRPr lang="en-GB" dirty="0"/>
          </a:p>
        </p:txBody>
      </p:sp>
      <p:sp>
        <p:nvSpPr>
          <p:cNvPr id="42" name="Text Placeholder 2">
            <a:extLst>
              <a:ext uri="{FF2B5EF4-FFF2-40B4-BE49-F238E27FC236}">
                <a16:creationId xmlns:a16="http://schemas.microsoft.com/office/drawing/2014/main" id="{84B07E32-7285-4B14-89A6-875A1EB40966}"/>
              </a:ext>
            </a:extLst>
          </p:cNvPr>
          <p:cNvSpPr>
            <a:spLocks noGrp="1"/>
          </p:cNvSpPr>
          <p:nvPr>
            <p:ph type="body" sz="quarter" idx="22"/>
          </p:nvPr>
        </p:nvSpPr>
        <p:spPr>
          <a:xfrm>
            <a:off x="5272313" y="1747903"/>
            <a:ext cx="3312799" cy="1516569"/>
          </a:xfrm>
        </p:spPr>
        <p:txBody>
          <a:bodyPr lIns="144000" rIns="144000">
            <a:normAutofit/>
          </a:bodyPr>
          <a:lstStyle>
            <a:lvl1pPr>
              <a:defRPr sz="1200">
                <a:solidFill>
                  <a:srgbClr val="FFFFFF"/>
                </a:solidFill>
                <a:latin typeface="+mn-lt"/>
              </a:defRPr>
            </a:lvl1pPr>
          </a:lstStyle>
          <a:p>
            <a:pPr lvl="0"/>
            <a:endParaRPr lang="en-GB" dirty="0"/>
          </a:p>
        </p:txBody>
      </p:sp>
      <p:sp>
        <p:nvSpPr>
          <p:cNvPr id="43" name="Text Placeholder 2">
            <a:extLst>
              <a:ext uri="{FF2B5EF4-FFF2-40B4-BE49-F238E27FC236}">
                <a16:creationId xmlns:a16="http://schemas.microsoft.com/office/drawing/2014/main" id="{FB69B480-F71C-463A-8CE5-0D5714607FB0}"/>
              </a:ext>
            </a:extLst>
          </p:cNvPr>
          <p:cNvSpPr>
            <a:spLocks noGrp="1"/>
          </p:cNvSpPr>
          <p:nvPr>
            <p:ph type="body" sz="quarter" idx="23"/>
          </p:nvPr>
        </p:nvSpPr>
        <p:spPr>
          <a:xfrm>
            <a:off x="8604594" y="1750970"/>
            <a:ext cx="3177473" cy="1512702"/>
          </a:xfrm>
        </p:spPr>
        <p:txBody>
          <a:bodyPr lIns="144000" rIns="144000">
            <a:normAutofit/>
          </a:bodyPr>
          <a:lstStyle>
            <a:lvl1pPr>
              <a:defRPr sz="1200">
                <a:solidFill>
                  <a:srgbClr val="FFFFFF"/>
                </a:solidFill>
                <a:latin typeface="+mn-lt"/>
              </a:defRPr>
            </a:lvl1pPr>
          </a:lstStyle>
          <a:p>
            <a:pPr lvl="0"/>
            <a:endParaRPr lang="en-GB" dirty="0"/>
          </a:p>
        </p:txBody>
      </p:sp>
      <p:sp>
        <p:nvSpPr>
          <p:cNvPr id="35" name="Text Placeholder 2">
            <a:extLst>
              <a:ext uri="{FF2B5EF4-FFF2-40B4-BE49-F238E27FC236}">
                <a16:creationId xmlns:a16="http://schemas.microsoft.com/office/drawing/2014/main" id="{F932D935-8657-4B27-81E9-33211B641E6F}"/>
              </a:ext>
            </a:extLst>
          </p:cNvPr>
          <p:cNvSpPr>
            <a:spLocks noGrp="1"/>
          </p:cNvSpPr>
          <p:nvPr>
            <p:ph type="body" sz="quarter" idx="24"/>
          </p:nvPr>
        </p:nvSpPr>
        <p:spPr>
          <a:xfrm>
            <a:off x="461071" y="1942229"/>
            <a:ext cx="4256438" cy="539340"/>
          </a:xfrm>
          <a:solidFill>
            <a:schemeClr val="accent2"/>
          </a:solidFill>
        </p:spPr>
        <p:txBody>
          <a:bodyPr lIns="144000" rIns="144000" anchor="ctr">
            <a:normAutofit/>
          </a:bodyPr>
          <a:lstStyle>
            <a:lvl1pPr>
              <a:defRPr sz="2400">
                <a:solidFill>
                  <a:srgbClr val="FFFFFF"/>
                </a:solidFill>
                <a:latin typeface="+mj-lt"/>
              </a:defRPr>
            </a:lvl1pPr>
          </a:lstStyle>
          <a:p>
            <a:pPr lvl="0"/>
            <a:endParaRPr lang="en-GB" dirty="0"/>
          </a:p>
        </p:txBody>
      </p:sp>
      <p:sp>
        <p:nvSpPr>
          <p:cNvPr id="36" name="Text Placeholder 2">
            <a:extLst>
              <a:ext uri="{FF2B5EF4-FFF2-40B4-BE49-F238E27FC236}">
                <a16:creationId xmlns:a16="http://schemas.microsoft.com/office/drawing/2014/main" id="{72C5979B-B46C-4CC0-ADC2-A2B3EF3A5D44}"/>
              </a:ext>
            </a:extLst>
          </p:cNvPr>
          <p:cNvSpPr>
            <a:spLocks noGrp="1"/>
          </p:cNvSpPr>
          <p:nvPr>
            <p:ph type="body" sz="quarter" idx="25"/>
          </p:nvPr>
        </p:nvSpPr>
        <p:spPr>
          <a:xfrm>
            <a:off x="467862" y="3538665"/>
            <a:ext cx="4256438" cy="539340"/>
          </a:xfrm>
          <a:solidFill>
            <a:schemeClr val="accent2"/>
          </a:solidFill>
        </p:spPr>
        <p:txBody>
          <a:bodyPr lIns="144000" rIns="144000" anchor="ctr">
            <a:normAutofit/>
          </a:bodyPr>
          <a:lstStyle>
            <a:lvl1pPr>
              <a:defRPr sz="2400">
                <a:solidFill>
                  <a:srgbClr val="FFFFFF"/>
                </a:solidFill>
                <a:latin typeface="+mj-lt"/>
              </a:defRPr>
            </a:lvl1pPr>
          </a:lstStyle>
          <a:p>
            <a:pPr lvl="0"/>
            <a:endParaRPr lang="en-GB" dirty="0"/>
          </a:p>
        </p:txBody>
      </p:sp>
      <p:sp>
        <p:nvSpPr>
          <p:cNvPr id="44" name="Text Placeholder 2">
            <a:extLst>
              <a:ext uri="{FF2B5EF4-FFF2-40B4-BE49-F238E27FC236}">
                <a16:creationId xmlns:a16="http://schemas.microsoft.com/office/drawing/2014/main" id="{422E0162-1E37-4FAC-9D59-0B2D4754F20C}"/>
              </a:ext>
            </a:extLst>
          </p:cNvPr>
          <p:cNvSpPr>
            <a:spLocks noGrp="1"/>
          </p:cNvSpPr>
          <p:nvPr>
            <p:ph type="body" sz="quarter" idx="26"/>
          </p:nvPr>
        </p:nvSpPr>
        <p:spPr>
          <a:xfrm>
            <a:off x="461071" y="5102379"/>
            <a:ext cx="4256438" cy="539340"/>
          </a:xfrm>
          <a:solidFill>
            <a:schemeClr val="accent2"/>
          </a:solidFill>
        </p:spPr>
        <p:txBody>
          <a:bodyPr lIns="144000" rIns="144000" anchor="ctr">
            <a:normAutofit/>
          </a:bodyPr>
          <a:lstStyle>
            <a:lvl1pPr>
              <a:defRPr sz="2400">
                <a:solidFill>
                  <a:srgbClr val="FFFFFF"/>
                </a:solidFill>
                <a:latin typeface="+mj-lt"/>
              </a:defRPr>
            </a:lvl1pPr>
          </a:lstStyle>
          <a:p>
            <a:pPr lvl="0"/>
            <a:endParaRPr lang="en-GB" dirty="0"/>
          </a:p>
        </p:txBody>
      </p:sp>
      <p:sp>
        <p:nvSpPr>
          <p:cNvPr id="46" name="Text Placeholder 2">
            <a:extLst>
              <a:ext uri="{FF2B5EF4-FFF2-40B4-BE49-F238E27FC236}">
                <a16:creationId xmlns:a16="http://schemas.microsoft.com/office/drawing/2014/main" id="{BF534622-0402-4C68-8278-3D32754FAC3E}"/>
              </a:ext>
            </a:extLst>
          </p:cNvPr>
          <p:cNvSpPr>
            <a:spLocks noGrp="1"/>
          </p:cNvSpPr>
          <p:nvPr>
            <p:ph type="body" sz="quarter" idx="28"/>
          </p:nvPr>
        </p:nvSpPr>
        <p:spPr>
          <a:xfrm>
            <a:off x="5423234" y="1156419"/>
            <a:ext cx="2992798" cy="539340"/>
          </a:xfrm>
        </p:spPr>
        <p:txBody>
          <a:bodyPr lIns="144000" rIns="144000" anchor="ctr">
            <a:normAutofit/>
          </a:bodyPr>
          <a:lstStyle>
            <a:lvl1pPr algn="ctr">
              <a:defRPr sz="2000">
                <a:solidFill>
                  <a:srgbClr val="FFFFFF"/>
                </a:solidFill>
                <a:latin typeface="+mj-lt"/>
              </a:defRPr>
            </a:lvl1pPr>
          </a:lstStyle>
          <a:p>
            <a:pPr lvl="0"/>
            <a:endParaRPr lang="en-GB" dirty="0"/>
          </a:p>
        </p:txBody>
      </p:sp>
      <p:sp>
        <p:nvSpPr>
          <p:cNvPr id="47" name="Text Placeholder 2">
            <a:extLst>
              <a:ext uri="{FF2B5EF4-FFF2-40B4-BE49-F238E27FC236}">
                <a16:creationId xmlns:a16="http://schemas.microsoft.com/office/drawing/2014/main" id="{7E581506-944F-44F1-8726-514049BDB0BC}"/>
              </a:ext>
            </a:extLst>
          </p:cNvPr>
          <p:cNvSpPr>
            <a:spLocks noGrp="1"/>
          </p:cNvSpPr>
          <p:nvPr>
            <p:ph type="body" sz="quarter" idx="29"/>
          </p:nvPr>
        </p:nvSpPr>
        <p:spPr>
          <a:xfrm>
            <a:off x="8696181" y="1151471"/>
            <a:ext cx="2992798" cy="539340"/>
          </a:xfrm>
        </p:spPr>
        <p:txBody>
          <a:bodyPr lIns="144000" rIns="144000" anchor="ctr">
            <a:normAutofit/>
          </a:bodyPr>
          <a:lstStyle>
            <a:lvl1pPr algn="ctr">
              <a:defRPr sz="2000">
                <a:solidFill>
                  <a:srgbClr val="FFFFFF"/>
                </a:solidFill>
                <a:latin typeface="+mj-lt"/>
              </a:defRPr>
            </a:lvl1pPr>
          </a:lstStyle>
          <a:p>
            <a:pPr lvl="0"/>
            <a:endParaRPr lang="en-GB" dirty="0"/>
          </a:p>
        </p:txBody>
      </p:sp>
    </p:spTree>
    <p:extLst>
      <p:ext uri="{BB962C8B-B14F-4D97-AF65-F5344CB8AC3E}">
        <p14:creationId xmlns:p14="http://schemas.microsoft.com/office/powerpoint/2010/main" val="400427410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Description)">
    <p:spTree>
      <p:nvGrpSpPr>
        <p:cNvPr id="1" name=""/>
        <p:cNvGrpSpPr/>
        <p:nvPr/>
      </p:nvGrpSpPr>
      <p:grpSpPr>
        <a:xfrm>
          <a:off x="0" y="0"/>
          <a:ext cx="0" cy="0"/>
          <a:chOff x="0" y="0"/>
          <a:chExt cx="0" cy="0"/>
        </a:xfrm>
      </p:grpSpPr>
      <p:pic>
        <p:nvPicPr>
          <p:cNvPr id="9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9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4" name="Title Text"/>
          <p:cNvSpPr txBox="1">
            <a:spLocks noGrp="1"/>
          </p:cNvSpPr>
          <p:nvPr>
            <p:ph type="title"/>
          </p:nvPr>
        </p:nvSpPr>
        <p:spPr>
          <a:prstGeom prst="rect">
            <a:avLst/>
          </a:prstGeom>
        </p:spPr>
        <p:txBody>
          <a:bodyPr/>
          <a:lstStyle/>
          <a:p>
            <a:r>
              <a:rPr dirty="0"/>
              <a:t>Title Text</a:t>
            </a:r>
          </a:p>
        </p:txBody>
      </p:sp>
      <p:sp>
        <p:nvSpPr>
          <p:cNvPr id="95"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Content Placeholder 2">
            <a:extLst>
              <a:ext uri="{FF2B5EF4-FFF2-40B4-BE49-F238E27FC236}">
                <a16:creationId xmlns:a16="http://schemas.microsoft.com/office/drawing/2014/main" id="{35FAE573-7104-49EE-BD10-F12A6A0C17AC}"/>
              </a:ext>
            </a:extLst>
          </p:cNvPr>
          <p:cNvSpPr>
            <a:spLocks noGrp="1"/>
          </p:cNvSpPr>
          <p:nvPr>
            <p:ph sz="quarter" idx="10"/>
          </p:nvPr>
        </p:nvSpPr>
        <p:spPr>
          <a:xfrm>
            <a:off x="407986" y="2859317"/>
            <a:ext cx="5611814" cy="34487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5">
            <a:extLst>
              <a:ext uri="{FF2B5EF4-FFF2-40B4-BE49-F238E27FC236}">
                <a16:creationId xmlns:a16="http://schemas.microsoft.com/office/drawing/2014/main" id="{82646570-5E2C-4536-9295-6C19977C369F}"/>
              </a:ext>
            </a:extLst>
          </p:cNvPr>
          <p:cNvSpPr>
            <a:spLocks noGrp="1"/>
          </p:cNvSpPr>
          <p:nvPr>
            <p:ph sz="quarter" idx="16"/>
          </p:nvPr>
        </p:nvSpPr>
        <p:spPr>
          <a:xfrm>
            <a:off x="6197600" y="2859317"/>
            <a:ext cx="5586413" cy="344714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1CC3B44B-7A92-4413-92A5-53F56C9C7EB7}"/>
              </a:ext>
            </a:extLst>
          </p:cNvPr>
          <p:cNvSpPr>
            <a:spLocks noGrp="1"/>
          </p:cNvSpPr>
          <p:nvPr>
            <p:ph type="body" sz="quarter" idx="17"/>
          </p:nvPr>
        </p:nvSpPr>
        <p:spPr>
          <a:xfrm>
            <a:off x="407989" y="1648269"/>
            <a:ext cx="5611812" cy="10747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3" name="Text Placeholder 7">
            <a:extLst>
              <a:ext uri="{FF2B5EF4-FFF2-40B4-BE49-F238E27FC236}">
                <a16:creationId xmlns:a16="http://schemas.microsoft.com/office/drawing/2014/main" id="{139CB3FE-A950-4DD6-8B15-D782EAD32B48}"/>
              </a:ext>
            </a:extLst>
          </p:cNvPr>
          <p:cNvSpPr>
            <a:spLocks noGrp="1"/>
          </p:cNvSpPr>
          <p:nvPr>
            <p:ph type="body" sz="quarter" idx="14"/>
          </p:nvPr>
        </p:nvSpPr>
        <p:spPr>
          <a:xfrm>
            <a:off x="407983" y="1275850"/>
            <a:ext cx="5611818"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4" name="Text Placeholder 3">
            <a:extLst>
              <a:ext uri="{FF2B5EF4-FFF2-40B4-BE49-F238E27FC236}">
                <a16:creationId xmlns:a16="http://schemas.microsoft.com/office/drawing/2014/main" id="{23D42692-7347-402C-BDAF-A8326C6CEB0F}"/>
              </a:ext>
            </a:extLst>
          </p:cNvPr>
          <p:cNvSpPr>
            <a:spLocks noGrp="1"/>
          </p:cNvSpPr>
          <p:nvPr>
            <p:ph type="body" sz="quarter" idx="18"/>
          </p:nvPr>
        </p:nvSpPr>
        <p:spPr>
          <a:xfrm>
            <a:off x="6197606" y="1640136"/>
            <a:ext cx="5611812" cy="10747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endParaRPr lang="en-GB" dirty="0"/>
          </a:p>
        </p:txBody>
      </p:sp>
      <p:sp>
        <p:nvSpPr>
          <p:cNvPr id="15" name="Text Placeholder 7">
            <a:extLst>
              <a:ext uri="{FF2B5EF4-FFF2-40B4-BE49-F238E27FC236}">
                <a16:creationId xmlns:a16="http://schemas.microsoft.com/office/drawing/2014/main" id="{869A0410-93D6-4DF9-A9A7-BE382C763995}"/>
              </a:ext>
            </a:extLst>
          </p:cNvPr>
          <p:cNvSpPr>
            <a:spLocks noGrp="1"/>
          </p:cNvSpPr>
          <p:nvPr>
            <p:ph type="body" sz="quarter" idx="19"/>
          </p:nvPr>
        </p:nvSpPr>
        <p:spPr>
          <a:xfrm>
            <a:off x="6197600" y="1267717"/>
            <a:ext cx="5611818"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Tree>
    <p:extLst>
      <p:ext uri="{BB962C8B-B14F-4D97-AF65-F5344CB8AC3E}">
        <p14:creationId xmlns:p14="http://schemas.microsoft.com/office/powerpoint/2010/main" val="1493591487"/>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Content One Sec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030F0-0603-4DBA-BC40-42B904B636B9}"/>
              </a:ext>
            </a:extLst>
          </p:cNvPr>
          <p:cNvSpPr>
            <a:spLocks noGrp="1"/>
          </p:cNvSpPr>
          <p:nvPr>
            <p:ph sz="quarter" idx="10"/>
          </p:nvPr>
        </p:nvSpPr>
        <p:spPr>
          <a:xfrm>
            <a:off x="407988" y="1275673"/>
            <a:ext cx="11376025" cy="494188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41"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42"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44" name="Title Text"/>
          <p:cNvSpPr txBox="1">
            <a:spLocks noGrp="1"/>
          </p:cNvSpPr>
          <p:nvPr>
            <p:ph type="title"/>
          </p:nvPr>
        </p:nvSpPr>
        <p:spPr>
          <a:prstGeom prst="rect">
            <a:avLst/>
          </a:prstGeom>
        </p:spPr>
        <p:txBody>
          <a:bodyPr/>
          <a:lstStyle/>
          <a:p>
            <a:r>
              <a:t>Title Text</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x" preserve="1">
  <p:cSld name="Content Text (Blue)">
    <p:spTree>
      <p:nvGrpSpPr>
        <p:cNvPr id="1" name=""/>
        <p:cNvGrpSpPr/>
        <p:nvPr/>
      </p:nvGrpSpPr>
      <p:grpSpPr>
        <a:xfrm>
          <a:off x="0" y="0"/>
          <a:ext cx="0" cy="0"/>
          <a:chOff x="0" y="0"/>
          <a:chExt cx="0" cy="0"/>
        </a:xfrm>
      </p:grpSpPr>
      <p:pic>
        <p:nvPicPr>
          <p:cNvPr id="141"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42"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44" name="Title Text"/>
          <p:cNvSpPr txBox="1">
            <a:spLocks noGrp="1"/>
          </p:cNvSpPr>
          <p:nvPr>
            <p:ph type="title"/>
          </p:nvPr>
        </p:nvSpPr>
        <p:spPr>
          <a:prstGeom prst="rect">
            <a:avLst/>
          </a:prstGeom>
        </p:spPr>
        <p:txBody>
          <a:bodyPr/>
          <a:lstStyle/>
          <a:p>
            <a:r>
              <a:t>Title Text</a:t>
            </a:r>
          </a:p>
        </p:txBody>
      </p:sp>
      <p:sp>
        <p:nvSpPr>
          <p:cNvPr id="145" name="Body Level One…"/>
          <p:cNvSpPr txBox="1">
            <a:spLocks noGrp="1"/>
          </p:cNvSpPr>
          <p:nvPr>
            <p:ph type="body" sz="quarter" idx="1"/>
          </p:nvPr>
        </p:nvSpPr>
        <p:spPr>
          <a:xfrm>
            <a:off x="407987" y="1275850"/>
            <a:ext cx="11376026" cy="4941710"/>
          </a:xfrm>
          <a:prstGeom prst="rect">
            <a:avLst/>
          </a:prstGeom>
        </p:spPr>
        <p:txBody>
          <a:bodyPr/>
          <a:lstStyle>
            <a:lvl1pPr>
              <a:lnSpc>
                <a:spcPts val="2200"/>
              </a:lnSpc>
              <a:spcBef>
                <a:spcPts val="600"/>
              </a:spcBef>
              <a:defRPr sz="1600">
                <a:solidFill>
                  <a:schemeClr val="accent2"/>
                </a:solidFill>
                <a:latin typeface="+mn-lt"/>
                <a:ea typeface="+mj-ea"/>
                <a:cs typeface="+mj-cs"/>
                <a:sym typeface="Verdana"/>
              </a:defRPr>
            </a:lvl1pPr>
            <a:lvl2pPr marL="309563" indent="-304800">
              <a:lnSpc>
                <a:spcPts val="2200"/>
              </a:lnSpc>
              <a:spcBef>
                <a:spcPts val="600"/>
              </a:spcBef>
              <a:defRPr sz="1600">
                <a:solidFill>
                  <a:schemeClr val="accent2"/>
                </a:solidFill>
                <a:latin typeface="+mn-lt"/>
                <a:ea typeface="+mj-ea"/>
                <a:cs typeface="+mj-cs"/>
                <a:sym typeface="Verdana"/>
              </a:defRPr>
            </a:lvl2pPr>
            <a:lvl3pPr marL="531812" indent="-298450">
              <a:lnSpc>
                <a:spcPts val="2200"/>
              </a:lnSpc>
              <a:spcBef>
                <a:spcPts val="600"/>
              </a:spcBef>
              <a:defRPr sz="1600">
                <a:solidFill>
                  <a:schemeClr val="accent2"/>
                </a:solidFill>
                <a:latin typeface="+mn-lt"/>
                <a:ea typeface="+mj-ea"/>
                <a:cs typeface="+mj-cs"/>
                <a:sym typeface="Verdana"/>
              </a:defRPr>
            </a:lvl3pPr>
            <a:lvl4pPr marL="768350" indent="-311150">
              <a:lnSpc>
                <a:spcPts val="2200"/>
              </a:lnSpc>
              <a:spcBef>
                <a:spcPts val="600"/>
              </a:spcBef>
              <a:defRPr sz="1600">
                <a:solidFill>
                  <a:schemeClr val="accent2"/>
                </a:solidFill>
                <a:latin typeface="+mn-lt"/>
                <a:ea typeface="+mj-ea"/>
                <a:cs typeface="+mj-cs"/>
                <a:sym typeface="Verdana"/>
              </a:defRPr>
            </a:lvl4pPr>
            <a:lvl5pPr marL="956732" indent="-239182">
              <a:lnSpc>
                <a:spcPts val="2200"/>
              </a:lnSpc>
              <a:spcBef>
                <a:spcPts val="600"/>
              </a:spcBef>
              <a:defRPr sz="1600">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3180372"/>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Content Text (Black)">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Small Logo (Green)">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userDrawn="1"/>
        </p:nvSpPr>
        <p:spPr>
          <a:xfrm>
            <a:off x="5137030" y="-2"/>
            <a:ext cx="7054972" cy="6944265"/>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5" name="Title Text">
            <a:extLst>
              <a:ext uri="{FF2B5EF4-FFF2-40B4-BE49-F238E27FC236}">
                <a16:creationId xmlns:a16="http://schemas.microsoft.com/office/drawing/2014/main" id="{C94DEEC1-43AE-4D30-B4FB-937F6EC42B29}"/>
              </a:ext>
            </a:extLst>
          </p:cNvPr>
          <p:cNvSpPr txBox="1">
            <a:spLocks noGrp="1"/>
          </p:cNvSpPr>
          <p:nvPr>
            <p:ph type="title"/>
          </p:nvPr>
        </p:nvSpPr>
        <p:spPr>
          <a:xfrm>
            <a:off x="407987" y="1789951"/>
            <a:ext cx="4774259" cy="1475156"/>
          </a:xfrm>
          <a:prstGeom prst="rect">
            <a:avLst/>
          </a:prstGeom>
        </p:spPr>
        <p:txBody>
          <a:bodyPr anchor="b">
            <a:normAutofit/>
          </a:bodyPr>
          <a:lstStyle>
            <a:lvl1pPr>
              <a:defRPr sz="3600">
                <a:latin typeface="Cambria" panose="02040503050406030204" pitchFamily="18" charset="0"/>
              </a:defRPr>
            </a:lvl1pPr>
          </a:lstStyle>
          <a:p>
            <a:r>
              <a:rPr dirty="0"/>
              <a:t>Title Text</a:t>
            </a:r>
          </a:p>
        </p:txBody>
      </p:sp>
      <p:sp>
        <p:nvSpPr>
          <p:cNvPr id="16" name="Body Level One…">
            <a:extLst>
              <a:ext uri="{FF2B5EF4-FFF2-40B4-BE49-F238E27FC236}">
                <a16:creationId xmlns:a16="http://schemas.microsoft.com/office/drawing/2014/main" id="{A64D19E7-B886-48CA-88AD-E29B02F55D4F}"/>
              </a:ext>
            </a:extLst>
          </p:cNvPr>
          <p:cNvSpPr txBox="1">
            <a:spLocks noGrp="1"/>
          </p:cNvSpPr>
          <p:nvPr>
            <p:ph type="body" sz="quarter" idx="1" hasCustomPrompt="1"/>
          </p:nvPr>
        </p:nvSpPr>
        <p:spPr>
          <a:xfrm>
            <a:off x="407987" y="34079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pic>
        <p:nvPicPr>
          <p:cNvPr id="17" name="Graphic 9" descr="Graphic 9">
            <a:extLst>
              <a:ext uri="{FF2B5EF4-FFF2-40B4-BE49-F238E27FC236}">
                <a16:creationId xmlns:a16="http://schemas.microsoft.com/office/drawing/2014/main" id="{061254BA-57B8-455C-853D-469A43D5CB56}"/>
              </a:ext>
            </a:extLst>
          </p:cNvPr>
          <p:cNvPicPr>
            <a:picLocks noChangeAspect="1"/>
          </p:cNvPicPr>
          <p:nvPr userDrawn="1"/>
        </p:nvPicPr>
        <p:blipFill>
          <a:blip r:embed="rId2">
            <a:extLst/>
          </a:blip>
          <a:stretch>
            <a:fillRect/>
          </a:stretch>
        </p:blipFill>
        <p:spPr>
          <a:xfrm>
            <a:off x="407987" y="6101472"/>
            <a:ext cx="2286001" cy="510019"/>
          </a:xfrm>
          <a:prstGeom prst="rect">
            <a:avLst/>
          </a:prstGeom>
          <a:ln w="12700">
            <a:miter lim="400000"/>
          </a:ln>
        </p:spPr>
      </p:pic>
      <p:sp>
        <p:nvSpPr>
          <p:cNvPr id="8" name="Slide Number">
            <a:extLst>
              <a:ext uri="{FF2B5EF4-FFF2-40B4-BE49-F238E27FC236}">
                <a16:creationId xmlns:a16="http://schemas.microsoft.com/office/drawing/2014/main" id="{E29516FE-5EA9-4343-AE1E-C40523EA9E88}"/>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803080185"/>
      </p:ext>
    </p:extLst>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5177770"/>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x">
  <p:cSld name="Content (Blank)">
    <p:spTree>
      <p:nvGrpSpPr>
        <p:cNvPr id="1" name=""/>
        <p:cNvGrpSpPr/>
        <p:nvPr/>
      </p:nvGrpSpPr>
      <p:grpSpPr>
        <a:xfrm>
          <a:off x="0" y="0"/>
          <a:ext cx="0" cy="0"/>
          <a:chOff x="0" y="0"/>
          <a:chExt cx="0" cy="0"/>
        </a:xfrm>
      </p:grpSpPr>
      <p:pic>
        <p:nvPicPr>
          <p:cNvPr id="237"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23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x" preserve="1">
  <p:cSld name="End Slide (Wide)">
    <p:spTree>
      <p:nvGrpSpPr>
        <p:cNvPr id="1" name=""/>
        <p:cNvGrpSpPr/>
        <p:nvPr/>
      </p:nvGrpSpPr>
      <p:grpSpPr>
        <a:xfrm>
          <a:off x="0" y="0"/>
          <a:ext cx="0" cy="0"/>
          <a:chOff x="0" y="0"/>
          <a:chExt cx="0" cy="0"/>
        </a:xfrm>
      </p:grpSpPr>
      <p:pic>
        <p:nvPicPr>
          <p:cNvPr id="237"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23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Freeform 30">
            <a:extLst>
              <a:ext uri="{FF2B5EF4-FFF2-40B4-BE49-F238E27FC236}">
                <a16:creationId xmlns:a16="http://schemas.microsoft.com/office/drawing/2014/main" id="{CD334B6A-2F2A-4020-AF9E-266981DD57B0}"/>
              </a:ext>
            </a:extLst>
          </p:cNvPr>
          <p:cNvSpPr>
            <a:spLocks/>
          </p:cNvSpPr>
          <p:nvPr userDrawn="1"/>
        </p:nvSpPr>
        <p:spPr bwMode="auto">
          <a:xfrm>
            <a:off x="0"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6" name="Group 5">
            <a:extLst>
              <a:ext uri="{FF2B5EF4-FFF2-40B4-BE49-F238E27FC236}">
                <a16:creationId xmlns:a16="http://schemas.microsoft.com/office/drawing/2014/main" id="{33942976-B3E3-42C4-9BDA-C5C7B7D6CA6A}"/>
              </a:ext>
            </a:extLst>
          </p:cNvPr>
          <p:cNvGrpSpPr/>
          <p:nvPr userDrawn="1"/>
        </p:nvGrpSpPr>
        <p:grpSpPr>
          <a:xfrm>
            <a:off x="6222046" y="2404110"/>
            <a:ext cx="735013" cy="682321"/>
            <a:chOff x="5662614" y="3032124"/>
            <a:chExt cx="863600" cy="801689"/>
          </a:xfrm>
        </p:grpSpPr>
        <p:sp>
          <p:nvSpPr>
            <p:cNvPr id="7" name="Freeform 9">
              <a:extLst>
                <a:ext uri="{FF2B5EF4-FFF2-40B4-BE49-F238E27FC236}">
                  <a16:creationId xmlns:a16="http://schemas.microsoft.com/office/drawing/2014/main" id="{5DF23BE9-8852-48AD-81D1-2BF12673F4E6}"/>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12">
              <a:extLst>
                <a:ext uri="{FF2B5EF4-FFF2-40B4-BE49-F238E27FC236}">
                  <a16:creationId xmlns:a16="http://schemas.microsoft.com/office/drawing/2014/main" id="{8C7CEE17-BC4E-4C58-8616-ABAD7D44585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 name="Graphic 4">
            <a:extLst>
              <a:ext uri="{FF2B5EF4-FFF2-40B4-BE49-F238E27FC236}">
                <a16:creationId xmlns:a16="http://schemas.microsoft.com/office/drawing/2014/main" id="{711D73D6-9F92-4AFD-BC77-7FB919D09ED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10" name="Rectangle 9">
            <a:extLst>
              <a:ext uri="{FF2B5EF4-FFF2-40B4-BE49-F238E27FC236}">
                <a16:creationId xmlns:a16="http://schemas.microsoft.com/office/drawing/2014/main" id="{8975978E-2310-4AAE-AEE0-C92D6B2006A9}"/>
              </a:ext>
            </a:extLst>
          </p:cNvPr>
          <p:cNvSpPr/>
          <p:nvPr userDrawn="1"/>
        </p:nvSpPr>
        <p:spPr>
          <a:xfrm>
            <a:off x="7946280" y="2316047"/>
            <a:ext cx="349834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1" name="Rectangle 10">
            <a:extLst>
              <a:ext uri="{FF2B5EF4-FFF2-40B4-BE49-F238E27FC236}">
                <a16:creationId xmlns:a16="http://schemas.microsoft.com/office/drawing/2014/main" id="{185BB9DD-CE64-42DF-921C-4210B9901D06}"/>
              </a:ext>
            </a:extLst>
          </p:cNvPr>
          <p:cNvSpPr/>
          <p:nvPr userDrawn="1"/>
        </p:nvSpPr>
        <p:spPr>
          <a:xfrm>
            <a:off x="7946280" y="195464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12" name="Rectangle 11">
            <a:extLst>
              <a:ext uri="{FF2B5EF4-FFF2-40B4-BE49-F238E27FC236}">
                <a16:creationId xmlns:a16="http://schemas.microsoft.com/office/drawing/2014/main" id="{C2DC9DEC-2129-414C-A41D-5967482C9683}"/>
              </a:ext>
            </a:extLst>
          </p:cNvPr>
          <p:cNvSpPr/>
          <p:nvPr userDrawn="1"/>
        </p:nvSpPr>
        <p:spPr>
          <a:xfrm>
            <a:off x="7946280" y="421162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3" name="Picture 2" descr="D:\My Work\Template\Icons\Social Media\LinkedIN.png">
            <a:hlinkClick r:id="rId5"/>
            <a:extLst>
              <a:ext uri="{FF2B5EF4-FFF2-40B4-BE49-F238E27FC236}">
                <a16:creationId xmlns:a16="http://schemas.microsoft.com/office/drawing/2014/main" id="{D1622470-E349-48E6-8B6D-48135222C74F}"/>
              </a:ext>
            </a:extLst>
          </p:cNvPr>
          <p:cNvPicPr>
            <a:picLocks noChangeAspect="1" noChangeArrowheads="1"/>
          </p:cNvPicPr>
          <p:nvPr userDrawn="1"/>
        </p:nvPicPr>
        <p:blipFill>
          <a:blip r:embed="rId6" cstate="print">
            <a:duotone>
              <a:prstClr val="black"/>
              <a:schemeClr val="tx1">
                <a:tint val="45000"/>
                <a:satMod val="400000"/>
              </a:schemeClr>
            </a:duotone>
            <a:extLst>
              <a:ext uri="{BEBA8EAE-BF5A-486C-A8C5-ECC9F3942E4B}">
                <a14:imgProps xmlns:a14="http://schemas.microsoft.com/office/drawing/2010/main">
                  <a14:imgLayer r:embed="rId7">
                    <a14:imgEffect>
                      <a14:brightnessContrast bright="-45000"/>
                    </a14:imgEffect>
                  </a14:imgLayer>
                </a14:imgProps>
              </a:ext>
            </a:extLst>
          </a:blip>
          <a:srcRect/>
          <a:stretch>
            <a:fillRect/>
          </a:stretch>
        </p:blipFill>
        <p:spPr bwMode="auto">
          <a:xfrm>
            <a:off x="846608" y="4216471"/>
            <a:ext cx="333195" cy="333195"/>
          </a:xfrm>
          <a:prstGeom prst="rect">
            <a:avLst/>
          </a:prstGeom>
          <a:noFill/>
        </p:spPr>
      </p:pic>
      <p:pic>
        <p:nvPicPr>
          <p:cNvPr id="14" name="Picture 4" descr="D:\My Work\Template\Icons\Social Media\SlideShare.png">
            <a:hlinkClick r:id="rId8"/>
            <a:extLst>
              <a:ext uri="{FF2B5EF4-FFF2-40B4-BE49-F238E27FC236}">
                <a16:creationId xmlns:a16="http://schemas.microsoft.com/office/drawing/2014/main" id="{A27C2194-F9F3-498C-A462-32AE6B561C4F}"/>
              </a:ext>
            </a:extLst>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1229985" y="4216471"/>
            <a:ext cx="333195" cy="333195"/>
          </a:xfrm>
          <a:prstGeom prst="rect">
            <a:avLst/>
          </a:prstGeom>
          <a:noFill/>
        </p:spPr>
      </p:pic>
      <p:pic>
        <p:nvPicPr>
          <p:cNvPr id="15" name="Picture 5" descr="D:\My Work\Template\Icons\Social Media\Twitter.png">
            <a:hlinkClick r:id="rId11"/>
            <a:extLst>
              <a:ext uri="{FF2B5EF4-FFF2-40B4-BE49-F238E27FC236}">
                <a16:creationId xmlns:a16="http://schemas.microsoft.com/office/drawing/2014/main" id="{54B1CD0D-0D66-49C3-9CEF-94A5A0F6A9D2}"/>
              </a:ext>
            </a:extLst>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613362" y="4216471"/>
            <a:ext cx="333195" cy="333195"/>
          </a:xfrm>
          <a:prstGeom prst="rect">
            <a:avLst/>
          </a:prstGeom>
          <a:noFill/>
        </p:spPr>
      </p:pic>
      <p:pic>
        <p:nvPicPr>
          <p:cNvPr id="16" name="Picture 6" descr="D:\My Work\Template\Icons\Social Media\YouTube.png">
            <a:hlinkClick r:id="rId14"/>
            <a:extLst>
              <a:ext uri="{FF2B5EF4-FFF2-40B4-BE49-F238E27FC236}">
                <a16:creationId xmlns:a16="http://schemas.microsoft.com/office/drawing/2014/main" id="{E55187BF-E186-4B1D-9AB0-AB928CD57F30}"/>
              </a:ext>
            </a:extLst>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996738" y="4216471"/>
            <a:ext cx="333195" cy="333195"/>
          </a:xfrm>
          <a:prstGeom prst="rect">
            <a:avLst/>
          </a:prstGeom>
          <a:noFill/>
        </p:spPr>
      </p:pic>
      <p:pic>
        <p:nvPicPr>
          <p:cNvPr id="17" name="Picture 7" descr="D:\My Work\Template\Icons\Social Media\Facebook.png">
            <a:hlinkClick r:id="rId17"/>
            <a:extLst>
              <a:ext uri="{FF2B5EF4-FFF2-40B4-BE49-F238E27FC236}">
                <a16:creationId xmlns:a16="http://schemas.microsoft.com/office/drawing/2014/main" id="{7D4C351A-30CF-4CCD-B0F0-4B74F81F468F}"/>
              </a:ext>
            </a:extLst>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463231" y="4216471"/>
            <a:ext cx="333195" cy="333195"/>
          </a:xfrm>
          <a:prstGeom prst="rect">
            <a:avLst/>
          </a:prstGeom>
          <a:noFill/>
        </p:spPr>
      </p:pic>
      <p:sp>
        <p:nvSpPr>
          <p:cNvPr id="18" name="Rectangle 17">
            <a:extLst>
              <a:ext uri="{FF2B5EF4-FFF2-40B4-BE49-F238E27FC236}">
                <a16:creationId xmlns:a16="http://schemas.microsoft.com/office/drawing/2014/main" id="{7E06D211-7A82-4367-ACA0-F3983E50046C}"/>
              </a:ext>
            </a:extLst>
          </p:cNvPr>
          <p:cNvSpPr/>
          <p:nvPr userDrawn="1"/>
        </p:nvSpPr>
        <p:spPr>
          <a:xfrm>
            <a:off x="463231" y="6001237"/>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2017 Capgemini. All rights reserved.</a:t>
            </a:r>
          </a:p>
        </p:txBody>
      </p:sp>
      <p:sp>
        <p:nvSpPr>
          <p:cNvPr id="19" name="ZoneTexte 23">
            <a:extLst>
              <a:ext uri="{FF2B5EF4-FFF2-40B4-BE49-F238E27FC236}">
                <a16:creationId xmlns:a16="http://schemas.microsoft.com/office/drawing/2014/main" id="{497EDE0C-B7A5-4A68-897B-D5E81C40129C}"/>
              </a:ext>
            </a:extLst>
          </p:cNvPr>
          <p:cNvSpPr txBox="1"/>
          <p:nvPr userDrawn="1"/>
        </p:nvSpPr>
        <p:spPr>
          <a:xfrm>
            <a:off x="455765" y="4618921"/>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26623243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x" preserve="1">
  <p:cSld name="End Slide (Standar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C0580D-EFFA-401F-9525-E457B3F5BB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977"/>
          <a:stretch/>
        </p:blipFill>
        <p:spPr>
          <a:xfrm>
            <a:off x="0" y="0"/>
            <a:ext cx="5874282" cy="6858000"/>
          </a:xfrm>
          <a:prstGeom prst="rect">
            <a:avLst/>
          </a:prstGeom>
        </p:spPr>
      </p:pic>
      <p:pic>
        <p:nvPicPr>
          <p:cNvPr id="237" name="Graphic 4" descr="Graphic 4"/>
          <p:cNvPicPr>
            <a:picLocks noChangeAspect="1"/>
          </p:cNvPicPr>
          <p:nvPr/>
        </p:nvPicPr>
        <p:blipFill>
          <a:blip r:embed="rId3">
            <a:extLst/>
          </a:blip>
          <a:srcRect l="81836" b="16529"/>
          <a:stretch>
            <a:fillRect/>
          </a:stretch>
        </p:blipFill>
        <p:spPr>
          <a:xfrm>
            <a:off x="11547791" y="213199"/>
            <a:ext cx="424362" cy="435068"/>
          </a:xfrm>
          <a:prstGeom prst="rect">
            <a:avLst/>
          </a:prstGeom>
          <a:ln w="12700">
            <a:miter lim="400000"/>
          </a:ln>
        </p:spPr>
      </p:pic>
      <p:sp>
        <p:nvSpPr>
          <p:cNvPr id="23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6" name="Group 5">
            <a:extLst>
              <a:ext uri="{FF2B5EF4-FFF2-40B4-BE49-F238E27FC236}">
                <a16:creationId xmlns:a16="http://schemas.microsoft.com/office/drawing/2014/main" id="{33942976-B3E3-42C4-9BDA-C5C7B7D6CA6A}"/>
              </a:ext>
            </a:extLst>
          </p:cNvPr>
          <p:cNvGrpSpPr/>
          <p:nvPr userDrawn="1"/>
        </p:nvGrpSpPr>
        <p:grpSpPr>
          <a:xfrm>
            <a:off x="4979035" y="2404110"/>
            <a:ext cx="735013" cy="682321"/>
            <a:chOff x="5662614" y="3032124"/>
            <a:chExt cx="863600" cy="801689"/>
          </a:xfrm>
        </p:grpSpPr>
        <p:sp>
          <p:nvSpPr>
            <p:cNvPr id="7" name="Freeform 9">
              <a:extLst>
                <a:ext uri="{FF2B5EF4-FFF2-40B4-BE49-F238E27FC236}">
                  <a16:creationId xmlns:a16="http://schemas.microsoft.com/office/drawing/2014/main" id="{5DF23BE9-8852-48AD-81D1-2BF12673F4E6}"/>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12">
              <a:extLst>
                <a:ext uri="{FF2B5EF4-FFF2-40B4-BE49-F238E27FC236}">
                  <a16:creationId xmlns:a16="http://schemas.microsoft.com/office/drawing/2014/main" id="{8C7CEE17-BC4E-4C58-8616-ABAD7D44585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 name="Graphic 4">
            <a:extLst>
              <a:ext uri="{FF2B5EF4-FFF2-40B4-BE49-F238E27FC236}">
                <a16:creationId xmlns:a16="http://schemas.microsoft.com/office/drawing/2014/main" id="{711D73D6-9F92-4AFD-BC77-7FB919D09ED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10" name="Rectangle 9">
            <a:extLst>
              <a:ext uri="{FF2B5EF4-FFF2-40B4-BE49-F238E27FC236}">
                <a16:creationId xmlns:a16="http://schemas.microsoft.com/office/drawing/2014/main" id="{8975978E-2310-4AAE-AEE0-C92D6B2006A9}"/>
              </a:ext>
            </a:extLst>
          </p:cNvPr>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1" name="Rectangle 10">
            <a:extLst>
              <a:ext uri="{FF2B5EF4-FFF2-40B4-BE49-F238E27FC236}">
                <a16:creationId xmlns:a16="http://schemas.microsoft.com/office/drawing/2014/main" id="{185BB9DD-CE64-42DF-921C-4210B9901D06}"/>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12" name="Rectangle 11">
            <a:extLst>
              <a:ext uri="{FF2B5EF4-FFF2-40B4-BE49-F238E27FC236}">
                <a16:creationId xmlns:a16="http://schemas.microsoft.com/office/drawing/2014/main" id="{C2DC9DEC-2129-414C-A41D-5967482C9683}"/>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3" name="Picture 2" descr="D:\My Work\Template\Icons\Social Media\LinkedIN.png">
            <a:hlinkClick r:id="rId6"/>
            <a:extLst>
              <a:ext uri="{FF2B5EF4-FFF2-40B4-BE49-F238E27FC236}">
                <a16:creationId xmlns:a16="http://schemas.microsoft.com/office/drawing/2014/main" id="{D1622470-E349-48E6-8B6D-48135222C74F}"/>
              </a:ext>
            </a:extLst>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14" name="Picture 4" descr="D:\My Work\Template\Icons\Social Media\SlideShare.png">
            <a:hlinkClick r:id="rId9"/>
            <a:extLst>
              <a:ext uri="{FF2B5EF4-FFF2-40B4-BE49-F238E27FC236}">
                <a16:creationId xmlns:a16="http://schemas.microsoft.com/office/drawing/2014/main" id="{A27C2194-F9F3-498C-A462-32AE6B561C4F}"/>
              </a:ext>
            </a:extLst>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15" name="Picture 5" descr="D:\My Work\Template\Icons\Social Media\Twitter.png">
            <a:hlinkClick r:id="rId12"/>
            <a:extLst>
              <a:ext uri="{FF2B5EF4-FFF2-40B4-BE49-F238E27FC236}">
                <a16:creationId xmlns:a16="http://schemas.microsoft.com/office/drawing/2014/main" id="{54B1CD0D-0D66-49C3-9CEF-94A5A0F6A9D2}"/>
              </a:ext>
            </a:extLst>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16" name="Picture 6" descr="D:\My Work\Template\Icons\Social Media\YouTube.png">
            <a:hlinkClick r:id="rId15"/>
            <a:extLst>
              <a:ext uri="{FF2B5EF4-FFF2-40B4-BE49-F238E27FC236}">
                <a16:creationId xmlns:a16="http://schemas.microsoft.com/office/drawing/2014/main" id="{E55187BF-E186-4B1D-9AB0-AB928CD57F30}"/>
              </a:ext>
            </a:extLst>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17" name="Picture 7" descr="D:\My Work\Template\Icons\Social Media\Facebook.png">
            <a:hlinkClick r:id="rId18"/>
            <a:extLst>
              <a:ext uri="{FF2B5EF4-FFF2-40B4-BE49-F238E27FC236}">
                <a16:creationId xmlns:a16="http://schemas.microsoft.com/office/drawing/2014/main" id="{7D4C351A-30CF-4CCD-B0F0-4B74F81F468F}"/>
              </a:ext>
            </a:extLst>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18" name="Rectangle 17">
            <a:extLst>
              <a:ext uri="{FF2B5EF4-FFF2-40B4-BE49-F238E27FC236}">
                <a16:creationId xmlns:a16="http://schemas.microsoft.com/office/drawing/2014/main" id="{7E06D211-7A82-4367-ACA0-F3983E50046C}"/>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2017 Capgemini. All rights reserved.</a:t>
            </a:r>
          </a:p>
        </p:txBody>
      </p:sp>
      <p:sp>
        <p:nvSpPr>
          <p:cNvPr id="19" name="ZoneTexte 23">
            <a:extLst>
              <a:ext uri="{FF2B5EF4-FFF2-40B4-BE49-F238E27FC236}">
                <a16:creationId xmlns:a16="http://schemas.microsoft.com/office/drawing/2014/main" id="{497EDE0C-B7A5-4A68-897B-D5E81C40129C}"/>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2270546074"/>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Template Steps">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2" name="Straight Arrow Connector 50">
            <a:extLst>
              <a:ext uri="{FF2B5EF4-FFF2-40B4-BE49-F238E27FC236}">
                <a16:creationId xmlns:a16="http://schemas.microsoft.com/office/drawing/2014/main" id="{F5C9C0DE-2AE6-43BF-9DA2-64E1179695F6}"/>
              </a:ext>
            </a:extLst>
          </p:cNvPr>
          <p:cNvSpPr/>
          <p:nvPr userDrawn="1"/>
        </p:nvSpPr>
        <p:spPr>
          <a:xfrm flipV="1">
            <a:off x="6353440" y="3487521"/>
            <a:ext cx="507834" cy="2"/>
          </a:xfrm>
          <a:prstGeom prst="line">
            <a:avLst/>
          </a:prstGeom>
          <a:ln w="25400">
            <a:solidFill>
              <a:srgbClr val="777777"/>
            </a:solidFill>
            <a:tailEnd type="triangle"/>
          </a:ln>
        </p:spPr>
        <p:txBody>
          <a:bodyPr lIns="45718" tIns="45718" rIns="45718" bIns="45718"/>
          <a:lstStyle/>
          <a:p>
            <a:endParaRPr>
              <a:latin typeface="+mj-lt"/>
            </a:endParaRPr>
          </a:p>
        </p:txBody>
      </p:sp>
      <p:sp>
        <p:nvSpPr>
          <p:cNvPr id="53" name="Straight Arrow Connector 37">
            <a:extLst>
              <a:ext uri="{FF2B5EF4-FFF2-40B4-BE49-F238E27FC236}">
                <a16:creationId xmlns:a16="http://schemas.microsoft.com/office/drawing/2014/main" id="{0F94A530-EE33-4AD4-95CB-4D06DAD05DE6}"/>
              </a:ext>
            </a:extLst>
          </p:cNvPr>
          <p:cNvSpPr/>
          <p:nvPr userDrawn="1"/>
        </p:nvSpPr>
        <p:spPr>
          <a:xfrm>
            <a:off x="4256358" y="2517609"/>
            <a:ext cx="765873" cy="539864"/>
          </a:xfrm>
          <a:prstGeom prst="line">
            <a:avLst/>
          </a:prstGeom>
          <a:ln w="25400">
            <a:solidFill>
              <a:srgbClr val="777777"/>
            </a:solidFill>
            <a:tailEnd type="triangle"/>
          </a:ln>
        </p:spPr>
        <p:txBody>
          <a:bodyPr lIns="45718" tIns="45718" rIns="45718" bIns="45718"/>
          <a:lstStyle/>
          <a:p>
            <a:endParaRPr>
              <a:latin typeface="+mj-lt"/>
            </a:endParaRPr>
          </a:p>
        </p:txBody>
      </p:sp>
      <p:sp>
        <p:nvSpPr>
          <p:cNvPr id="54" name="Straight Arrow Connector 38">
            <a:extLst>
              <a:ext uri="{FF2B5EF4-FFF2-40B4-BE49-F238E27FC236}">
                <a16:creationId xmlns:a16="http://schemas.microsoft.com/office/drawing/2014/main" id="{1D10A8B8-75D3-4991-BF70-5EFCC48A5B27}"/>
              </a:ext>
            </a:extLst>
          </p:cNvPr>
          <p:cNvSpPr/>
          <p:nvPr userDrawn="1"/>
        </p:nvSpPr>
        <p:spPr>
          <a:xfrm>
            <a:off x="4277371" y="3487521"/>
            <a:ext cx="768504" cy="0"/>
          </a:xfrm>
          <a:prstGeom prst="line">
            <a:avLst/>
          </a:prstGeom>
          <a:ln w="25400">
            <a:solidFill>
              <a:srgbClr val="777777"/>
            </a:solidFill>
            <a:tailEnd type="triangle"/>
          </a:ln>
        </p:spPr>
        <p:txBody>
          <a:bodyPr lIns="45718" tIns="45718" rIns="45718" bIns="45718"/>
          <a:lstStyle/>
          <a:p>
            <a:endParaRPr>
              <a:latin typeface="+mj-lt"/>
            </a:endParaRPr>
          </a:p>
        </p:txBody>
      </p:sp>
      <p:sp>
        <p:nvSpPr>
          <p:cNvPr id="55" name="Straight Arrow Connector 39">
            <a:extLst>
              <a:ext uri="{FF2B5EF4-FFF2-40B4-BE49-F238E27FC236}">
                <a16:creationId xmlns:a16="http://schemas.microsoft.com/office/drawing/2014/main" id="{E4FC651F-ED61-48BC-A00E-D4A2C5EDF17B}"/>
              </a:ext>
            </a:extLst>
          </p:cNvPr>
          <p:cNvSpPr/>
          <p:nvPr userDrawn="1"/>
        </p:nvSpPr>
        <p:spPr>
          <a:xfrm flipV="1">
            <a:off x="4267586" y="3966844"/>
            <a:ext cx="754645" cy="430050"/>
          </a:xfrm>
          <a:prstGeom prst="line">
            <a:avLst/>
          </a:prstGeom>
          <a:ln w="25400">
            <a:solidFill>
              <a:srgbClr val="777777"/>
            </a:solidFill>
            <a:tailEnd type="triangle"/>
          </a:ln>
        </p:spPr>
        <p:txBody>
          <a:bodyPr lIns="45718" tIns="45718" rIns="45718" bIns="45718"/>
          <a:lstStyle/>
          <a:p>
            <a:endParaRPr>
              <a:latin typeface="+mj-lt"/>
            </a:endParaRPr>
          </a:p>
        </p:txBody>
      </p:sp>
      <p:sp>
        <p:nvSpPr>
          <p:cNvPr id="56" name="Straight Arrow Connector 23">
            <a:extLst>
              <a:ext uri="{FF2B5EF4-FFF2-40B4-BE49-F238E27FC236}">
                <a16:creationId xmlns:a16="http://schemas.microsoft.com/office/drawing/2014/main" id="{A6654F29-4E89-439F-9F66-1257D8869FB9}"/>
              </a:ext>
            </a:extLst>
          </p:cNvPr>
          <p:cNvSpPr/>
          <p:nvPr userDrawn="1"/>
        </p:nvSpPr>
        <p:spPr>
          <a:xfrm>
            <a:off x="2192190" y="2039720"/>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57" name="Rounded Rectangle 24">
            <a:extLst>
              <a:ext uri="{FF2B5EF4-FFF2-40B4-BE49-F238E27FC236}">
                <a16:creationId xmlns:a16="http://schemas.microsoft.com/office/drawing/2014/main" id="{1DEC66C4-D8F9-4688-9F53-A2C717F6A5E8}"/>
              </a:ext>
            </a:extLst>
          </p:cNvPr>
          <p:cNvGrpSpPr/>
          <p:nvPr userDrawn="1"/>
        </p:nvGrpSpPr>
        <p:grpSpPr>
          <a:xfrm>
            <a:off x="1110294" y="1535683"/>
            <a:ext cx="1310500" cy="1008079"/>
            <a:chOff x="0" y="-1"/>
            <a:chExt cx="1310499" cy="1008078"/>
          </a:xfrm>
        </p:grpSpPr>
        <p:sp>
          <p:nvSpPr>
            <p:cNvPr id="58" name="Rounded Rectangle">
              <a:extLst>
                <a:ext uri="{FF2B5EF4-FFF2-40B4-BE49-F238E27FC236}">
                  <a16:creationId xmlns:a16="http://schemas.microsoft.com/office/drawing/2014/main" id="{8EB42CB9-36BF-4473-A08E-91F6B3A42A0A}"/>
                </a:ext>
              </a:extLst>
            </p:cNvPr>
            <p:cNvSpPr/>
            <p:nvPr/>
          </p:nvSpPr>
          <p:spPr>
            <a:xfrm>
              <a:off x="0" y="-1"/>
              <a:ext cx="1310499" cy="1008078"/>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59" name="Returns">
              <a:extLst>
                <a:ext uri="{FF2B5EF4-FFF2-40B4-BE49-F238E27FC236}">
                  <a16:creationId xmlns:a16="http://schemas.microsoft.com/office/drawing/2014/main" id="{67F1E44D-078A-44DB-9DBD-71AB7F11512C}"/>
                </a:ext>
              </a:extLst>
            </p:cNvPr>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sp>
        <p:nvSpPr>
          <p:cNvPr id="60" name="Straight Arrow Connector 27">
            <a:extLst>
              <a:ext uri="{FF2B5EF4-FFF2-40B4-BE49-F238E27FC236}">
                <a16:creationId xmlns:a16="http://schemas.microsoft.com/office/drawing/2014/main" id="{6D8C4E14-43A4-43B8-BED7-124930FEC70D}"/>
              </a:ext>
            </a:extLst>
          </p:cNvPr>
          <p:cNvSpPr/>
          <p:nvPr userDrawn="1"/>
        </p:nvSpPr>
        <p:spPr>
          <a:xfrm>
            <a:off x="2192190" y="3487521"/>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61" name="Rounded Rectangle 29">
            <a:extLst>
              <a:ext uri="{FF2B5EF4-FFF2-40B4-BE49-F238E27FC236}">
                <a16:creationId xmlns:a16="http://schemas.microsoft.com/office/drawing/2014/main" id="{B12D85E4-C5E9-446C-A926-204CAE13A7C3}"/>
              </a:ext>
            </a:extLst>
          </p:cNvPr>
          <p:cNvGrpSpPr/>
          <p:nvPr userDrawn="1"/>
        </p:nvGrpSpPr>
        <p:grpSpPr>
          <a:xfrm>
            <a:off x="1110294" y="2983483"/>
            <a:ext cx="1310500" cy="1008079"/>
            <a:chOff x="0" y="-1"/>
            <a:chExt cx="1310499" cy="1008078"/>
          </a:xfrm>
        </p:grpSpPr>
        <p:sp>
          <p:nvSpPr>
            <p:cNvPr id="62" name="Rounded Rectangle">
              <a:extLst>
                <a:ext uri="{FF2B5EF4-FFF2-40B4-BE49-F238E27FC236}">
                  <a16:creationId xmlns:a16="http://schemas.microsoft.com/office/drawing/2014/main" id="{5A28C178-0BC4-40C4-B86F-74AD33AA91BB}"/>
                </a:ext>
              </a:extLst>
            </p:cNvPr>
            <p:cNvSpPr/>
            <p:nvPr/>
          </p:nvSpPr>
          <p:spPr>
            <a:xfrm>
              <a:off x="0" y="-1"/>
              <a:ext cx="1310499" cy="1008078"/>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63" name="Shipments">
              <a:extLst>
                <a:ext uri="{FF2B5EF4-FFF2-40B4-BE49-F238E27FC236}">
                  <a16:creationId xmlns:a16="http://schemas.microsoft.com/office/drawing/2014/main" id="{7F0C67B0-06F3-40E8-BE82-50A58C6ACCD2}"/>
                </a:ext>
              </a:extLst>
            </p:cNvPr>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sp>
        <p:nvSpPr>
          <p:cNvPr id="64" name="Straight Arrow Connector 30">
            <a:extLst>
              <a:ext uri="{FF2B5EF4-FFF2-40B4-BE49-F238E27FC236}">
                <a16:creationId xmlns:a16="http://schemas.microsoft.com/office/drawing/2014/main" id="{E4595051-32B9-4BC5-AA8A-82090B7621A0}"/>
              </a:ext>
            </a:extLst>
          </p:cNvPr>
          <p:cNvSpPr/>
          <p:nvPr userDrawn="1"/>
        </p:nvSpPr>
        <p:spPr>
          <a:xfrm>
            <a:off x="2192190" y="4856663"/>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65" name="Rounded Rectangle 31">
            <a:extLst>
              <a:ext uri="{FF2B5EF4-FFF2-40B4-BE49-F238E27FC236}">
                <a16:creationId xmlns:a16="http://schemas.microsoft.com/office/drawing/2014/main" id="{68CA16FD-7D1A-4C7F-B849-8BD25F17BBC9}"/>
              </a:ext>
            </a:extLst>
          </p:cNvPr>
          <p:cNvGrpSpPr/>
          <p:nvPr userDrawn="1"/>
        </p:nvGrpSpPr>
        <p:grpSpPr>
          <a:xfrm>
            <a:off x="1110294" y="4352626"/>
            <a:ext cx="1310500" cy="1008079"/>
            <a:chOff x="0" y="0"/>
            <a:chExt cx="1310499" cy="1008077"/>
          </a:xfrm>
        </p:grpSpPr>
        <p:sp>
          <p:nvSpPr>
            <p:cNvPr id="66" name="Rounded Rectangle">
              <a:extLst>
                <a:ext uri="{FF2B5EF4-FFF2-40B4-BE49-F238E27FC236}">
                  <a16:creationId xmlns:a16="http://schemas.microsoft.com/office/drawing/2014/main" id="{7F16C1AD-A268-49D0-B33A-8C3ECD54D664}"/>
                </a:ext>
              </a:extLst>
            </p:cNvPr>
            <p:cNvSpPr/>
            <p:nvPr/>
          </p:nvSpPr>
          <p:spPr>
            <a:xfrm>
              <a:off x="0" y="0"/>
              <a:ext cx="1310499" cy="1008077"/>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67" name="Jobs">
              <a:extLst>
                <a:ext uri="{FF2B5EF4-FFF2-40B4-BE49-F238E27FC236}">
                  <a16:creationId xmlns:a16="http://schemas.microsoft.com/office/drawing/2014/main" id="{3D4C1A5B-743F-437E-B5C9-69286D37363A}"/>
                </a:ext>
              </a:extLst>
            </p:cNvPr>
            <p:cNvSpPr txBox="1"/>
            <p:nvPr/>
          </p:nvSpPr>
          <p:spPr>
            <a:xfrm>
              <a:off x="25589" y="350152"/>
              <a:ext cx="1259320" cy="307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grpSp>
        <p:nvGrpSpPr>
          <p:cNvPr id="68" name="Rounded Rectangle 32">
            <a:extLst>
              <a:ext uri="{FF2B5EF4-FFF2-40B4-BE49-F238E27FC236}">
                <a16:creationId xmlns:a16="http://schemas.microsoft.com/office/drawing/2014/main" id="{0ECFC65A-C796-4CCD-A403-377C3572EBE9}"/>
              </a:ext>
            </a:extLst>
          </p:cNvPr>
          <p:cNvGrpSpPr/>
          <p:nvPr userDrawn="1"/>
        </p:nvGrpSpPr>
        <p:grpSpPr>
          <a:xfrm>
            <a:off x="2954191" y="1535683"/>
            <a:ext cx="1310500" cy="1008079"/>
            <a:chOff x="0" y="-1"/>
            <a:chExt cx="1310499" cy="1008078"/>
          </a:xfrm>
        </p:grpSpPr>
        <p:sp>
          <p:nvSpPr>
            <p:cNvPr id="69" name="Rounded Rectangle">
              <a:extLst>
                <a:ext uri="{FF2B5EF4-FFF2-40B4-BE49-F238E27FC236}">
                  <a16:creationId xmlns:a16="http://schemas.microsoft.com/office/drawing/2014/main" id="{D972C31B-22A4-4BF5-B2AC-7452AB009B17}"/>
                </a:ext>
              </a:extLst>
            </p:cNvPr>
            <p:cNvSpPr/>
            <p:nvPr/>
          </p:nvSpPr>
          <p:spPr>
            <a:xfrm>
              <a:off x="0" y="-1"/>
              <a:ext cx="1310499" cy="1008078"/>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0" name="Return Reasons Statistics">
              <a:extLst>
                <a:ext uri="{FF2B5EF4-FFF2-40B4-BE49-F238E27FC236}">
                  <a16:creationId xmlns:a16="http://schemas.microsoft.com/office/drawing/2014/main" id="{8DA4990E-F501-46F2-B8D5-0C4705358CFC}"/>
                </a:ext>
              </a:extLst>
            </p:cNvPr>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Method</a:t>
              </a:r>
              <a:endParaRPr dirty="0">
                <a:latin typeface="+mj-lt"/>
              </a:endParaRPr>
            </a:p>
          </p:txBody>
        </p:sp>
      </p:grpSp>
      <p:grpSp>
        <p:nvGrpSpPr>
          <p:cNvPr id="71" name="Rounded Rectangle 33">
            <a:extLst>
              <a:ext uri="{FF2B5EF4-FFF2-40B4-BE49-F238E27FC236}">
                <a16:creationId xmlns:a16="http://schemas.microsoft.com/office/drawing/2014/main" id="{1A493224-62A1-4525-A8BD-EACB088030C4}"/>
              </a:ext>
            </a:extLst>
          </p:cNvPr>
          <p:cNvGrpSpPr/>
          <p:nvPr userDrawn="1"/>
        </p:nvGrpSpPr>
        <p:grpSpPr>
          <a:xfrm>
            <a:off x="2954191" y="2983483"/>
            <a:ext cx="1310500" cy="1008079"/>
            <a:chOff x="0" y="-1"/>
            <a:chExt cx="1310499" cy="1008078"/>
          </a:xfrm>
        </p:grpSpPr>
        <p:sp>
          <p:nvSpPr>
            <p:cNvPr id="72" name="Rounded Rectangle">
              <a:extLst>
                <a:ext uri="{FF2B5EF4-FFF2-40B4-BE49-F238E27FC236}">
                  <a16:creationId xmlns:a16="http://schemas.microsoft.com/office/drawing/2014/main" id="{C98AE306-DA0B-4899-8447-D81CDB3B8CEC}"/>
                </a:ext>
              </a:extLst>
            </p:cNvPr>
            <p:cNvSpPr/>
            <p:nvPr/>
          </p:nvSpPr>
          <p:spPr>
            <a:xfrm>
              <a:off x="0" y="-1"/>
              <a:ext cx="1310499" cy="1008078"/>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3" name="Shipments…">
              <a:extLst>
                <a:ext uri="{FF2B5EF4-FFF2-40B4-BE49-F238E27FC236}">
                  <a16:creationId xmlns:a16="http://schemas.microsoft.com/office/drawing/2014/main" id="{D9BCD90B-B101-4EB7-AD30-E6E13A9C533B}"/>
                </a:ext>
              </a:extLst>
            </p:cNvPr>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a:solidFill>
                    <a:srgbClr val="FFFFFF"/>
                  </a:solidFill>
                </a:defRPr>
              </a:pPr>
              <a:r>
                <a:rPr lang="en-US" dirty="0">
                  <a:latin typeface="+mj-lt"/>
                </a:rPr>
                <a:t>Method</a:t>
              </a:r>
              <a:endParaRPr dirty="0">
                <a:latin typeface="+mj-lt"/>
              </a:endParaRPr>
            </a:p>
          </p:txBody>
        </p:sp>
      </p:grpSp>
      <p:grpSp>
        <p:nvGrpSpPr>
          <p:cNvPr id="74" name="Rounded Rectangle 34">
            <a:extLst>
              <a:ext uri="{FF2B5EF4-FFF2-40B4-BE49-F238E27FC236}">
                <a16:creationId xmlns:a16="http://schemas.microsoft.com/office/drawing/2014/main" id="{0842030A-AC64-4DF1-A88F-F46BEE2E93C7}"/>
              </a:ext>
            </a:extLst>
          </p:cNvPr>
          <p:cNvGrpSpPr/>
          <p:nvPr userDrawn="1"/>
        </p:nvGrpSpPr>
        <p:grpSpPr>
          <a:xfrm>
            <a:off x="2954191" y="4352626"/>
            <a:ext cx="1310500" cy="1008079"/>
            <a:chOff x="0" y="0"/>
            <a:chExt cx="1310499" cy="1008077"/>
          </a:xfrm>
        </p:grpSpPr>
        <p:sp>
          <p:nvSpPr>
            <p:cNvPr id="75" name="Rounded Rectangle">
              <a:extLst>
                <a:ext uri="{FF2B5EF4-FFF2-40B4-BE49-F238E27FC236}">
                  <a16:creationId xmlns:a16="http://schemas.microsoft.com/office/drawing/2014/main" id="{91B8C8C0-3A33-4DB8-8E6A-D06F4241E9AB}"/>
                </a:ext>
              </a:extLst>
            </p:cNvPr>
            <p:cNvSpPr/>
            <p:nvPr/>
          </p:nvSpPr>
          <p:spPr>
            <a:xfrm>
              <a:off x="0" y="0"/>
              <a:ext cx="1310499" cy="1008077"/>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6" name="Job…">
              <a:extLst>
                <a:ext uri="{FF2B5EF4-FFF2-40B4-BE49-F238E27FC236}">
                  <a16:creationId xmlns:a16="http://schemas.microsoft.com/office/drawing/2014/main" id="{6D904F74-A143-4CF5-95B8-2C76F85AB099}"/>
                </a:ext>
              </a:extLst>
            </p:cNvPr>
            <p:cNvSpPr txBox="1"/>
            <p:nvPr/>
          </p:nvSpPr>
          <p:spPr>
            <a:xfrm>
              <a:off x="25589" y="350152"/>
              <a:ext cx="1259320" cy="307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a:solidFill>
                    <a:srgbClr val="FFFFFF"/>
                  </a:solidFill>
                </a:defRPr>
              </a:pPr>
              <a:r>
                <a:rPr lang="en-US" dirty="0">
                  <a:latin typeface="+mj-lt"/>
                </a:rPr>
                <a:t>Method</a:t>
              </a:r>
              <a:endParaRPr dirty="0">
                <a:latin typeface="+mj-lt"/>
              </a:endParaRPr>
            </a:p>
          </p:txBody>
        </p:sp>
      </p:grpSp>
      <p:grpSp>
        <p:nvGrpSpPr>
          <p:cNvPr id="77" name="Rounded Rectangle 35">
            <a:extLst>
              <a:ext uri="{FF2B5EF4-FFF2-40B4-BE49-F238E27FC236}">
                <a16:creationId xmlns:a16="http://schemas.microsoft.com/office/drawing/2014/main" id="{72C6C31D-DECB-4478-B566-838E287D4AA6}"/>
              </a:ext>
            </a:extLst>
          </p:cNvPr>
          <p:cNvGrpSpPr/>
          <p:nvPr userDrawn="1"/>
        </p:nvGrpSpPr>
        <p:grpSpPr>
          <a:xfrm>
            <a:off x="5025126" y="3008198"/>
            <a:ext cx="1315450" cy="958650"/>
            <a:chOff x="-1" y="0"/>
            <a:chExt cx="1542489" cy="958648"/>
          </a:xfrm>
        </p:grpSpPr>
        <p:sp>
          <p:nvSpPr>
            <p:cNvPr id="78" name="Rounded Rectangle">
              <a:extLst>
                <a:ext uri="{FF2B5EF4-FFF2-40B4-BE49-F238E27FC236}">
                  <a16:creationId xmlns:a16="http://schemas.microsoft.com/office/drawing/2014/main" id="{2F0CC6B5-5C84-4C38-B6ED-F733377AC4C8}"/>
                </a:ext>
              </a:extLst>
            </p:cNvPr>
            <p:cNvSpPr/>
            <p:nvPr/>
          </p:nvSpPr>
          <p:spPr>
            <a:xfrm>
              <a:off x="-1" y="0"/>
              <a:ext cx="1542489" cy="958648"/>
            </a:xfrm>
            <a:prstGeom prst="roundRect">
              <a:avLst>
                <a:gd name="adj" fmla="val 8667"/>
              </a:avLst>
            </a:prstGeom>
            <a:solidFill>
              <a:srgbClr val="FF304C"/>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9" name="Correlations">
              <a:extLst>
                <a:ext uri="{FF2B5EF4-FFF2-40B4-BE49-F238E27FC236}">
                  <a16:creationId xmlns:a16="http://schemas.microsoft.com/office/drawing/2014/main" id="{7A7867A6-F9C0-4E48-B83D-716B280010D4}"/>
                </a:ext>
              </a:extLst>
            </p:cNvPr>
            <p:cNvSpPr txBox="1"/>
            <p:nvPr/>
          </p:nvSpPr>
          <p:spPr>
            <a:xfrm>
              <a:off x="24333" y="310048"/>
              <a:ext cx="1493819" cy="33854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sz="1600" dirty="0">
                  <a:latin typeface="+mj-lt"/>
                </a:rPr>
                <a:t>Method</a:t>
              </a:r>
              <a:endParaRPr dirty="0">
                <a:latin typeface="+mj-lt"/>
              </a:endParaRPr>
            </a:p>
          </p:txBody>
        </p:sp>
      </p:grpSp>
      <p:grpSp>
        <p:nvGrpSpPr>
          <p:cNvPr id="80" name="Rounded Rectangle 49">
            <a:extLst>
              <a:ext uri="{FF2B5EF4-FFF2-40B4-BE49-F238E27FC236}">
                <a16:creationId xmlns:a16="http://schemas.microsoft.com/office/drawing/2014/main" id="{90BE8EAE-2223-4867-A546-5410C935CECE}"/>
              </a:ext>
            </a:extLst>
          </p:cNvPr>
          <p:cNvGrpSpPr/>
          <p:nvPr userDrawn="1"/>
        </p:nvGrpSpPr>
        <p:grpSpPr>
          <a:xfrm>
            <a:off x="6873973" y="3008198"/>
            <a:ext cx="1310501" cy="958650"/>
            <a:chOff x="0" y="0"/>
            <a:chExt cx="1310499" cy="958648"/>
          </a:xfrm>
        </p:grpSpPr>
        <p:sp>
          <p:nvSpPr>
            <p:cNvPr id="81" name="Rounded Rectangle">
              <a:extLst>
                <a:ext uri="{FF2B5EF4-FFF2-40B4-BE49-F238E27FC236}">
                  <a16:creationId xmlns:a16="http://schemas.microsoft.com/office/drawing/2014/main" id="{BA8E7487-DCBA-41E5-8310-5DC6F0106422}"/>
                </a:ext>
              </a:extLst>
            </p:cNvPr>
            <p:cNvSpPr/>
            <p:nvPr/>
          </p:nvSpPr>
          <p:spPr>
            <a:xfrm>
              <a:off x="0" y="0"/>
              <a:ext cx="1310499" cy="958648"/>
            </a:xfrm>
            <a:prstGeom prst="roundRect">
              <a:avLst>
                <a:gd name="adj" fmla="val 8667"/>
              </a:avLst>
            </a:prstGeom>
            <a:solidFill>
              <a:srgbClr val="FF304C"/>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82" name="Clustering">
              <a:extLst>
                <a:ext uri="{FF2B5EF4-FFF2-40B4-BE49-F238E27FC236}">
                  <a16:creationId xmlns:a16="http://schemas.microsoft.com/office/drawing/2014/main" id="{3470EA04-10CE-4CBF-A8D8-D7B7EB596E31}"/>
                </a:ext>
              </a:extLst>
            </p:cNvPr>
            <p:cNvSpPr txBox="1"/>
            <p:nvPr/>
          </p:nvSpPr>
          <p:spPr>
            <a:xfrm>
              <a:off x="24334" y="310048"/>
              <a:ext cx="1261830" cy="33854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sz="1600" dirty="0">
                  <a:latin typeface="+mj-lt"/>
                </a:rPr>
                <a:t>Method</a:t>
              </a:r>
              <a:endParaRPr dirty="0">
                <a:latin typeface="+mj-lt"/>
              </a:endParaRPr>
            </a:p>
          </p:txBody>
        </p:sp>
      </p:grpSp>
      <p:grpSp>
        <p:nvGrpSpPr>
          <p:cNvPr id="83" name="Oval 54">
            <a:extLst>
              <a:ext uri="{FF2B5EF4-FFF2-40B4-BE49-F238E27FC236}">
                <a16:creationId xmlns:a16="http://schemas.microsoft.com/office/drawing/2014/main" id="{166D9D89-F125-4675-AB3A-9BC3480C5765}"/>
              </a:ext>
            </a:extLst>
          </p:cNvPr>
          <p:cNvGrpSpPr/>
          <p:nvPr userDrawn="1"/>
        </p:nvGrpSpPr>
        <p:grpSpPr>
          <a:xfrm>
            <a:off x="6699523" y="5003984"/>
            <a:ext cx="1659394" cy="1546115"/>
            <a:chOff x="-2" y="-1"/>
            <a:chExt cx="1608965" cy="1489396"/>
          </a:xfrm>
        </p:grpSpPr>
        <p:sp>
          <p:nvSpPr>
            <p:cNvPr id="84" name="Oval">
              <a:extLst>
                <a:ext uri="{FF2B5EF4-FFF2-40B4-BE49-F238E27FC236}">
                  <a16:creationId xmlns:a16="http://schemas.microsoft.com/office/drawing/2014/main" id="{17272D9E-7A38-4F54-8866-75F9FEDAB802}"/>
                </a:ext>
              </a:extLst>
            </p:cNvPr>
            <p:cNvSpPr/>
            <p:nvPr/>
          </p:nvSpPr>
          <p:spPr>
            <a:xfrm>
              <a:off x="-2" y="-1"/>
              <a:ext cx="1608965" cy="1489396"/>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85" name="Overstock…">
              <a:extLst>
                <a:ext uri="{FF2B5EF4-FFF2-40B4-BE49-F238E27FC236}">
                  <a16:creationId xmlns:a16="http://schemas.microsoft.com/office/drawing/2014/main" id="{B77128AA-6D86-4948-B8A6-200826B3F8C5}"/>
                </a:ext>
              </a:extLst>
            </p:cNvPr>
            <p:cNvSpPr txBox="1"/>
            <p:nvPr/>
          </p:nvSpPr>
          <p:spPr>
            <a:xfrm>
              <a:off x="235627" y="566806"/>
              <a:ext cx="1137706" cy="3557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sz="1800">
                  <a:solidFill>
                    <a:srgbClr val="FFFFFF"/>
                  </a:solidFill>
                </a:defRPr>
              </a:pPr>
              <a:r>
                <a:rPr lang="en-US" dirty="0">
                  <a:latin typeface="+mj-lt"/>
                </a:rPr>
                <a:t>Outcome</a:t>
              </a:r>
              <a:endParaRPr dirty="0">
                <a:latin typeface="+mj-lt"/>
              </a:endParaRPr>
            </a:p>
          </p:txBody>
        </p:sp>
      </p:grpSp>
      <p:grpSp>
        <p:nvGrpSpPr>
          <p:cNvPr id="86" name="Oval 57">
            <a:extLst>
              <a:ext uri="{FF2B5EF4-FFF2-40B4-BE49-F238E27FC236}">
                <a16:creationId xmlns:a16="http://schemas.microsoft.com/office/drawing/2014/main" id="{635E3253-8E7B-4555-B583-2373F1D250CD}"/>
              </a:ext>
            </a:extLst>
          </p:cNvPr>
          <p:cNvGrpSpPr/>
          <p:nvPr userDrawn="1"/>
        </p:nvGrpSpPr>
        <p:grpSpPr>
          <a:xfrm>
            <a:off x="9452690" y="2712693"/>
            <a:ext cx="1675112" cy="1549655"/>
            <a:chOff x="-1" y="-2"/>
            <a:chExt cx="1460300" cy="1522913"/>
          </a:xfrm>
        </p:grpSpPr>
        <p:sp>
          <p:nvSpPr>
            <p:cNvPr id="87" name="Oval">
              <a:extLst>
                <a:ext uri="{FF2B5EF4-FFF2-40B4-BE49-F238E27FC236}">
                  <a16:creationId xmlns:a16="http://schemas.microsoft.com/office/drawing/2014/main" id="{5F37D1E8-E1EB-45BC-BAF9-6907C72BE32F}"/>
                </a:ext>
              </a:extLst>
            </p:cNvPr>
            <p:cNvSpPr/>
            <p:nvPr/>
          </p:nvSpPr>
          <p:spPr>
            <a:xfrm>
              <a:off x="-1" y="-2"/>
              <a:ext cx="1460300" cy="1522913"/>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88" name="Low Demand…">
              <a:extLst>
                <a:ext uri="{FF2B5EF4-FFF2-40B4-BE49-F238E27FC236}">
                  <a16:creationId xmlns:a16="http://schemas.microsoft.com/office/drawing/2014/main" id="{2F92D863-85C0-43D1-8204-562198DFD9C8}"/>
                </a:ext>
              </a:extLst>
            </p:cNvPr>
            <p:cNvSpPr txBox="1"/>
            <p:nvPr/>
          </p:nvSpPr>
          <p:spPr>
            <a:xfrm>
              <a:off x="213854" y="579976"/>
              <a:ext cx="1032588" cy="3629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sz="1800">
                  <a:solidFill>
                    <a:srgbClr val="FFFFFF"/>
                  </a:solidFill>
                </a:defRPr>
              </a:pPr>
              <a:r>
                <a:rPr lang="en-US" dirty="0">
                  <a:latin typeface="+mj-lt"/>
                </a:rPr>
                <a:t>Outcome</a:t>
              </a:r>
              <a:endParaRPr dirty="0">
                <a:latin typeface="+mj-lt"/>
              </a:endParaRPr>
            </a:p>
          </p:txBody>
        </p:sp>
      </p:grpSp>
      <p:grpSp>
        <p:nvGrpSpPr>
          <p:cNvPr id="89" name="Oval 59">
            <a:extLst>
              <a:ext uri="{FF2B5EF4-FFF2-40B4-BE49-F238E27FC236}">
                <a16:creationId xmlns:a16="http://schemas.microsoft.com/office/drawing/2014/main" id="{AE454EB1-3914-4383-920B-FB6E80863F88}"/>
              </a:ext>
            </a:extLst>
          </p:cNvPr>
          <p:cNvGrpSpPr/>
          <p:nvPr userDrawn="1"/>
        </p:nvGrpSpPr>
        <p:grpSpPr>
          <a:xfrm>
            <a:off x="6691663" y="404813"/>
            <a:ext cx="1675111" cy="1549653"/>
            <a:chOff x="-1" y="-2"/>
            <a:chExt cx="1794221" cy="1317483"/>
          </a:xfrm>
        </p:grpSpPr>
        <p:sp>
          <p:nvSpPr>
            <p:cNvPr id="90" name="Oval">
              <a:extLst>
                <a:ext uri="{FF2B5EF4-FFF2-40B4-BE49-F238E27FC236}">
                  <a16:creationId xmlns:a16="http://schemas.microsoft.com/office/drawing/2014/main" id="{F0A64483-C464-47D3-BFC4-D67257436A3A}"/>
                </a:ext>
              </a:extLst>
            </p:cNvPr>
            <p:cNvSpPr/>
            <p:nvPr/>
          </p:nvSpPr>
          <p:spPr>
            <a:xfrm>
              <a:off x="-1" y="-2"/>
              <a:ext cx="1794221" cy="1317483"/>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91" name="Combined Clusters Analytics">
              <a:extLst>
                <a:ext uri="{FF2B5EF4-FFF2-40B4-BE49-F238E27FC236}">
                  <a16:creationId xmlns:a16="http://schemas.microsoft.com/office/drawing/2014/main" id="{13BA5DC0-150A-457D-B654-A129E2D532D4}"/>
                </a:ext>
              </a:extLst>
            </p:cNvPr>
            <p:cNvSpPr txBox="1"/>
            <p:nvPr/>
          </p:nvSpPr>
          <p:spPr>
            <a:xfrm>
              <a:off x="262756" y="501740"/>
              <a:ext cx="1268704" cy="313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dirty="0">
                  <a:latin typeface="+mj-lt"/>
                </a:rPr>
                <a:t>Outcome</a:t>
              </a:r>
              <a:endParaRPr dirty="0">
                <a:latin typeface="+mj-lt"/>
              </a:endParaRPr>
            </a:p>
          </p:txBody>
        </p:sp>
      </p:grpSp>
      <p:sp>
        <p:nvSpPr>
          <p:cNvPr id="93" name="Straight Arrow Connector 39">
            <a:extLst>
              <a:ext uri="{FF2B5EF4-FFF2-40B4-BE49-F238E27FC236}">
                <a16:creationId xmlns:a16="http://schemas.microsoft.com/office/drawing/2014/main" id="{C7BE26C9-D2B8-4853-B2A4-6AFE1CEB98E1}"/>
              </a:ext>
            </a:extLst>
          </p:cNvPr>
          <p:cNvSpPr/>
          <p:nvPr userDrawn="1"/>
        </p:nvSpPr>
        <p:spPr>
          <a:xfrm flipH="1">
            <a:off x="7507610" y="3966847"/>
            <a:ext cx="1552" cy="1037134"/>
          </a:xfrm>
          <a:prstGeom prst="line">
            <a:avLst/>
          </a:prstGeom>
          <a:ln w="25400">
            <a:solidFill>
              <a:srgbClr val="777777"/>
            </a:solidFill>
            <a:prstDash val="dash"/>
            <a:tailEnd type="triangle"/>
          </a:ln>
        </p:spPr>
        <p:txBody>
          <a:bodyPr lIns="45718" tIns="45718" rIns="45718" bIns="45718"/>
          <a:lstStyle/>
          <a:p>
            <a:endParaRPr>
              <a:latin typeface="+mj-lt"/>
            </a:endParaRPr>
          </a:p>
        </p:txBody>
      </p:sp>
      <p:sp>
        <p:nvSpPr>
          <p:cNvPr id="94" name="Straight Arrow Connector 39">
            <a:extLst>
              <a:ext uri="{FF2B5EF4-FFF2-40B4-BE49-F238E27FC236}">
                <a16:creationId xmlns:a16="http://schemas.microsoft.com/office/drawing/2014/main" id="{F0DD1A54-0062-4908-84B4-4439EC0D8BEB}"/>
              </a:ext>
            </a:extLst>
          </p:cNvPr>
          <p:cNvSpPr/>
          <p:nvPr userDrawn="1"/>
        </p:nvSpPr>
        <p:spPr>
          <a:xfrm flipV="1">
            <a:off x="7507611" y="1954461"/>
            <a:ext cx="0" cy="1053734"/>
          </a:xfrm>
          <a:prstGeom prst="line">
            <a:avLst/>
          </a:prstGeom>
          <a:ln w="25400">
            <a:solidFill>
              <a:srgbClr val="777777"/>
            </a:solidFill>
            <a:prstDash val="dash"/>
            <a:tailEnd type="triangle"/>
          </a:ln>
        </p:spPr>
        <p:txBody>
          <a:bodyPr lIns="45718" tIns="45718" rIns="45718" bIns="45718"/>
          <a:lstStyle/>
          <a:p>
            <a:endParaRPr>
              <a:latin typeface="+mj-lt"/>
            </a:endParaRPr>
          </a:p>
        </p:txBody>
      </p:sp>
      <p:sp>
        <p:nvSpPr>
          <p:cNvPr id="95" name="Straight Arrow Connector 39">
            <a:extLst>
              <a:ext uri="{FF2B5EF4-FFF2-40B4-BE49-F238E27FC236}">
                <a16:creationId xmlns:a16="http://schemas.microsoft.com/office/drawing/2014/main" id="{F4FE543D-81C6-48F3-8C01-5671D4D969A7}"/>
              </a:ext>
            </a:extLst>
          </p:cNvPr>
          <p:cNvSpPr/>
          <p:nvPr userDrawn="1"/>
        </p:nvSpPr>
        <p:spPr>
          <a:xfrm flipV="1">
            <a:off x="8197172" y="3487521"/>
            <a:ext cx="1255515" cy="1"/>
          </a:xfrm>
          <a:prstGeom prst="line">
            <a:avLst/>
          </a:prstGeom>
          <a:ln w="25400">
            <a:solidFill>
              <a:srgbClr val="777777"/>
            </a:solidFill>
            <a:prstDash val="dash"/>
            <a:tailEnd type="triangle"/>
          </a:ln>
        </p:spPr>
        <p:txBody>
          <a:bodyPr lIns="45718" tIns="45718" rIns="45718" bIns="45718"/>
          <a:lstStyle/>
          <a:p>
            <a:endParaRPr>
              <a:latin typeface="+mj-lt"/>
            </a:endParaRPr>
          </a:p>
        </p:txBody>
      </p:sp>
    </p:spTree>
    <p:extLst>
      <p:ext uri="{BB962C8B-B14F-4D97-AF65-F5344CB8AC3E}">
        <p14:creationId xmlns:p14="http://schemas.microsoft.com/office/powerpoint/2010/main" val="2791251805"/>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Template Flowchart">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4" name="Group">
            <a:extLst>
              <a:ext uri="{FF2B5EF4-FFF2-40B4-BE49-F238E27FC236}">
                <a16:creationId xmlns:a16="http://schemas.microsoft.com/office/drawing/2014/main" id="{144B1C59-15F3-492B-BCBF-0077E7425076}"/>
              </a:ext>
            </a:extLst>
          </p:cNvPr>
          <p:cNvGrpSpPr/>
          <p:nvPr userDrawn="1"/>
        </p:nvGrpSpPr>
        <p:grpSpPr>
          <a:xfrm>
            <a:off x="725733" y="1245960"/>
            <a:ext cx="10740534" cy="4353381"/>
            <a:chOff x="-2" y="-2"/>
            <a:chExt cx="10740532" cy="4353380"/>
          </a:xfrm>
        </p:grpSpPr>
        <p:grpSp>
          <p:nvGrpSpPr>
            <p:cNvPr id="5" name="Products">
              <a:extLst>
                <a:ext uri="{FF2B5EF4-FFF2-40B4-BE49-F238E27FC236}">
                  <a16:creationId xmlns:a16="http://schemas.microsoft.com/office/drawing/2014/main" id="{289A546C-FE7F-481F-9BFC-93502D8B06C8}"/>
                </a:ext>
              </a:extLst>
            </p:cNvPr>
            <p:cNvGrpSpPr/>
            <p:nvPr/>
          </p:nvGrpSpPr>
          <p:grpSpPr>
            <a:xfrm>
              <a:off x="4450111" y="-2"/>
              <a:ext cx="1833916" cy="944069"/>
              <a:chOff x="-1" y="-2"/>
              <a:chExt cx="1833915" cy="944067"/>
            </a:xfrm>
          </p:grpSpPr>
          <p:sp>
            <p:nvSpPr>
              <p:cNvPr id="42" name="Rectangle">
                <a:extLst>
                  <a:ext uri="{FF2B5EF4-FFF2-40B4-BE49-F238E27FC236}">
                    <a16:creationId xmlns:a16="http://schemas.microsoft.com/office/drawing/2014/main" id="{D4F5D5FC-9C4D-4C08-8DE4-9348A8D7117B}"/>
                  </a:ext>
                </a:extLst>
              </p:cNvPr>
              <p:cNvSpPr/>
              <p:nvPr/>
            </p:nvSpPr>
            <p:spPr>
              <a:xfrm>
                <a:off x="10122" y="-2"/>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3" name="Products">
                <a:extLst>
                  <a:ext uri="{FF2B5EF4-FFF2-40B4-BE49-F238E27FC236}">
                    <a16:creationId xmlns:a16="http://schemas.microsoft.com/office/drawing/2014/main" id="{76FFD493-5C04-49C2-B759-8E08E4A45271}"/>
                  </a:ext>
                </a:extLst>
              </p:cNvPr>
              <p:cNvSpPr txBox="1"/>
              <p:nvPr/>
            </p:nvSpPr>
            <p:spPr>
              <a:xfrm>
                <a:off x="-1" y="271981"/>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latin typeface="Cambria" panose="02040503050406030204" pitchFamily="18" charset="0"/>
                  </a:rPr>
                  <a:t>Heading</a:t>
                </a:r>
              </a:p>
            </p:txBody>
          </p:sp>
        </p:grpSp>
        <p:grpSp>
          <p:nvGrpSpPr>
            <p:cNvPr id="6" name="Product Cluster One">
              <a:extLst>
                <a:ext uri="{FF2B5EF4-FFF2-40B4-BE49-F238E27FC236}">
                  <a16:creationId xmlns:a16="http://schemas.microsoft.com/office/drawing/2014/main" id="{BBC860BC-E039-4BA6-B1B6-BB3792BA346C}"/>
                </a:ext>
              </a:extLst>
            </p:cNvPr>
            <p:cNvGrpSpPr/>
            <p:nvPr/>
          </p:nvGrpSpPr>
          <p:grpSpPr>
            <a:xfrm>
              <a:off x="-2" y="1587500"/>
              <a:ext cx="1823793" cy="944069"/>
              <a:chOff x="-1" y="0"/>
              <a:chExt cx="1823792" cy="944067"/>
            </a:xfrm>
          </p:grpSpPr>
          <p:sp>
            <p:nvSpPr>
              <p:cNvPr id="40" name="Rectangle">
                <a:extLst>
                  <a:ext uri="{FF2B5EF4-FFF2-40B4-BE49-F238E27FC236}">
                    <a16:creationId xmlns:a16="http://schemas.microsoft.com/office/drawing/2014/main" id="{58E49E75-062D-4658-872A-B89999CBC5BE}"/>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1" name="Product Cluster One">
                <a:extLst>
                  <a:ext uri="{FF2B5EF4-FFF2-40B4-BE49-F238E27FC236}">
                    <a16:creationId xmlns:a16="http://schemas.microsoft.com/office/drawing/2014/main" id="{C0E701A9-07C1-4832-9EE0-B9BA69C9BF9E}"/>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endParaRPr dirty="0">
                  <a:latin typeface="Cambria" panose="02040503050406030204" pitchFamily="18" charset="0"/>
                </a:endParaRPr>
              </a:p>
            </p:txBody>
          </p:sp>
        </p:grpSp>
        <p:grpSp>
          <p:nvGrpSpPr>
            <p:cNvPr id="7" name="Product Cluster Five">
              <a:extLst>
                <a:ext uri="{FF2B5EF4-FFF2-40B4-BE49-F238E27FC236}">
                  <a16:creationId xmlns:a16="http://schemas.microsoft.com/office/drawing/2014/main" id="{9ECC241A-2D70-41C3-AA27-9109583C629F}"/>
                </a:ext>
              </a:extLst>
            </p:cNvPr>
            <p:cNvGrpSpPr/>
            <p:nvPr/>
          </p:nvGrpSpPr>
          <p:grpSpPr>
            <a:xfrm>
              <a:off x="8915272" y="1587500"/>
              <a:ext cx="1823794" cy="944069"/>
              <a:chOff x="-1" y="0"/>
              <a:chExt cx="1823793" cy="944067"/>
            </a:xfrm>
          </p:grpSpPr>
          <p:sp>
            <p:nvSpPr>
              <p:cNvPr id="38" name="Rectangle">
                <a:extLst>
                  <a:ext uri="{FF2B5EF4-FFF2-40B4-BE49-F238E27FC236}">
                    <a16:creationId xmlns:a16="http://schemas.microsoft.com/office/drawing/2014/main" id="{132CB120-A77D-49A4-AE06-A216F38EFB5A}"/>
                  </a:ext>
                </a:extLst>
              </p:cNvPr>
              <p:cNvSpPr/>
              <p:nvPr/>
            </p:nvSpPr>
            <p:spPr>
              <a:xfrm>
                <a:off x="-1" y="0"/>
                <a:ext cx="1823793"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9" name="Product Cluster Five">
                <a:extLst>
                  <a:ext uri="{FF2B5EF4-FFF2-40B4-BE49-F238E27FC236}">
                    <a16:creationId xmlns:a16="http://schemas.microsoft.com/office/drawing/2014/main" id="{A14C8B4A-B827-4EC9-BA8A-CAE7B32B84BD}"/>
                  </a:ext>
                </a:extLst>
              </p:cNvPr>
              <p:cNvSpPr txBox="1"/>
              <p:nvPr/>
            </p:nvSpPr>
            <p:spPr>
              <a:xfrm>
                <a:off x="-1" y="271980"/>
                <a:ext cx="1823793"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8" name="Product Cluster Four">
              <a:extLst>
                <a:ext uri="{FF2B5EF4-FFF2-40B4-BE49-F238E27FC236}">
                  <a16:creationId xmlns:a16="http://schemas.microsoft.com/office/drawing/2014/main" id="{78FE5521-2234-459C-B263-ECE87AEA14A1}"/>
                </a:ext>
              </a:extLst>
            </p:cNvPr>
            <p:cNvGrpSpPr/>
            <p:nvPr/>
          </p:nvGrpSpPr>
          <p:grpSpPr>
            <a:xfrm>
              <a:off x="6690351" y="1587500"/>
              <a:ext cx="1823793" cy="944069"/>
              <a:chOff x="-1" y="0"/>
              <a:chExt cx="1823792" cy="944067"/>
            </a:xfrm>
          </p:grpSpPr>
          <p:sp>
            <p:nvSpPr>
              <p:cNvPr id="36" name="Rectangle">
                <a:extLst>
                  <a:ext uri="{FF2B5EF4-FFF2-40B4-BE49-F238E27FC236}">
                    <a16:creationId xmlns:a16="http://schemas.microsoft.com/office/drawing/2014/main" id="{CB5F3538-2F4D-4454-AA32-D660C0AEB997}"/>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7" name="Product Cluster Four">
                <a:extLst>
                  <a:ext uri="{FF2B5EF4-FFF2-40B4-BE49-F238E27FC236}">
                    <a16:creationId xmlns:a16="http://schemas.microsoft.com/office/drawing/2014/main" id="{B6CA676A-56FE-4855-BE2F-44E1DC7F61DF}"/>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9" name="Product Cluster Three">
              <a:extLst>
                <a:ext uri="{FF2B5EF4-FFF2-40B4-BE49-F238E27FC236}">
                  <a16:creationId xmlns:a16="http://schemas.microsoft.com/office/drawing/2014/main" id="{976EDC7C-35DA-4055-AEF9-A34C5F41D711}"/>
                </a:ext>
              </a:extLst>
            </p:cNvPr>
            <p:cNvGrpSpPr/>
            <p:nvPr/>
          </p:nvGrpSpPr>
          <p:grpSpPr>
            <a:xfrm>
              <a:off x="4460233" y="1587500"/>
              <a:ext cx="1823794" cy="944069"/>
              <a:chOff x="-1" y="0"/>
              <a:chExt cx="1823793" cy="944067"/>
            </a:xfrm>
          </p:grpSpPr>
          <p:sp>
            <p:nvSpPr>
              <p:cNvPr id="34" name="Rectangle">
                <a:extLst>
                  <a:ext uri="{FF2B5EF4-FFF2-40B4-BE49-F238E27FC236}">
                    <a16:creationId xmlns:a16="http://schemas.microsoft.com/office/drawing/2014/main" id="{03014CCF-7A10-4132-A873-430EE3F30F9B}"/>
                  </a:ext>
                </a:extLst>
              </p:cNvPr>
              <p:cNvSpPr/>
              <p:nvPr/>
            </p:nvSpPr>
            <p:spPr>
              <a:xfrm>
                <a:off x="-1" y="0"/>
                <a:ext cx="1823793"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5" name="Product Cluster Three">
                <a:extLst>
                  <a:ext uri="{FF2B5EF4-FFF2-40B4-BE49-F238E27FC236}">
                    <a16:creationId xmlns:a16="http://schemas.microsoft.com/office/drawing/2014/main" id="{E010E047-191F-48E6-A496-B3EE75BD22AB}"/>
                  </a:ext>
                </a:extLst>
              </p:cNvPr>
              <p:cNvSpPr txBox="1"/>
              <p:nvPr/>
            </p:nvSpPr>
            <p:spPr>
              <a:xfrm>
                <a:off x="-1" y="271980"/>
                <a:ext cx="1823793"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0" name="Product Cluster Two">
              <a:extLst>
                <a:ext uri="{FF2B5EF4-FFF2-40B4-BE49-F238E27FC236}">
                  <a16:creationId xmlns:a16="http://schemas.microsoft.com/office/drawing/2014/main" id="{2FD6496C-67A9-45E6-8074-AADBB3171582}"/>
                </a:ext>
              </a:extLst>
            </p:cNvPr>
            <p:cNvGrpSpPr/>
            <p:nvPr/>
          </p:nvGrpSpPr>
          <p:grpSpPr>
            <a:xfrm>
              <a:off x="2230116" y="1587500"/>
              <a:ext cx="1823793" cy="944069"/>
              <a:chOff x="-1" y="0"/>
              <a:chExt cx="1823792" cy="944067"/>
            </a:xfrm>
          </p:grpSpPr>
          <p:sp>
            <p:nvSpPr>
              <p:cNvPr id="32" name="Rectangle">
                <a:extLst>
                  <a:ext uri="{FF2B5EF4-FFF2-40B4-BE49-F238E27FC236}">
                    <a16:creationId xmlns:a16="http://schemas.microsoft.com/office/drawing/2014/main" id="{319CCE63-EDBE-4D46-8739-1EF00DD25664}"/>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3" name="Product Cluster Two">
                <a:extLst>
                  <a:ext uri="{FF2B5EF4-FFF2-40B4-BE49-F238E27FC236}">
                    <a16:creationId xmlns:a16="http://schemas.microsoft.com/office/drawing/2014/main" id="{23910077-61FD-41E1-81E7-ED7B543854B5}"/>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1" name="Products…">
              <a:extLst>
                <a:ext uri="{FF2B5EF4-FFF2-40B4-BE49-F238E27FC236}">
                  <a16:creationId xmlns:a16="http://schemas.microsoft.com/office/drawing/2014/main" id="{729C2C17-D874-408A-B56C-FA96BFB88EF7}"/>
                </a:ext>
              </a:extLst>
            </p:cNvPr>
            <p:cNvGrpSpPr/>
            <p:nvPr/>
          </p:nvGrpSpPr>
          <p:grpSpPr>
            <a:xfrm>
              <a:off x="2205" y="2518634"/>
              <a:ext cx="1821903" cy="1821903"/>
              <a:chOff x="-1" y="-19051"/>
              <a:chExt cx="1821902" cy="1821902"/>
            </a:xfrm>
          </p:grpSpPr>
          <p:sp>
            <p:nvSpPr>
              <p:cNvPr id="30" name="Square">
                <a:extLst>
                  <a:ext uri="{FF2B5EF4-FFF2-40B4-BE49-F238E27FC236}">
                    <a16:creationId xmlns:a16="http://schemas.microsoft.com/office/drawing/2014/main" id="{A70A3466-4631-405F-A5F1-0FBFCE1D4B6B}"/>
                  </a:ext>
                </a:extLst>
              </p:cNvPr>
              <p:cNvSpPr/>
              <p:nvPr/>
            </p:nvSpPr>
            <p:spPr>
              <a:xfrm>
                <a:off x="-1" y="-19051"/>
                <a:ext cx="1821902" cy="1821902"/>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31" name="Products…">
                <a:extLst>
                  <a:ext uri="{FF2B5EF4-FFF2-40B4-BE49-F238E27FC236}">
                    <a16:creationId xmlns:a16="http://schemas.microsoft.com/office/drawing/2014/main" id="{3B577304-FCB8-4562-B0B4-A83ABB00E311}"/>
                  </a:ext>
                </a:extLst>
              </p:cNvPr>
              <p:cNvSpPr txBox="1"/>
              <p:nvPr/>
            </p:nvSpPr>
            <p:spPr>
              <a:xfrm>
                <a:off x="-1" y="757064"/>
                <a:ext cx="1821902"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lang="en-US" sz="1400" b="0" dirty="0">
                    <a:latin typeface="+mj-lt"/>
                  </a:rPr>
                  <a:t>Detail</a:t>
                </a:r>
                <a:endParaRPr sz="1400" b="0" dirty="0">
                  <a:latin typeface="+mj-lt"/>
                </a:endParaRPr>
              </a:p>
            </p:txBody>
          </p:sp>
        </p:grpSp>
        <p:grpSp>
          <p:nvGrpSpPr>
            <p:cNvPr id="12" name="Products…">
              <a:extLst>
                <a:ext uri="{FF2B5EF4-FFF2-40B4-BE49-F238E27FC236}">
                  <a16:creationId xmlns:a16="http://schemas.microsoft.com/office/drawing/2014/main" id="{C18426CF-1F21-4D1F-8AF9-79B51ABB7AB2}"/>
                </a:ext>
              </a:extLst>
            </p:cNvPr>
            <p:cNvGrpSpPr/>
            <p:nvPr/>
          </p:nvGrpSpPr>
          <p:grpSpPr>
            <a:xfrm>
              <a:off x="4460233" y="2519918"/>
              <a:ext cx="1824217" cy="1824217"/>
              <a:chOff x="-1" y="-12701"/>
              <a:chExt cx="1824216" cy="1824216"/>
            </a:xfrm>
          </p:grpSpPr>
          <p:sp>
            <p:nvSpPr>
              <p:cNvPr id="28" name="Square">
                <a:extLst>
                  <a:ext uri="{FF2B5EF4-FFF2-40B4-BE49-F238E27FC236}">
                    <a16:creationId xmlns:a16="http://schemas.microsoft.com/office/drawing/2014/main" id="{8B262811-BF87-42F8-B83D-B0BE2EA7F731}"/>
                  </a:ext>
                </a:extLst>
              </p:cNvPr>
              <p:cNvSpPr/>
              <p:nvPr/>
            </p:nvSpPr>
            <p:spPr>
              <a:xfrm>
                <a:off x="-1" y="-12701"/>
                <a:ext cx="1824216" cy="1824216"/>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9" name="Products…">
                <a:extLst>
                  <a:ext uri="{FF2B5EF4-FFF2-40B4-BE49-F238E27FC236}">
                    <a16:creationId xmlns:a16="http://schemas.microsoft.com/office/drawing/2014/main" id="{6B21AA90-0ABE-4F32-BDA5-B79AF898AFC1}"/>
                  </a:ext>
                </a:extLst>
              </p:cNvPr>
              <p:cNvSpPr txBox="1"/>
              <p:nvPr/>
            </p:nvSpPr>
            <p:spPr>
              <a:xfrm>
                <a:off x="-1" y="758220"/>
                <a:ext cx="1824216"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13" name="Products…">
              <a:extLst>
                <a:ext uri="{FF2B5EF4-FFF2-40B4-BE49-F238E27FC236}">
                  <a16:creationId xmlns:a16="http://schemas.microsoft.com/office/drawing/2014/main" id="{145A4CDC-3936-469A-BB58-C6FEB5103185}"/>
                </a:ext>
              </a:extLst>
            </p:cNvPr>
            <p:cNvGrpSpPr/>
            <p:nvPr/>
          </p:nvGrpSpPr>
          <p:grpSpPr>
            <a:xfrm>
              <a:off x="2230116" y="2520662"/>
              <a:ext cx="1824729" cy="1824729"/>
              <a:chOff x="-1" y="-19051"/>
              <a:chExt cx="1824728" cy="1824728"/>
            </a:xfrm>
          </p:grpSpPr>
          <p:sp>
            <p:nvSpPr>
              <p:cNvPr id="26" name="Square">
                <a:extLst>
                  <a:ext uri="{FF2B5EF4-FFF2-40B4-BE49-F238E27FC236}">
                    <a16:creationId xmlns:a16="http://schemas.microsoft.com/office/drawing/2014/main" id="{26460B96-98A9-467E-ACEC-BC0E546F12C9}"/>
                  </a:ext>
                </a:extLst>
              </p:cNvPr>
              <p:cNvSpPr/>
              <p:nvPr/>
            </p:nvSpPr>
            <p:spPr>
              <a:xfrm>
                <a:off x="-1" y="-19051"/>
                <a:ext cx="1824728" cy="1824728"/>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7" name="Products…">
                <a:extLst>
                  <a:ext uri="{FF2B5EF4-FFF2-40B4-BE49-F238E27FC236}">
                    <a16:creationId xmlns:a16="http://schemas.microsoft.com/office/drawing/2014/main" id="{1B5317D5-0E18-4A14-806F-0A94666C549A}"/>
                  </a:ext>
                </a:extLst>
              </p:cNvPr>
              <p:cNvSpPr txBox="1"/>
              <p:nvPr/>
            </p:nvSpPr>
            <p:spPr>
              <a:xfrm>
                <a:off x="-1" y="758476"/>
                <a:ext cx="1824728"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14" name="Products…">
              <a:extLst>
                <a:ext uri="{FF2B5EF4-FFF2-40B4-BE49-F238E27FC236}">
                  <a16:creationId xmlns:a16="http://schemas.microsoft.com/office/drawing/2014/main" id="{70D79AFF-6E44-4861-94FD-EF14D5079C1C}"/>
                </a:ext>
              </a:extLst>
            </p:cNvPr>
            <p:cNvGrpSpPr/>
            <p:nvPr/>
          </p:nvGrpSpPr>
          <p:grpSpPr>
            <a:xfrm>
              <a:off x="6690669" y="2519919"/>
              <a:ext cx="1817856" cy="1817857"/>
              <a:chOff x="0" y="-12700"/>
              <a:chExt cx="1817854" cy="1817855"/>
            </a:xfrm>
          </p:grpSpPr>
          <p:sp>
            <p:nvSpPr>
              <p:cNvPr id="24" name="Square">
                <a:extLst>
                  <a:ext uri="{FF2B5EF4-FFF2-40B4-BE49-F238E27FC236}">
                    <a16:creationId xmlns:a16="http://schemas.microsoft.com/office/drawing/2014/main" id="{77C7CA36-B8BF-4594-B18A-3E375E375F2E}"/>
                  </a:ext>
                </a:extLst>
              </p:cNvPr>
              <p:cNvSpPr/>
              <p:nvPr/>
            </p:nvSpPr>
            <p:spPr>
              <a:xfrm>
                <a:off x="0" y="-12700"/>
                <a:ext cx="1817854" cy="1817855"/>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5" name="Products…">
                <a:extLst>
                  <a:ext uri="{FF2B5EF4-FFF2-40B4-BE49-F238E27FC236}">
                    <a16:creationId xmlns:a16="http://schemas.microsoft.com/office/drawing/2014/main" id="{DDF09F11-4A93-4CCE-89AF-E0827A0CF95F}"/>
                  </a:ext>
                </a:extLst>
              </p:cNvPr>
              <p:cNvSpPr txBox="1"/>
              <p:nvPr/>
            </p:nvSpPr>
            <p:spPr>
              <a:xfrm>
                <a:off x="0" y="755041"/>
                <a:ext cx="1817854"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15" name="Products…">
              <a:extLst>
                <a:ext uri="{FF2B5EF4-FFF2-40B4-BE49-F238E27FC236}">
                  <a16:creationId xmlns:a16="http://schemas.microsoft.com/office/drawing/2014/main" id="{4435129D-663A-4D5A-912C-BDF2EDDBB378}"/>
                </a:ext>
              </a:extLst>
            </p:cNvPr>
            <p:cNvGrpSpPr/>
            <p:nvPr/>
          </p:nvGrpSpPr>
          <p:grpSpPr>
            <a:xfrm>
              <a:off x="8915695" y="2528543"/>
              <a:ext cx="1824835" cy="1824835"/>
              <a:chOff x="-1" y="-1"/>
              <a:chExt cx="1824834" cy="1824834"/>
            </a:xfrm>
          </p:grpSpPr>
          <p:sp>
            <p:nvSpPr>
              <p:cNvPr id="22" name="Square">
                <a:extLst>
                  <a:ext uri="{FF2B5EF4-FFF2-40B4-BE49-F238E27FC236}">
                    <a16:creationId xmlns:a16="http://schemas.microsoft.com/office/drawing/2014/main" id="{EAA3E19E-AD1C-4D4D-B167-111AC3FF79CB}"/>
                  </a:ext>
                </a:extLst>
              </p:cNvPr>
              <p:cNvSpPr/>
              <p:nvPr/>
            </p:nvSpPr>
            <p:spPr>
              <a:xfrm>
                <a:off x="-1" y="-1"/>
                <a:ext cx="1824834" cy="1824834"/>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3" name="Products…">
                <a:extLst>
                  <a:ext uri="{FF2B5EF4-FFF2-40B4-BE49-F238E27FC236}">
                    <a16:creationId xmlns:a16="http://schemas.microsoft.com/office/drawing/2014/main" id="{511900AC-BA37-4525-9840-C0E46B94DBF0}"/>
                  </a:ext>
                </a:extLst>
              </p:cNvPr>
              <p:cNvSpPr txBox="1"/>
              <p:nvPr/>
            </p:nvSpPr>
            <p:spPr>
              <a:xfrm>
                <a:off x="-1" y="758529"/>
                <a:ext cx="1824834"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sp>
          <p:nvSpPr>
            <p:cNvPr id="19" name="Line">
              <a:extLst>
                <a:ext uri="{FF2B5EF4-FFF2-40B4-BE49-F238E27FC236}">
                  <a16:creationId xmlns:a16="http://schemas.microsoft.com/office/drawing/2014/main" id="{A3B1F1F8-1D27-426A-9B57-4E72636288E4}"/>
                </a:ext>
              </a:extLst>
            </p:cNvPr>
            <p:cNvSpPr/>
            <p:nvPr/>
          </p:nvSpPr>
          <p:spPr>
            <a:xfrm flipH="1">
              <a:off x="911892" y="1145741"/>
              <a:ext cx="0" cy="441991"/>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20" name="Line">
              <a:extLst>
                <a:ext uri="{FF2B5EF4-FFF2-40B4-BE49-F238E27FC236}">
                  <a16:creationId xmlns:a16="http://schemas.microsoft.com/office/drawing/2014/main" id="{DB8E453D-373D-4464-AD62-F596CE5A7E66}"/>
                </a:ext>
              </a:extLst>
            </p:cNvPr>
            <p:cNvSpPr/>
            <p:nvPr/>
          </p:nvSpPr>
          <p:spPr>
            <a:xfrm>
              <a:off x="9832362" y="1155095"/>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21" name="Line">
              <a:extLst>
                <a:ext uri="{FF2B5EF4-FFF2-40B4-BE49-F238E27FC236}">
                  <a16:creationId xmlns:a16="http://schemas.microsoft.com/office/drawing/2014/main" id="{8A0D338C-E5F3-4FEA-8CDE-C22BCCD324E9}"/>
                </a:ext>
              </a:extLst>
            </p:cNvPr>
            <p:cNvSpPr/>
            <p:nvPr/>
          </p:nvSpPr>
          <p:spPr>
            <a:xfrm>
              <a:off x="899154" y="1158441"/>
              <a:ext cx="8945998" cy="2"/>
            </a:xfrm>
            <a:prstGeom prst="line">
              <a:avLst/>
            </a:prstGeom>
            <a:noFill/>
            <a:ln w="25400" cap="flat">
              <a:solidFill>
                <a:srgbClr val="535353"/>
              </a:solidFill>
              <a:prstDash val="solid"/>
              <a:round/>
            </a:ln>
            <a:effectLst/>
          </p:spPr>
          <p:txBody>
            <a:bodyPr wrap="square" lIns="45718" tIns="45718" rIns="45718" bIns="45718" numCol="1" anchor="t">
              <a:noAutofit/>
            </a:bodyPr>
            <a:lstStyle/>
            <a:p>
              <a:endParaRPr/>
            </a:p>
          </p:txBody>
        </p:sp>
      </p:grpSp>
      <p:sp>
        <p:nvSpPr>
          <p:cNvPr id="44" name="Line">
            <a:extLst>
              <a:ext uri="{FF2B5EF4-FFF2-40B4-BE49-F238E27FC236}">
                <a16:creationId xmlns:a16="http://schemas.microsoft.com/office/drawing/2014/main" id="{F3FC3028-4260-4065-B2CF-F1D360C656F5}"/>
              </a:ext>
            </a:extLst>
          </p:cNvPr>
          <p:cNvSpPr/>
          <p:nvPr userDrawn="1"/>
        </p:nvSpPr>
        <p:spPr>
          <a:xfrm>
            <a:off x="3867747" y="2399419"/>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45" name="Line">
            <a:extLst>
              <a:ext uri="{FF2B5EF4-FFF2-40B4-BE49-F238E27FC236}">
                <a16:creationId xmlns:a16="http://schemas.microsoft.com/office/drawing/2014/main" id="{81E55675-AF3A-4F6E-896E-D2351F02AD44}"/>
              </a:ext>
            </a:extLst>
          </p:cNvPr>
          <p:cNvSpPr/>
          <p:nvPr userDrawn="1"/>
        </p:nvSpPr>
        <p:spPr>
          <a:xfrm>
            <a:off x="8317032" y="2413321"/>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47" name="Line">
            <a:extLst>
              <a:ext uri="{FF2B5EF4-FFF2-40B4-BE49-F238E27FC236}">
                <a16:creationId xmlns:a16="http://schemas.microsoft.com/office/drawing/2014/main" id="{EB8B60B9-0434-4348-A89A-11B4C4F6C9A8}"/>
              </a:ext>
            </a:extLst>
          </p:cNvPr>
          <p:cNvSpPr/>
          <p:nvPr userDrawn="1"/>
        </p:nvSpPr>
        <p:spPr>
          <a:xfrm>
            <a:off x="6100399" y="2181654"/>
            <a:ext cx="0" cy="648000"/>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Tree>
    <p:extLst>
      <p:ext uri="{BB962C8B-B14F-4D97-AF65-F5344CB8AC3E}">
        <p14:creationId xmlns:p14="http://schemas.microsoft.com/office/powerpoint/2010/main" val="2934804139"/>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emplate Steps">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8" name="Freeform: Shape 77">
            <a:extLst>
              <a:ext uri="{FF2B5EF4-FFF2-40B4-BE49-F238E27FC236}">
                <a16:creationId xmlns:a16="http://schemas.microsoft.com/office/drawing/2014/main" id="{6436B950-594A-4DD7-81D5-AB94657986A9}"/>
              </a:ext>
            </a:extLst>
          </p:cNvPr>
          <p:cNvSpPr/>
          <p:nvPr userDrawn="1"/>
        </p:nvSpPr>
        <p:spPr>
          <a:xfrm>
            <a:off x="4332868" y="1203137"/>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4"/>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grpSp>
        <p:nvGrpSpPr>
          <p:cNvPr id="29" name="Freeform 7">
            <a:extLst>
              <a:ext uri="{FF2B5EF4-FFF2-40B4-BE49-F238E27FC236}">
                <a16:creationId xmlns:a16="http://schemas.microsoft.com/office/drawing/2014/main" id="{7AC0E28C-B76A-497A-A183-832C31B3999B}"/>
              </a:ext>
            </a:extLst>
          </p:cNvPr>
          <p:cNvGrpSpPr/>
          <p:nvPr userDrawn="1"/>
        </p:nvGrpSpPr>
        <p:grpSpPr>
          <a:xfrm>
            <a:off x="5532682" y="1203137"/>
            <a:ext cx="1199817" cy="1199817"/>
            <a:chOff x="0" y="0"/>
            <a:chExt cx="1199816" cy="1199816"/>
          </a:xfrm>
        </p:grpSpPr>
        <p:sp>
          <p:nvSpPr>
            <p:cNvPr id="30" name="Shape">
              <a:extLst>
                <a:ext uri="{FF2B5EF4-FFF2-40B4-BE49-F238E27FC236}">
                  <a16:creationId xmlns:a16="http://schemas.microsoft.com/office/drawing/2014/main" id="{3CBADB8B-7BDA-4978-995B-CFA8C32A0DBF}"/>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31" name="04">
              <a:extLst>
                <a:ext uri="{FF2B5EF4-FFF2-40B4-BE49-F238E27FC236}">
                  <a16:creationId xmlns:a16="http://schemas.microsoft.com/office/drawing/2014/main" id="{3077B268-6D31-41D0-99F6-B09E663C7376}"/>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04</a:t>
              </a:r>
            </a:p>
          </p:txBody>
        </p:sp>
      </p:grpSp>
      <p:pic>
        <p:nvPicPr>
          <p:cNvPr id="32" name="Graphic 4" descr="Lightbulb">
            <a:extLst>
              <a:ext uri="{FF2B5EF4-FFF2-40B4-BE49-F238E27FC236}">
                <a16:creationId xmlns:a16="http://schemas.microsoft.com/office/drawing/2014/main" id="{6B386A1A-02F1-4BEC-B4BD-962D9110AC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0971" y="1524232"/>
            <a:ext cx="757985" cy="757985"/>
          </a:xfrm>
          <a:prstGeom prst="rect">
            <a:avLst/>
          </a:prstGeom>
          <a:ln w="12700">
            <a:miter lim="400000"/>
          </a:ln>
        </p:spPr>
      </p:pic>
      <p:sp>
        <p:nvSpPr>
          <p:cNvPr id="33" name="Freeform: Shape 80">
            <a:extLst>
              <a:ext uri="{FF2B5EF4-FFF2-40B4-BE49-F238E27FC236}">
                <a16:creationId xmlns:a16="http://schemas.microsoft.com/office/drawing/2014/main" id="{5E887EF2-11D8-4A7A-9B6F-C8AF867192C7}"/>
              </a:ext>
            </a:extLst>
          </p:cNvPr>
          <p:cNvSpPr/>
          <p:nvPr userDrawn="1"/>
        </p:nvSpPr>
        <p:spPr>
          <a:xfrm>
            <a:off x="733426" y="4806269"/>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3">
              <a:lumMod val="50000"/>
              <a:lumOff val="50000"/>
            </a:schemeClr>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sp>
        <p:nvSpPr>
          <p:cNvPr id="34" name="Freeform: Shape 79">
            <a:extLst>
              <a:ext uri="{FF2B5EF4-FFF2-40B4-BE49-F238E27FC236}">
                <a16:creationId xmlns:a16="http://schemas.microsoft.com/office/drawing/2014/main" id="{82194281-98DA-486F-893B-C85B168E9C52}"/>
              </a:ext>
            </a:extLst>
          </p:cNvPr>
          <p:cNvSpPr/>
          <p:nvPr userDrawn="1"/>
        </p:nvSpPr>
        <p:spPr>
          <a:xfrm>
            <a:off x="1933239" y="3604979"/>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rgbClr val="00B0F0"/>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sp>
        <p:nvSpPr>
          <p:cNvPr id="35" name="Freeform: Shape 78">
            <a:extLst>
              <a:ext uri="{FF2B5EF4-FFF2-40B4-BE49-F238E27FC236}">
                <a16:creationId xmlns:a16="http://schemas.microsoft.com/office/drawing/2014/main" id="{A4BBF370-3BD7-4307-9E7F-248674568C87}"/>
              </a:ext>
            </a:extLst>
          </p:cNvPr>
          <p:cNvSpPr/>
          <p:nvPr userDrawn="1"/>
        </p:nvSpPr>
        <p:spPr>
          <a:xfrm>
            <a:off x="3133053" y="2404427"/>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5"/>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grpSp>
        <p:nvGrpSpPr>
          <p:cNvPr id="36" name="Freeform 7">
            <a:extLst>
              <a:ext uri="{FF2B5EF4-FFF2-40B4-BE49-F238E27FC236}">
                <a16:creationId xmlns:a16="http://schemas.microsoft.com/office/drawing/2014/main" id="{6BE04334-324F-47D5-82F1-8F075FEE1055}"/>
              </a:ext>
            </a:extLst>
          </p:cNvPr>
          <p:cNvGrpSpPr/>
          <p:nvPr userDrawn="1"/>
        </p:nvGrpSpPr>
        <p:grpSpPr>
          <a:xfrm>
            <a:off x="1933238" y="4806269"/>
            <a:ext cx="1199818" cy="1199817"/>
            <a:chOff x="0" y="0"/>
            <a:chExt cx="1199816" cy="1199816"/>
          </a:xfrm>
        </p:grpSpPr>
        <p:sp>
          <p:nvSpPr>
            <p:cNvPr id="37" name="Shape">
              <a:extLst>
                <a:ext uri="{FF2B5EF4-FFF2-40B4-BE49-F238E27FC236}">
                  <a16:creationId xmlns:a16="http://schemas.microsoft.com/office/drawing/2014/main" id="{50365C4C-0DD4-440C-ACF4-91A9E23783FD}"/>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38" name="01">
              <a:extLst>
                <a:ext uri="{FF2B5EF4-FFF2-40B4-BE49-F238E27FC236}">
                  <a16:creationId xmlns:a16="http://schemas.microsoft.com/office/drawing/2014/main" id="{CEE3E8A9-7A2B-4723-A251-6CC0E49E1E41}"/>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01</a:t>
              </a:r>
            </a:p>
          </p:txBody>
        </p:sp>
      </p:grpSp>
      <p:grpSp>
        <p:nvGrpSpPr>
          <p:cNvPr id="39" name="Freeform 7">
            <a:extLst>
              <a:ext uri="{FF2B5EF4-FFF2-40B4-BE49-F238E27FC236}">
                <a16:creationId xmlns:a16="http://schemas.microsoft.com/office/drawing/2014/main" id="{0BFB65B5-6221-4E16-84CF-603F622F5910}"/>
              </a:ext>
            </a:extLst>
          </p:cNvPr>
          <p:cNvGrpSpPr/>
          <p:nvPr userDrawn="1"/>
        </p:nvGrpSpPr>
        <p:grpSpPr>
          <a:xfrm>
            <a:off x="3133052" y="3604979"/>
            <a:ext cx="1199818" cy="1199817"/>
            <a:chOff x="0" y="0"/>
            <a:chExt cx="1199816" cy="1199816"/>
          </a:xfrm>
        </p:grpSpPr>
        <p:sp>
          <p:nvSpPr>
            <p:cNvPr id="40" name="Shape">
              <a:extLst>
                <a:ext uri="{FF2B5EF4-FFF2-40B4-BE49-F238E27FC236}">
                  <a16:creationId xmlns:a16="http://schemas.microsoft.com/office/drawing/2014/main" id="{75A013EB-8C9A-4A27-B52D-35A9365B46F3}"/>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41" name="02">
              <a:extLst>
                <a:ext uri="{FF2B5EF4-FFF2-40B4-BE49-F238E27FC236}">
                  <a16:creationId xmlns:a16="http://schemas.microsoft.com/office/drawing/2014/main" id="{50E2AB4D-1239-462B-85FD-4EC74A5ED039}"/>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02</a:t>
              </a:r>
            </a:p>
          </p:txBody>
        </p:sp>
      </p:grpSp>
      <p:grpSp>
        <p:nvGrpSpPr>
          <p:cNvPr id="42" name="Freeform 7">
            <a:extLst>
              <a:ext uri="{FF2B5EF4-FFF2-40B4-BE49-F238E27FC236}">
                <a16:creationId xmlns:a16="http://schemas.microsoft.com/office/drawing/2014/main" id="{712B5AB6-AA45-45FF-BA2F-A0A080A22107}"/>
              </a:ext>
            </a:extLst>
          </p:cNvPr>
          <p:cNvGrpSpPr/>
          <p:nvPr userDrawn="1"/>
        </p:nvGrpSpPr>
        <p:grpSpPr>
          <a:xfrm>
            <a:off x="4332868" y="2404427"/>
            <a:ext cx="1199817" cy="1199817"/>
            <a:chOff x="0" y="0"/>
            <a:chExt cx="1199816" cy="1199816"/>
          </a:xfrm>
        </p:grpSpPr>
        <p:sp>
          <p:nvSpPr>
            <p:cNvPr id="43" name="Shape">
              <a:extLst>
                <a:ext uri="{FF2B5EF4-FFF2-40B4-BE49-F238E27FC236}">
                  <a16:creationId xmlns:a16="http://schemas.microsoft.com/office/drawing/2014/main" id="{33B5EABB-0939-4E44-8376-78A62F1C25AB}"/>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44" name="03">
              <a:extLst>
                <a:ext uri="{FF2B5EF4-FFF2-40B4-BE49-F238E27FC236}">
                  <a16:creationId xmlns:a16="http://schemas.microsoft.com/office/drawing/2014/main" id="{888B0851-E193-4781-9A75-83EC6B3F704A}"/>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03</a:t>
              </a:r>
            </a:p>
          </p:txBody>
        </p:sp>
      </p:grpSp>
      <p:pic>
        <p:nvPicPr>
          <p:cNvPr id="45" name="Graphic 6" descr="Upward trend">
            <a:extLst>
              <a:ext uri="{FF2B5EF4-FFF2-40B4-BE49-F238E27FC236}">
                <a16:creationId xmlns:a16="http://schemas.microsoft.com/office/drawing/2014/main" id="{3C5B1399-335E-445F-B45C-0EDA6951F83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5816" y="2747331"/>
            <a:ext cx="757985" cy="757985"/>
          </a:xfrm>
          <a:prstGeom prst="rect">
            <a:avLst/>
          </a:prstGeom>
          <a:ln w="12700">
            <a:miter lim="400000"/>
          </a:ln>
        </p:spPr>
      </p:pic>
      <p:pic>
        <p:nvPicPr>
          <p:cNvPr id="46" name="Graphic 8" descr="Puzzle">
            <a:extLst>
              <a:ext uri="{FF2B5EF4-FFF2-40B4-BE49-F238E27FC236}">
                <a16:creationId xmlns:a16="http://schemas.microsoft.com/office/drawing/2014/main" id="{8D24806F-B387-4BA9-84C5-3FD1992137D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2011" y="3948990"/>
            <a:ext cx="757985" cy="757985"/>
          </a:xfrm>
          <a:prstGeom prst="rect">
            <a:avLst/>
          </a:prstGeom>
          <a:ln w="12700">
            <a:miter lim="400000"/>
          </a:ln>
        </p:spPr>
      </p:pic>
      <p:pic>
        <p:nvPicPr>
          <p:cNvPr id="47" name="Graphic 10" descr="Database">
            <a:extLst>
              <a:ext uri="{FF2B5EF4-FFF2-40B4-BE49-F238E27FC236}">
                <a16:creationId xmlns:a16="http://schemas.microsoft.com/office/drawing/2014/main" id="{1CE70C2C-64C2-42ED-83D4-8DAACA0084FC}"/>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38" y="5103610"/>
            <a:ext cx="757985" cy="757985"/>
          </a:xfrm>
          <a:prstGeom prst="rect">
            <a:avLst/>
          </a:prstGeom>
          <a:ln w="12700">
            <a:miter lim="400000"/>
          </a:ln>
        </p:spPr>
      </p:pic>
      <p:sp>
        <p:nvSpPr>
          <p:cNvPr id="48" name="TextBox 95">
            <a:extLst>
              <a:ext uri="{FF2B5EF4-FFF2-40B4-BE49-F238E27FC236}">
                <a16:creationId xmlns:a16="http://schemas.microsoft.com/office/drawing/2014/main" id="{DFB1F013-4B2B-4FBC-A844-3B5E918EF8A3}"/>
              </a:ext>
            </a:extLst>
          </p:cNvPr>
          <p:cNvSpPr txBox="1"/>
          <p:nvPr userDrawn="1"/>
        </p:nvSpPr>
        <p:spPr>
          <a:xfrm>
            <a:off x="6813179" y="1633767"/>
            <a:ext cx="4781234"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A67600"/>
                </a:solidFill>
                <a:latin typeface="Trebuchet MS"/>
                <a:ea typeface="Trebuchet MS"/>
                <a:cs typeface="Trebuchet MS"/>
                <a:sym typeface="Trebuchet MS"/>
              </a:defRPr>
            </a:lvl1pPr>
          </a:lstStyle>
          <a:p>
            <a:r>
              <a:rPr lang="en-US" sz="2200" b="0" dirty="0">
                <a:solidFill>
                  <a:schemeClr val="accent4"/>
                </a:solidFill>
                <a:latin typeface="+mj-lt"/>
              </a:rPr>
              <a:t>Headline</a:t>
            </a:r>
            <a:endParaRPr sz="2200" b="0" dirty="0">
              <a:solidFill>
                <a:schemeClr val="accent4"/>
              </a:solidFill>
              <a:latin typeface="+mj-lt"/>
            </a:endParaRPr>
          </a:p>
        </p:txBody>
      </p:sp>
      <p:sp>
        <p:nvSpPr>
          <p:cNvPr id="49" name="TextBox 104">
            <a:extLst>
              <a:ext uri="{FF2B5EF4-FFF2-40B4-BE49-F238E27FC236}">
                <a16:creationId xmlns:a16="http://schemas.microsoft.com/office/drawing/2014/main" id="{B81B6A0B-6D23-453B-989E-A3E66717EA83}"/>
              </a:ext>
            </a:extLst>
          </p:cNvPr>
          <p:cNvSpPr txBox="1"/>
          <p:nvPr userDrawn="1"/>
        </p:nvSpPr>
        <p:spPr>
          <a:xfrm>
            <a:off x="5730820" y="2833932"/>
            <a:ext cx="4619387"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600"/>
              </a:spcBef>
              <a:defRPr sz="2800" b="1">
                <a:solidFill>
                  <a:srgbClr val="4CC1EF"/>
                </a:solidFill>
                <a:latin typeface="Trebuchet MS"/>
                <a:ea typeface="Trebuchet MS"/>
                <a:cs typeface="Trebuchet MS"/>
                <a:sym typeface="Trebuchet MS"/>
              </a:defRPr>
            </a:lvl1pPr>
          </a:lstStyle>
          <a:p>
            <a:r>
              <a:rPr lang="en-US" sz="2200" b="0" dirty="0">
                <a:solidFill>
                  <a:schemeClr val="accent5"/>
                </a:solidFill>
                <a:latin typeface="+mj-lt"/>
              </a:rPr>
              <a:t>Headline</a:t>
            </a:r>
            <a:endParaRPr sz="2200" b="0" dirty="0">
              <a:solidFill>
                <a:schemeClr val="accent5"/>
              </a:solidFill>
              <a:latin typeface="+mj-lt"/>
            </a:endParaRPr>
          </a:p>
        </p:txBody>
      </p:sp>
      <p:sp>
        <p:nvSpPr>
          <p:cNvPr id="50" name="TextBox 107">
            <a:extLst>
              <a:ext uri="{FF2B5EF4-FFF2-40B4-BE49-F238E27FC236}">
                <a16:creationId xmlns:a16="http://schemas.microsoft.com/office/drawing/2014/main" id="{E9A207CF-28DC-4B5F-A585-DD629FDE5F83}"/>
              </a:ext>
            </a:extLst>
          </p:cNvPr>
          <p:cNvSpPr txBox="1"/>
          <p:nvPr userDrawn="1"/>
        </p:nvSpPr>
        <p:spPr>
          <a:xfrm>
            <a:off x="4544493" y="4047247"/>
            <a:ext cx="4497907"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A2B969"/>
                </a:solidFill>
                <a:latin typeface="Trebuchet MS"/>
                <a:ea typeface="Trebuchet MS"/>
                <a:cs typeface="Trebuchet MS"/>
                <a:sym typeface="Trebuchet MS"/>
              </a:defRPr>
            </a:lvl1pPr>
          </a:lstStyle>
          <a:p>
            <a:r>
              <a:rPr lang="en-GB" sz="2200" b="0" dirty="0">
                <a:solidFill>
                  <a:schemeClr val="accent2"/>
                </a:solidFill>
                <a:latin typeface="+mj-lt"/>
              </a:rPr>
              <a:t>Headline</a:t>
            </a:r>
            <a:endParaRPr sz="2200" b="0" dirty="0">
              <a:solidFill>
                <a:schemeClr val="accent2"/>
              </a:solidFill>
              <a:latin typeface="+mj-lt"/>
            </a:endParaRPr>
          </a:p>
        </p:txBody>
      </p:sp>
      <p:sp>
        <p:nvSpPr>
          <p:cNvPr id="51" name="TextBox 110">
            <a:extLst>
              <a:ext uri="{FF2B5EF4-FFF2-40B4-BE49-F238E27FC236}">
                <a16:creationId xmlns:a16="http://schemas.microsoft.com/office/drawing/2014/main" id="{ECD15D7D-2E5C-441D-91F8-50E877BAB497}"/>
              </a:ext>
            </a:extLst>
          </p:cNvPr>
          <p:cNvSpPr txBox="1"/>
          <p:nvPr userDrawn="1"/>
        </p:nvSpPr>
        <p:spPr>
          <a:xfrm>
            <a:off x="3363887" y="5233282"/>
            <a:ext cx="4548213"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F7931F"/>
                </a:solidFill>
                <a:latin typeface="Trebuchet MS"/>
                <a:ea typeface="Trebuchet MS"/>
                <a:cs typeface="Trebuchet MS"/>
                <a:sym typeface="Trebuchet MS"/>
              </a:defRPr>
            </a:lvl1pPr>
          </a:lstStyle>
          <a:p>
            <a:r>
              <a:rPr lang="en-US" sz="2200" b="0" dirty="0">
                <a:solidFill>
                  <a:schemeClr val="accent3">
                    <a:lumMod val="50000"/>
                    <a:lumOff val="50000"/>
                  </a:schemeClr>
                </a:solidFill>
                <a:latin typeface="+mj-lt"/>
              </a:rPr>
              <a:t>Headline</a:t>
            </a:r>
          </a:p>
        </p:txBody>
      </p:sp>
    </p:spTree>
    <p:extLst>
      <p:ext uri="{BB962C8B-B14F-4D97-AF65-F5344CB8AC3E}">
        <p14:creationId xmlns:p14="http://schemas.microsoft.com/office/powerpoint/2010/main" val="1364205603"/>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emplate Spiral">
    <p:spTree>
      <p:nvGrpSpPr>
        <p:cNvPr id="1" name=""/>
        <p:cNvGrpSpPr/>
        <p:nvPr/>
      </p:nvGrpSpPr>
      <p:grpSpPr>
        <a:xfrm>
          <a:off x="0" y="0"/>
          <a:ext cx="0" cy="0"/>
          <a:chOff x="0" y="0"/>
          <a:chExt cx="0" cy="0"/>
        </a:xfrm>
      </p:grpSpPr>
      <p:sp>
        <p:nvSpPr>
          <p:cNvPr id="153" name="Title Text"/>
          <p:cNvSpPr txBox="1">
            <a:spLocks noGrp="1"/>
          </p:cNvSpPr>
          <p:nvPr>
            <p:ph type="title"/>
          </p:nvPr>
        </p:nvSpPr>
        <p:spPr>
          <a:prstGeom prst="rect">
            <a:avLst/>
          </a:prstGeom>
        </p:spPr>
        <p:txBody>
          <a:bodyPr/>
          <a:lstStyle/>
          <a:p>
            <a:r>
              <a:t>Title Text</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28" name="Group 27">
            <a:extLst>
              <a:ext uri="{FF2B5EF4-FFF2-40B4-BE49-F238E27FC236}">
                <a16:creationId xmlns:a16="http://schemas.microsoft.com/office/drawing/2014/main" id="{CAC3BC3E-DED9-4BA5-AB67-576516CDB2B8}"/>
              </a:ext>
            </a:extLst>
          </p:cNvPr>
          <p:cNvGrpSpPr/>
          <p:nvPr userDrawn="1"/>
        </p:nvGrpSpPr>
        <p:grpSpPr>
          <a:xfrm>
            <a:off x="3150548" y="955514"/>
            <a:ext cx="3722287" cy="3440686"/>
            <a:chOff x="6837079" y="2046514"/>
            <a:chExt cx="3722287" cy="3440686"/>
          </a:xfrm>
          <a:solidFill>
            <a:schemeClr val="accent2"/>
          </a:solidFill>
        </p:grpSpPr>
        <p:sp>
          <p:nvSpPr>
            <p:cNvPr id="29" name="Block Arc 28">
              <a:extLst>
                <a:ext uri="{FF2B5EF4-FFF2-40B4-BE49-F238E27FC236}">
                  <a16:creationId xmlns:a16="http://schemas.microsoft.com/office/drawing/2014/main" id="{AFAA7009-AE7F-4AB2-B187-3D4AF71C7E41}"/>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30" name="Group 29">
              <a:extLst>
                <a:ext uri="{FF2B5EF4-FFF2-40B4-BE49-F238E27FC236}">
                  <a16:creationId xmlns:a16="http://schemas.microsoft.com/office/drawing/2014/main" id="{FAB6D234-1C61-4480-A1AE-CB712F57C822}"/>
                </a:ext>
              </a:extLst>
            </p:cNvPr>
            <p:cNvGrpSpPr/>
            <p:nvPr/>
          </p:nvGrpSpPr>
          <p:grpSpPr>
            <a:xfrm>
              <a:off x="6837079" y="2046514"/>
              <a:ext cx="3703428" cy="3440686"/>
              <a:chOff x="-230884" y="1783295"/>
              <a:chExt cx="3629194" cy="3440686"/>
            </a:xfrm>
            <a:grpFill/>
          </p:grpSpPr>
          <p:sp>
            <p:nvSpPr>
              <p:cNvPr id="31" name="Arc 30">
                <a:extLst>
                  <a:ext uri="{FF2B5EF4-FFF2-40B4-BE49-F238E27FC236}">
                    <a16:creationId xmlns:a16="http://schemas.microsoft.com/office/drawing/2014/main" id="{A8CA128F-AB03-4163-8FA7-0C216260CA38}"/>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32" name="Block Arc 31">
                <a:extLst>
                  <a:ext uri="{FF2B5EF4-FFF2-40B4-BE49-F238E27FC236}">
                    <a16:creationId xmlns:a16="http://schemas.microsoft.com/office/drawing/2014/main" id="{E2039991-6ACA-4811-B078-A4458FD083F9}"/>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3" name="Block Arc 32">
                <a:extLst>
                  <a:ext uri="{FF2B5EF4-FFF2-40B4-BE49-F238E27FC236}">
                    <a16:creationId xmlns:a16="http://schemas.microsoft.com/office/drawing/2014/main" id="{4EFD80BF-C06F-40E7-825F-295821FA36CC}"/>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4" name="Oval 33">
                <a:extLst>
                  <a:ext uri="{FF2B5EF4-FFF2-40B4-BE49-F238E27FC236}">
                    <a16:creationId xmlns:a16="http://schemas.microsoft.com/office/drawing/2014/main" id="{4728E09F-2495-4AB5-A983-F3DE4895AA3E}"/>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35" name="Oval 34">
                <a:extLst>
                  <a:ext uri="{FF2B5EF4-FFF2-40B4-BE49-F238E27FC236}">
                    <a16:creationId xmlns:a16="http://schemas.microsoft.com/office/drawing/2014/main" id="{667997B3-2FB1-46D8-B75A-924390B466A3}"/>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36" name="Graphic 35" descr="Database">
                <a:extLst>
                  <a:ext uri="{FF2B5EF4-FFF2-40B4-BE49-F238E27FC236}">
                    <a16:creationId xmlns:a16="http://schemas.microsoft.com/office/drawing/2014/main" id="{FDD655BE-2E17-4772-969D-770B32E9E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197" y="3039581"/>
                <a:ext cx="914400" cy="914400"/>
              </a:xfrm>
              <a:prstGeom prst="rect">
                <a:avLst/>
              </a:prstGeom>
            </p:spPr>
          </p:pic>
        </p:grpSp>
      </p:grpSp>
      <p:grpSp>
        <p:nvGrpSpPr>
          <p:cNvPr id="37" name="Group 36">
            <a:extLst>
              <a:ext uri="{FF2B5EF4-FFF2-40B4-BE49-F238E27FC236}">
                <a16:creationId xmlns:a16="http://schemas.microsoft.com/office/drawing/2014/main" id="{07341E66-E944-4D74-871D-9BDC09928B9C}"/>
              </a:ext>
            </a:extLst>
          </p:cNvPr>
          <p:cNvGrpSpPr/>
          <p:nvPr userDrawn="1"/>
        </p:nvGrpSpPr>
        <p:grpSpPr>
          <a:xfrm rot="5400000">
            <a:off x="4916725" y="1069714"/>
            <a:ext cx="3722287" cy="3440686"/>
            <a:chOff x="6837079" y="2046514"/>
            <a:chExt cx="3722287" cy="3440686"/>
          </a:xfrm>
          <a:solidFill>
            <a:schemeClr val="accent2"/>
          </a:solidFill>
        </p:grpSpPr>
        <p:sp>
          <p:nvSpPr>
            <p:cNvPr id="38" name="Block Arc 37">
              <a:extLst>
                <a:ext uri="{FF2B5EF4-FFF2-40B4-BE49-F238E27FC236}">
                  <a16:creationId xmlns:a16="http://schemas.microsoft.com/office/drawing/2014/main" id="{1DE81BF7-EB89-4958-A4B0-F4478B40363C}"/>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39" name="Group 38">
              <a:extLst>
                <a:ext uri="{FF2B5EF4-FFF2-40B4-BE49-F238E27FC236}">
                  <a16:creationId xmlns:a16="http://schemas.microsoft.com/office/drawing/2014/main" id="{83E2F090-22F1-4771-B90E-BC0A1AF25B3B}"/>
                </a:ext>
              </a:extLst>
            </p:cNvPr>
            <p:cNvGrpSpPr/>
            <p:nvPr/>
          </p:nvGrpSpPr>
          <p:grpSpPr>
            <a:xfrm>
              <a:off x="6837079" y="2046514"/>
              <a:ext cx="3703428" cy="3440686"/>
              <a:chOff x="-230884" y="1783295"/>
              <a:chExt cx="3629194" cy="3440686"/>
            </a:xfrm>
            <a:grpFill/>
          </p:grpSpPr>
          <p:sp>
            <p:nvSpPr>
              <p:cNvPr id="40" name="Arc 39">
                <a:extLst>
                  <a:ext uri="{FF2B5EF4-FFF2-40B4-BE49-F238E27FC236}">
                    <a16:creationId xmlns:a16="http://schemas.microsoft.com/office/drawing/2014/main" id="{588093D6-803C-47B8-ACD9-65C90D0694C0}"/>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41" name="Block Arc 40">
                <a:extLst>
                  <a:ext uri="{FF2B5EF4-FFF2-40B4-BE49-F238E27FC236}">
                    <a16:creationId xmlns:a16="http://schemas.microsoft.com/office/drawing/2014/main" id="{ED02AAFE-C7E2-46C6-AC2F-739D007A2095}"/>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42" name="Block Arc 41">
                <a:extLst>
                  <a:ext uri="{FF2B5EF4-FFF2-40B4-BE49-F238E27FC236}">
                    <a16:creationId xmlns:a16="http://schemas.microsoft.com/office/drawing/2014/main" id="{E0620C4E-C573-4213-B99F-62A033C48710}"/>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43" name="Oval 42">
                <a:extLst>
                  <a:ext uri="{FF2B5EF4-FFF2-40B4-BE49-F238E27FC236}">
                    <a16:creationId xmlns:a16="http://schemas.microsoft.com/office/drawing/2014/main" id="{A378E250-C15B-4287-B2BC-B8CE546B9662}"/>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44" name="Oval 43">
                <a:extLst>
                  <a:ext uri="{FF2B5EF4-FFF2-40B4-BE49-F238E27FC236}">
                    <a16:creationId xmlns:a16="http://schemas.microsoft.com/office/drawing/2014/main" id="{70C7A1C5-9B46-421B-9C58-ACD59D8DBA19}"/>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45" name="Graphic 44" descr="Lightbulb">
                <a:extLst>
                  <a:ext uri="{FF2B5EF4-FFF2-40B4-BE49-F238E27FC236}">
                    <a16:creationId xmlns:a16="http://schemas.microsoft.com/office/drawing/2014/main" id="{EC1C242D-B4B2-48CB-B60E-4411C10DC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53197" y="3048743"/>
                <a:ext cx="914400" cy="896071"/>
              </a:xfrm>
              <a:prstGeom prst="rect">
                <a:avLst/>
              </a:prstGeom>
            </p:spPr>
          </p:pic>
        </p:grpSp>
      </p:grpSp>
      <p:grpSp>
        <p:nvGrpSpPr>
          <p:cNvPr id="46" name="Group 45">
            <a:extLst>
              <a:ext uri="{FF2B5EF4-FFF2-40B4-BE49-F238E27FC236}">
                <a16:creationId xmlns:a16="http://schemas.microsoft.com/office/drawing/2014/main" id="{496F4B39-EE1F-43FB-A43C-DC4D57CD25F1}"/>
              </a:ext>
            </a:extLst>
          </p:cNvPr>
          <p:cNvGrpSpPr/>
          <p:nvPr userDrawn="1"/>
        </p:nvGrpSpPr>
        <p:grpSpPr>
          <a:xfrm rot="10800000">
            <a:off x="4824146" y="2720152"/>
            <a:ext cx="3722287" cy="3440686"/>
            <a:chOff x="6837079" y="2046514"/>
            <a:chExt cx="3722287" cy="3440686"/>
          </a:xfrm>
          <a:solidFill>
            <a:schemeClr val="accent2"/>
          </a:solidFill>
        </p:grpSpPr>
        <p:sp>
          <p:nvSpPr>
            <p:cNvPr id="47" name="Block Arc 46">
              <a:extLst>
                <a:ext uri="{FF2B5EF4-FFF2-40B4-BE49-F238E27FC236}">
                  <a16:creationId xmlns:a16="http://schemas.microsoft.com/office/drawing/2014/main" id="{0262E205-5E20-4513-9ADF-B5AAD124EAD2}"/>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48" name="Group 47">
              <a:extLst>
                <a:ext uri="{FF2B5EF4-FFF2-40B4-BE49-F238E27FC236}">
                  <a16:creationId xmlns:a16="http://schemas.microsoft.com/office/drawing/2014/main" id="{E4C842FE-39CB-4CD7-9545-F74BAFDDD167}"/>
                </a:ext>
              </a:extLst>
            </p:cNvPr>
            <p:cNvGrpSpPr/>
            <p:nvPr/>
          </p:nvGrpSpPr>
          <p:grpSpPr>
            <a:xfrm>
              <a:off x="6837079" y="2046514"/>
              <a:ext cx="3703428" cy="3440686"/>
              <a:chOff x="-230884" y="1783295"/>
              <a:chExt cx="3629194" cy="3440686"/>
            </a:xfrm>
            <a:grpFill/>
          </p:grpSpPr>
          <p:sp>
            <p:nvSpPr>
              <p:cNvPr id="49" name="Arc 48">
                <a:extLst>
                  <a:ext uri="{FF2B5EF4-FFF2-40B4-BE49-F238E27FC236}">
                    <a16:creationId xmlns:a16="http://schemas.microsoft.com/office/drawing/2014/main" id="{EF57CDFC-D8C6-41A0-9CB6-0AACAFE81EB0}"/>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50" name="Block Arc 49">
                <a:extLst>
                  <a:ext uri="{FF2B5EF4-FFF2-40B4-BE49-F238E27FC236}">
                    <a16:creationId xmlns:a16="http://schemas.microsoft.com/office/drawing/2014/main" id="{986C9604-B69D-409C-889F-CEC1E5831198}"/>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51" name="Block Arc 50">
                <a:extLst>
                  <a:ext uri="{FF2B5EF4-FFF2-40B4-BE49-F238E27FC236}">
                    <a16:creationId xmlns:a16="http://schemas.microsoft.com/office/drawing/2014/main" id="{D6B5B1EF-AEF4-434F-8FC8-CD8F4A000DE0}"/>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52" name="Oval 51">
                <a:extLst>
                  <a:ext uri="{FF2B5EF4-FFF2-40B4-BE49-F238E27FC236}">
                    <a16:creationId xmlns:a16="http://schemas.microsoft.com/office/drawing/2014/main" id="{7E0065A4-9321-44B2-BB44-42AFB20F2C7D}"/>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53" name="Oval 52">
                <a:extLst>
                  <a:ext uri="{FF2B5EF4-FFF2-40B4-BE49-F238E27FC236}">
                    <a16:creationId xmlns:a16="http://schemas.microsoft.com/office/drawing/2014/main" id="{0C7E3F8D-303A-4F61-BACA-F479C9218942}"/>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54" name="Graphic 53" descr="Bar chart">
                <a:extLst>
                  <a:ext uri="{FF2B5EF4-FFF2-40B4-BE49-F238E27FC236}">
                    <a16:creationId xmlns:a16="http://schemas.microsoft.com/office/drawing/2014/main" id="{BC337275-F1F2-488B-9063-2A5C2DEC48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62361" y="3039579"/>
                <a:ext cx="896071" cy="914400"/>
              </a:xfrm>
              <a:prstGeom prst="rect">
                <a:avLst/>
              </a:prstGeom>
            </p:spPr>
          </p:pic>
        </p:grpSp>
      </p:grpSp>
      <p:grpSp>
        <p:nvGrpSpPr>
          <p:cNvPr id="55" name="Group 54">
            <a:extLst>
              <a:ext uri="{FF2B5EF4-FFF2-40B4-BE49-F238E27FC236}">
                <a16:creationId xmlns:a16="http://schemas.microsoft.com/office/drawing/2014/main" id="{8D20E835-01A4-4780-A94F-22E9DEACA8EB}"/>
              </a:ext>
            </a:extLst>
          </p:cNvPr>
          <p:cNvGrpSpPr/>
          <p:nvPr userDrawn="1"/>
        </p:nvGrpSpPr>
        <p:grpSpPr>
          <a:xfrm rot="16200000">
            <a:off x="3036721" y="2598008"/>
            <a:ext cx="3722287" cy="3440686"/>
            <a:chOff x="6837079" y="2046514"/>
            <a:chExt cx="3722287" cy="3440686"/>
          </a:xfrm>
          <a:solidFill>
            <a:schemeClr val="accent2"/>
          </a:solidFill>
        </p:grpSpPr>
        <p:sp>
          <p:nvSpPr>
            <p:cNvPr id="56" name="Block Arc 55">
              <a:extLst>
                <a:ext uri="{FF2B5EF4-FFF2-40B4-BE49-F238E27FC236}">
                  <a16:creationId xmlns:a16="http://schemas.microsoft.com/office/drawing/2014/main" id="{828E0A8F-B9F8-4F28-B84B-3B81DDA520CA}"/>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57" name="Group 56">
              <a:extLst>
                <a:ext uri="{FF2B5EF4-FFF2-40B4-BE49-F238E27FC236}">
                  <a16:creationId xmlns:a16="http://schemas.microsoft.com/office/drawing/2014/main" id="{275957EB-E488-4C30-846D-C34C91931D8B}"/>
                </a:ext>
              </a:extLst>
            </p:cNvPr>
            <p:cNvGrpSpPr/>
            <p:nvPr/>
          </p:nvGrpSpPr>
          <p:grpSpPr>
            <a:xfrm>
              <a:off x="6837079" y="2046514"/>
              <a:ext cx="3703428" cy="3440686"/>
              <a:chOff x="-230884" y="1783295"/>
              <a:chExt cx="3629194" cy="3440686"/>
            </a:xfrm>
            <a:grpFill/>
          </p:grpSpPr>
          <p:sp>
            <p:nvSpPr>
              <p:cNvPr id="58" name="Arc 57">
                <a:extLst>
                  <a:ext uri="{FF2B5EF4-FFF2-40B4-BE49-F238E27FC236}">
                    <a16:creationId xmlns:a16="http://schemas.microsoft.com/office/drawing/2014/main" id="{DB3F631D-3719-463D-8F46-01C881B1944F}"/>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59" name="Block Arc 58">
                <a:extLst>
                  <a:ext uri="{FF2B5EF4-FFF2-40B4-BE49-F238E27FC236}">
                    <a16:creationId xmlns:a16="http://schemas.microsoft.com/office/drawing/2014/main" id="{D145C8E9-F3DB-4CBD-B21B-D4A1B82B6E79}"/>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60" name="Block Arc 59">
                <a:extLst>
                  <a:ext uri="{FF2B5EF4-FFF2-40B4-BE49-F238E27FC236}">
                    <a16:creationId xmlns:a16="http://schemas.microsoft.com/office/drawing/2014/main" id="{04323F3B-FF02-48E0-B839-9E94FD943ECC}"/>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61" name="Oval 60">
                <a:extLst>
                  <a:ext uri="{FF2B5EF4-FFF2-40B4-BE49-F238E27FC236}">
                    <a16:creationId xmlns:a16="http://schemas.microsoft.com/office/drawing/2014/main" id="{C5A5B551-983C-4CB8-804B-BC6AE25B20BC}"/>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62" name="Oval 61">
                <a:extLst>
                  <a:ext uri="{FF2B5EF4-FFF2-40B4-BE49-F238E27FC236}">
                    <a16:creationId xmlns:a16="http://schemas.microsoft.com/office/drawing/2014/main" id="{682AA677-1EAC-4DB8-AD5A-1BEC4A6A5B08}"/>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63" name="Graphic 62" descr="Puzzle">
                <a:extLst>
                  <a:ext uri="{FF2B5EF4-FFF2-40B4-BE49-F238E27FC236}">
                    <a16:creationId xmlns:a16="http://schemas.microsoft.com/office/drawing/2014/main" id="{ECA0A0F0-FFAA-4BE6-A8F2-00DD131B8A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153197" y="3048745"/>
                <a:ext cx="914400" cy="896071"/>
              </a:xfrm>
              <a:prstGeom prst="rect">
                <a:avLst/>
              </a:prstGeom>
            </p:spPr>
          </p:pic>
        </p:grpSp>
      </p:grpSp>
      <p:sp>
        <p:nvSpPr>
          <p:cNvPr id="64" name="TextBox 63">
            <a:extLst>
              <a:ext uri="{FF2B5EF4-FFF2-40B4-BE49-F238E27FC236}">
                <a16:creationId xmlns:a16="http://schemas.microsoft.com/office/drawing/2014/main" id="{5DCF073E-ED89-4DB5-8F8E-643F9E3DC7AD}"/>
              </a:ext>
            </a:extLst>
          </p:cNvPr>
          <p:cNvSpPr txBox="1"/>
          <p:nvPr userDrawn="1"/>
        </p:nvSpPr>
        <p:spPr>
          <a:xfrm>
            <a:off x="591718" y="1800493"/>
            <a:ext cx="2517932"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Data Management</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65" name="TextBox 64">
            <a:extLst>
              <a:ext uri="{FF2B5EF4-FFF2-40B4-BE49-F238E27FC236}">
                <a16:creationId xmlns:a16="http://schemas.microsoft.com/office/drawing/2014/main" id="{62DF0482-D443-4100-B060-BE95FE38994E}"/>
              </a:ext>
            </a:extLst>
          </p:cNvPr>
          <p:cNvSpPr txBox="1"/>
          <p:nvPr userDrawn="1"/>
        </p:nvSpPr>
        <p:spPr>
          <a:xfrm>
            <a:off x="591718" y="2292213"/>
            <a:ext cx="2517932"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66" name="TextBox 65">
            <a:extLst>
              <a:ext uri="{FF2B5EF4-FFF2-40B4-BE49-F238E27FC236}">
                <a16:creationId xmlns:a16="http://schemas.microsoft.com/office/drawing/2014/main" id="{4912F139-3ADB-4B43-A3CC-C676E66195D9}"/>
              </a:ext>
            </a:extLst>
          </p:cNvPr>
          <p:cNvSpPr txBox="1"/>
          <p:nvPr userDrawn="1"/>
        </p:nvSpPr>
        <p:spPr>
          <a:xfrm>
            <a:off x="989756" y="4579761"/>
            <a:ext cx="2643114"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Business Processes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67" name="TextBox 66">
            <a:extLst>
              <a:ext uri="{FF2B5EF4-FFF2-40B4-BE49-F238E27FC236}">
                <a16:creationId xmlns:a16="http://schemas.microsoft.com/office/drawing/2014/main" id="{FD60FB4B-83F0-4DE2-A0BE-9B461BC762A0}"/>
              </a:ext>
            </a:extLst>
          </p:cNvPr>
          <p:cNvSpPr txBox="1"/>
          <p:nvPr userDrawn="1"/>
        </p:nvSpPr>
        <p:spPr>
          <a:xfrm>
            <a:off x="989756" y="5071481"/>
            <a:ext cx="2643114"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68" name="TextBox 67">
            <a:extLst>
              <a:ext uri="{FF2B5EF4-FFF2-40B4-BE49-F238E27FC236}">
                <a16:creationId xmlns:a16="http://schemas.microsoft.com/office/drawing/2014/main" id="{2E1A82C7-0428-4B85-A32B-69627AA970C8}"/>
              </a:ext>
            </a:extLst>
          </p:cNvPr>
          <p:cNvSpPr txBox="1"/>
          <p:nvPr userDrawn="1"/>
        </p:nvSpPr>
        <p:spPr>
          <a:xfrm>
            <a:off x="8096379" y="1054741"/>
            <a:ext cx="2388548"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Further Insights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69" name="TextBox 68">
            <a:extLst>
              <a:ext uri="{FF2B5EF4-FFF2-40B4-BE49-F238E27FC236}">
                <a16:creationId xmlns:a16="http://schemas.microsoft.com/office/drawing/2014/main" id="{DF5F72E2-97C9-4F14-AC69-D9E47A65EB53}"/>
              </a:ext>
            </a:extLst>
          </p:cNvPr>
          <p:cNvSpPr txBox="1"/>
          <p:nvPr userDrawn="1"/>
        </p:nvSpPr>
        <p:spPr>
          <a:xfrm>
            <a:off x="8096379" y="1546461"/>
            <a:ext cx="2388548"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70" name="TextBox 69">
            <a:extLst>
              <a:ext uri="{FF2B5EF4-FFF2-40B4-BE49-F238E27FC236}">
                <a16:creationId xmlns:a16="http://schemas.microsoft.com/office/drawing/2014/main" id="{CC472E54-CA79-4A48-BAAF-7819484A6852}"/>
              </a:ext>
            </a:extLst>
          </p:cNvPr>
          <p:cNvSpPr txBox="1"/>
          <p:nvPr userDrawn="1"/>
        </p:nvSpPr>
        <p:spPr>
          <a:xfrm>
            <a:off x="9018309" y="3593360"/>
            <a:ext cx="2388548"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Data Analytics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71" name="TextBox 70">
            <a:extLst>
              <a:ext uri="{FF2B5EF4-FFF2-40B4-BE49-F238E27FC236}">
                <a16:creationId xmlns:a16="http://schemas.microsoft.com/office/drawing/2014/main" id="{3DC09DC0-750F-46F4-9208-E2171D7A7D35}"/>
              </a:ext>
            </a:extLst>
          </p:cNvPr>
          <p:cNvSpPr txBox="1"/>
          <p:nvPr userDrawn="1"/>
        </p:nvSpPr>
        <p:spPr>
          <a:xfrm>
            <a:off x="9018309" y="4085080"/>
            <a:ext cx="2388548"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Tree>
    <p:extLst>
      <p:ext uri="{BB962C8B-B14F-4D97-AF65-F5344CB8AC3E}">
        <p14:creationId xmlns:p14="http://schemas.microsoft.com/office/powerpoint/2010/main" val="86023818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Small Logo (Red)">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userDrawn="1"/>
        </p:nvSpPr>
        <p:spPr>
          <a:xfrm>
            <a:off x="5137030" y="-2"/>
            <a:ext cx="7054972" cy="6944265"/>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5" name="Title Text">
            <a:extLst>
              <a:ext uri="{FF2B5EF4-FFF2-40B4-BE49-F238E27FC236}">
                <a16:creationId xmlns:a16="http://schemas.microsoft.com/office/drawing/2014/main" id="{C94DEEC1-43AE-4D30-B4FB-937F6EC42B29}"/>
              </a:ext>
            </a:extLst>
          </p:cNvPr>
          <p:cNvSpPr txBox="1">
            <a:spLocks noGrp="1"/>
          </p:cNvSpPr>
          <p:nvPr>
            <p:ph type="title"/>
          </p:nvPr>
        </p:nvSpPr>
        <p:spPr>
          <a:xfrm>
            <a:off x="407987" y="1789951"/>
            <a:ext cx="4774259" cy="1475156"/>
          </a:xfrm>
          <a:prstGeom prst="rect">
            <a:avLst/>
          </a:prstGeom>
        </p:spPr>
        <p:txBody>
          <a:bodyPr anchor="b">
            <a:normAutofit/>
          </a:bodyPr>
          <a:lstStyle>
            <a:lvl1pPr>
              <a:defRPr sz="3600">
                <a:latin typeface="Cambria" panose="02040503050406030204" pitchFamily="18" charset="0"/>
              </a:defRPr>
            </a:lvl1pPr>
          </a:lstStyle>
          <a:p>
            <a:r>
              <a:rPr dirty="0"/>
              <a:t>Title Text</a:t>
            </a:r>
          </a:p>
        </p:txBody>
      </p:sp>
      <p:sp>
        <p:nvSpPr>
          <p:cNvPr id="16" name="Body Level One…">
            <a:extLst>
              <a:ext uri="{FF2B5EF4-FFF2-40B4-BE49-F238E27FC236}">
                <a16:creationId xmlns:a16="http://schemas.microsoft.com/office/drawing/2014/main" id="{A64D19E7-B886-48CA-88AD-E29B02F55D4F}"/>
              </a:ext>
            </a:extLst>
          </p:cNvPr>
          <p:cNvSpPr txBox="1">
            <a:spLocks noGrp="1"/>
          </p:cNvSpPr>
          <p:nvPr>
            <p:ph type="body" sz="quarter" idx="1" hasCustomPrompt="1"/>
          </p:nvPr>
        </p:nvSpPr>
        <p:spPr>
          <a:xfrm>
            <a:off x="407987" y="34079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pic>
        <p:nvPicPr>
          <p:cNvPr id="17" name="Graphic 9" descr="Graphic 9">
            <a:extLst>
              <a:ext uri="{FF2B5EF4-FFF2-40B4-BE49-F238E27FC236}">
                <a16:creationId xmlns:a16="http://schemas.microsoft.com/office/drawing/2014/main" id="{061254BA-57B8-455C-853D-469A43D5CB56}"/>
              </a:ext>
            </a:extLst>
          </p:cNvPr>
          <p:cNvPicPr>
            <a:picLocks noChangeAspect="1"/>
          </p:cNvPicPr>
          <p:nvPr userDrawn="1"/>
        </p:nvPicPr>
        <p:blipFill>
          <a:blip r:embed="rId2">
            <a:extLst/>
          </a:blip>
          <a:stretch>
            <a:fillRect/>
          </a:stretch>
        </p:blipFill>
        <p:spPr>
          <a:xfrm>
            <a:off x="407987" y="6101472"/>
            <a:ext cx="2286001" cy="510019"/>
          </a:xfrm>
          <a:prstGeom prst="rect">
            <a:avLst/>
          </a:prstGeom>
          <a:ln w="12700">
            <a:miter lim="400000"/>
          </a:ln>
        </p:spPr>
      </p:pic>
      <p:sp>
        <p:nvSpPr>
          <p:cNvPr id="8" name="Slide Number">
            <a:extLst>
              <a:ext uri="{FF2B5EF4-FFF2-40B4-BE49-F238E27FC236}">
                <a16:creationId xmlns:a16="http://schemas.microsoft.com/office/drawing/2014/main" id="{E29516FE-5EA9-4343-AE1E-C40523EA9E88}"/>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93661933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reserve="1">
  <p:cSld name="Cover Shape Top Right (Purple)">
    <p:spTree>
      <p:nvGrpSpPr>
        <p:cNvPr id="1" name=""/>
        <p:cNvGrpSpPr/>
        <p:nvPr/>
      </p:nvGrpSpPr>
      <p:grpSpPr>
        <a:xfrm>
          <a:off x="0" y="0"/>
          <a:ext cx="0" cy="0"/>
          <a:chOff x="0" y="0"/>
          <a:chExt cx="0" cy="0"/>
        </a:xfrm>
      </p:grpSpPr>
      <p:pic>
        <p:nvPicPr>
          <p:cNvPr id="64"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65" name="Body Level One…"/>
          <p:cNvSpPr txBox="1">
            <a:spLocks noGrp="1"/>
          </p:cNvSpPr>
          <p:nvPr>
            <p:ph type="body" sz="quarter" idx="1" hasCustomPrompt="1"/>
          </p:nvPr>
        </p:nvSpPr>
        <p:spPr>
          <a:xfrm>
            <a:off x="407987" y="3555553"/>
            <a:ext cx="5399984" cy="869956"/>
          </a:xfrm>
          <a:prstGeom prst="rect">
            <a:avLst/>
          </a:prstGeom>
        </p:spPr>
        <p:txBody>
          <a:bodyPr anchor="b">
            <a:norm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2600">
                <a:solidFill>
                  <a:srgbClr val="0070AD"/>
                </a:solidFill>
                <a:latin typeface="+mj-lt"/>
                <a:ea typeface="+mj-ea"/>
                <a:cs typeface="+mj-cs"/>
                <a:sym typeface="Verdana"/>
              </a:defRPr>
            </a:lvl2pPr>
            <a:lvl3pPr marL="649061" indent="-415697">
              <a:lnSpc>
                <a:spcPts val="3000"/>
              </a:lnSpc>
              <a:spcBef>
                <a:spcPts val="600"/>
              </a:spcBef>
              <a:defRPr sz="2600">
                <a:solidFill>
                  <a:srgbClr val="0070AD"/>
                </a:solidFill>
                <a:latin typeface="+mj-lt"/>
                <a:ea typeface="+mj-ea"/>
                <a:cs typeface="+mj-cs"/>
                <a:sym typeface="Verdana"/>
              </a:defRPr>
            </a:lvl3pPr>
            <a:lvl4pPr marL="962819" indent="-505618">
              <a:lnSpc>
                <a:spcPts val="3000"/>
              </a:lnSpc>
              <a:spcBef>
                <a:spcPts val="600"/>
              </a:spcBef>
              <a:defRPr sz="2600">
                <a:solidFill>
                  <a:srgbClr val="0070AD"/>
                </a:solidFill>
                <a:latin typeface="+mj-lt"/>
                <a:ea typeface="+mj-ea"/>
                <a:cs typeface="+mj-cs"/>
                <a:sym typeface="Verdana"/>
              </a:defRPr>
            </a:lvl4pPr>
            <a:lvl5pPr marL="1106222" indent="-388672">
              <a:lnSpc>
                <a:spcPts val="3000"/>
              </a:lnSpc>
              <a:spcBef>
                <a:spcPts val="600"/>
              </a:spcBef>
              <a:defRPr sz="2600">
                <a:solidFill>
                  <a:srgbClr val="0070AD"/>
                </a:solidFill>
                <a:latin typeface="+mj-lt"/>
                <a:ea typeface="+mj-ea"/>
                <a:cs typeface="+mj-cs"/>
                <a:sym typeface="Verdana"/>
              </a:defRPr>
            </a:lvl5pPr>
          </a:lstStyle>
          <a:p>
            <a:r>
              <a:rPr lang="en-US" dirty="0"/>
              <a:t>Title Text</a:t>
            </a:r>
            <a:endParaRPr dirty="0"/>
          </a:p>
        </p:txBody>
      </p:sp>
      <p:sp>
        <p:nvSpPr>
          <p:cNvPr id="66" name="Text Placeholder 13"/>
          <p:cNvSpPr>
            <a:spLocks noGrp="1"/>
          </p:cNvSpPr>
          <p:nvPr>
            <p:ph type="body" sz="quarter" idx="13"/>
          </p:nvPr>
        </p:nvSpPr>
        <p:spPr>
          <a:xfrm>
            <a:off x="407983" y="4540515"/>
            <a:ext cx="5399990" cy="1196343"/>
          </a:xfrm>
          <a:prstGeom prst="rect">
            <a:avLst/>
          </a:prstGeom>
        </p:spPr>
        <p:txBody>
          <a:bodyPr>
            <a:normAutofit/>
          </a:bodyPr>
          <a:lstStyle>
            <a:lvl1pPr>
              <a:defRPr sz="2400">
                <a:solidFill>
                  <a:schemeClr val="accent2"/>
                </a:solidFill>
                <a:latin typeface="Cambria" panose="02040503050406030204" pitchFamily="18" charset="0"/>
              </a:defRPr>
            </a:lvl1pPr>
          </a:lstStyle>
          <a:p>
            <a:endParaRPr dirty="0"/>
          </a:p>
        </p:txBody>
      </p:sp>
      <p:sp>
        <p:nvSpPr>
          <p:cNvPr id="67" name="Freeform 8"/>
          <p:cNvSpPr/>
          <p:nvPr/>
        </p:nvSpPr>
        <p:spPr>
          <a:xfrm rot="16200000" flipH="1">
            <a:off x="6452116" y="-68088"/>
            <a:ext cx="5668774" cy="5804943"/>
          </a:xfrm>
          <a:custGeom>
            <a:avLst/>
            <a:gdLst/>
            <a:ahLst/>
            <a:cxnLst>
              <a:cxn ang="0">
                <a:pos x="wd2" y="hd2"/>
              </a:cxn>
              <a:cxn ang="5400000">
                <a:pos x="wd2" y="hd2"/>
              </a:cxn>
              <a:cxn ang="10800000">
                <a:pos x="wd2" y="hd2"/>
              </a:cxn>
              <a:cxn ang="16200000">
                <a:pos x="wd2" y="hd2"/>
              </a:cxn>
            </a:cxnLst>
            <a:rect l="0" t="0" r="r" b="b"/>
            <a:pathLst>
              <a:path w="19699" h="21600" extrusionOk="0">
                <a:moveTo>
                  <a:pt x="0" y="3816"/>
                </a:moveTo>
                <a:cubicBezTo>
                  <a:pt x="0" y="14294"/>
                  <a:pt x="0" y="19205"/>
                  <a:pt x="0" y="21508"/>
                </a:cubicBezTo>
                <a:lnTo>
                  <a:pt x="0" y="21600"/>
                </a:lnTo>
                <a:lnTo>
                  <a:pt x="15138" y="21600"/>
                </a:lnTo>
                <a:lnTo>
                  <a:pt x="15245" y="21410"/>
                </a:lnTo>
                <a:cubicBezTo>
                  <a:pt x="21047" y="11036"/>
                  <a:pt x="21600" y="4661"/>
                  <a:pt x="14401" y="0"/>
                </a:cubicBezTo>
                <a:cubicBezTo>
                  <a:pt x="6044" y="4873"/>
                  <a:pt x="1989" y="4906"/>
                  <a:pt x="0" y="3816"/>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7" name="Conector reto 49">
            <a:extLst>
              <a:ext uri="{FF2B5EF4-FFF2-40B4-BE49-F238E27FC236}">
                <a16:creationId xmlns:a16="http://schemas.microsoft.com/office/drawing/2014/main" id="{678F9195-A284-4DF2-A065-95A608955BAE}"/>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A3B2F1F5-1373-46A0-98B2-67DFDDC4BAD3}"/>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18486221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reserve="1">
  <p:cSld name="Cover Shape Top Right (Blue)">
    <p:spTree>
      <p:nvGrpSpPr>
        <p:cNvPr id="1" name=""/>
        <p:cNvGrpSpPr/>
        <p:nvPr/>
      </p:nvGrpSpPr>
      <p:grpSpPr>
        <a:xfrm>
          <a:off x="0" y="0"/>
          <a:ext cx="0" cy="0"/>
          <a:chOff x="0" y="0"/>
          <a:chExt cx="0" cy="0"/>
        </a:xfrm>
      </p:grpSpPr>
      <p:pic>
        <p:nvPicPr>
          <p:cNvPr id="64"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65" name="Body Level One…"/>
          <p:cNvSpPr txBox="1">
            <a:spLocks noGrp="1"/>
          </p:cNvSpPr>
          <p:nvPr>
            <p:ph type="body" sz="quarter" idx="1" hasCustomPrompt="1"/>
          </p:nvPr>
        </p:nvSpPr>
        <p:spPr>
          <a:xfrm>
            <a:off x="407987" y="3555553"/>
            <a:ext cx="5399984" cy="869956"/>
          </a:xfrm>
          <a:prstGeom prst="rect">
            <a:avLst/>
          </a:prstGeom>
        </p:spPr>
        <p:txBody>
          <a:bodyPr anchor="b">
            <a:norm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2600">
                <a:solidFill>
                  <a:srgbClr val="0070AD"/>
                </a:solidFill>
                <a:latin typeface="+mj-lt"/>
                <a:ea typeface="+mj-ea"/>
                <a:cs typeface="+mj-cs"/>
                <a:sym typeface="Verdana"/>
              </a:defRPr>
            </a:lvl2pPr>
            <a:lvl3pPr marL="649061" indent="-415697">
              <a:lnSpc>
                <a:spcPts val="3000"/>
              </a:lnSpc>
              <a:spcBef>
                <a:spcPts val="600"/>
              </a:spcBef>
              <a:defRPr sz="2600">
                <a:solidFill>
                  <a:srgbClr val="0070AD"/>
                </a:solidFill>
                <a:latin typeface="+mj-lt"/>
                <a:ea typeface="+mj-ea"/>
                <a:cs typeface="+mj-cs"/>
                <a:sym typeface="Verdana"/>
              </a:defRPr>
            </a:lvl3pPr>
            <a:lvl4pPr marL="962819" indent="-505618">
              <a:lnSpc>
                <a:spcPts val="3000"/>
              </a:lnSpc>
              <a:spcBef>
                <a:spcPts val="600"/>
              </a:spcBef>
              <a:defRPr sz="2600">
                <a:solidFill>
                  <a:srgbClr val="0070AD"/>
                </a:solidFill>
                <a:latin typeface="+mj-lt"/>
                <a:ea typeface="+mj-ea"/>
                <a:cs typeface="+mj-cs"/>
                <a:sym typeface="Verdana"/>
              </a:defRPr>
            </a:lvl4pPr>
            <a:lvl5pPr marL="1106222" indent="-388672">
              <a:lnSpc>
                <a:spcPts val="3000"/>
              </a:lnSpc>
              <a:spcBef>
                <a:spcPts val="600"/>
              </a:spcBef>
              <a:defRPr sz="2600">
                <a:solidFill>
                  <a:srgbClr val="0070AD"/>
                </a:solidFill>
                <a:latin typeface="+mj-lt"/>
                <a:ea typeface="+mj-ea"/>
                <a:cs typeface="+mj-cs"/>
                <a:sym typeface="Verdana"/>
              </a:defRPr>
            </a:lvl5pPr>
          </a:lstStyle>
          <a:p>
            <a:r>
              <a:rPr lang="en-US" dirty="0"/>
              <a:t>Title Text</a:t>
            </a:r>
            <a:endParaRPr dirty="0"/>
          </a:p>
        </p:txBody>
      </p:sp>
      <p:sp>
        <p:nvSpPr>
          <p:cNvPr id="66" name="Text Placeholder 13"/>
          <p:cNvSpPr>
            <a:spLocks noGrp="1"/>
          </p:cNvSpPr>
          <p:nvPr>
            <p:ph type="body" sz="quarter" idx="13"/>
          </p:nvPr>
        </p:nvSpPr>
        <p:spPr>
          <a:xfrm>
            <a:off x="407983" y="4540515"/>
            <a:ext cx="5399990" cy="1196343"/>
          </a:xfrm>
          <a:prstGeom prst="rect">
            <a:avLst/>
          </a:prstGeom>
        </p:spPr>
        <p:txBody>
          <a:bodyPr>
            <a:normAutofit/>
          </a:bodyPr>
          <a:lstStyle>
            <a:lvl1pPr>
              <a:defRPr sz="2400">
                <a:solidFill>
                  <a:schemeClr val="accent2"/>
                </a:solidFill>
                <a:latin typeface="Cambria" panose="02040503050406030204" pitchFamily="18" charset="0"/>
              </a:defRPr>
            </a:lvl1pPr>
          </a:lstStyle>
          <a:p>
            <a:endParaRPr dirty="0"/>
          </a:p>
        </p:txBody>
      </p:sp>
      <p:sp>
        <p:nvSpPr>
          <p:cNvPr id="67" name="Freeform 8"/>
          <p:cNvSpPr/>
          <p:nvPr/>
        </p:nvSpPr>
        <p:spPr>
          <a:xfrm rot="16200000" flipH="1">
            <a:off x="6452116" y="-68088"/>
            <a:ext cx="5668774" cy="5804943"/>
          </a:xfrm>
          <a:custGeom>
            <a:avLst/>
            <a:gdLst/>
            <a:ahLst/>
            <a:cxnLst>
              <a:cxn ang="0">
                <a:pos x="wd2" y="hd2"/>
              </a:cxn>
              <a:cxn ang="5400000">
                <a:pos x="wd2" y="hd2"/>
              </a:cxn>
              <a:cxn ang="10800000">
                <a:pos x="wd2" y="hd2"/>
              </a:cxn>
              <a:cxn ang="16200000">
                <a:pos x="wd2" y="hd2"/>
              </a:cxn>
            </a:cxnLst>
            <a:rect l="0" t="0" r="r" b="b"/>
            <a:pathLst>
              <a:path w="19699" h="21600" extrusionOk="0">
                <a:moveTo>
                  <a:pt x="0" y="3816"/>
                </a:moveTo>
                <a:cubicBezTo>
                  <a:pt x="0" y="14294"/>
                  <a:pt x="0" y="19205"/>
                  <a:pt x="0" y="21508"/>
                </a:cubicBezTo>
                <a:lnTo>
                  <a:pt x="0" y="21600"/>
                </a:lnTo>
                <a:lnTo>
                  <a:pt x="15138" y="21600"/>
                </a:lnTo>
                <a:lnTo>
                  <a:pt x="15245" y="21410"/>
                </a:lnTo>
                <a:cubicBezTo>
                  <a:pt x="21047" y="11036"/>
                  <a:pt x="21600" y="4661"/>
                  <a:pt x="14401" y="0"/>
                </a:cubicBezTo>
                <a:cubicBezTo>
                  <a:pt x="6044" y="4873"/>
                  <a:pt x="1989" y="4906"/>
                  <a:pt x="0" y="3816"/>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7" name="Conector reto 49">
            <a:extLst>
              <a:ext uri="{FF2B5EF4-FFF2-40B4-BE49-F238E27FC236}">
                <a16:creationId xmlns:a16="http://schemas.microsoft.com/office/drawing/2014/main" id="{5BD82F9C-B8F7-425C-8B94-46B13561BA1C}"/>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AF561031-7906-41A2-9BA6-F3DB0D4FDB0C}"/>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385725545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reserve="1">
  <p:cSld name="Cover Shape Top Right (Light Blue)">
    <p:spTree>
      <p:nvGrpSpPr>
        <p:cNvPr id="1" name=""/>
        <p:cNvGrpSpPr/>
        <p:nvPr/>
      </p:nvGrpSpPr>
      <p:grpSpPr>
        <a:xfrm>
          <a:off x="0" y="0"/>
          <a:ext cx="0" cy="0"/>
          <a:chOff x="0" y="0"/>
          <a:chExt cx="0" cy="0"/>
        </a:xfrm>
      </p:grpSpPr>
      <p:pic>
        <p:nvPicPr>
          <p:cNvPr id="64"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65" name="Body Level One…"/>
          <p:cNvSpPr txBox="1">
            <a:spLocks noGrp="1"/>
          </p:cNvSpPr>
          <p:nvPr>
            <p:ph type="body" sz="quarter" idx="1" hasCustomPrompt="1"/>
          </p:nvPr>
        </p:nvSpPr>
        <p:spPr>
          <a:xfrm>
            <a:off x="407987" y="3555553"/>
            <a:ext cx="5399984" cy="869956"/>
          </a:xfrm>
          <a:prstGeom prst="rect">
            <a:avLst/>
          </a:prstGeom>
        </p:spPr>
        <p:txBody>
          <a:bodyPr anchor="b">
            <a:norm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2600">
                <a:solidFill>
                  <a:srgbClr val="0070AD"/>
                </a:solidFill>
                <a:latin typeface="+mj-lt"/>
                <a:ea typeface="+mj-ea"/>
                <a:cs typeface="+mj-cs"/>
                <a:sym typeface="Verdana"/>
              </a:defRPr>
            </a:lvl2pPr>
            <a:lvl3pPr marL="649061" indent="-415697">
              <a:lnSpc>
                <a:spcPts val="3000"/>
              </a:lnSpc>
              <a:spcBef>
                <a:spcPts val="600"/>
              </a:spcBef>
              <a:defRPr sz="2600">
                <a:solidFill>
                  <a:srgbClr val="0070AD"/>
                </a:solidFill>
                <a:latin typeface="+mj-lt"/>
                <a:ea typeface="+mj-ea"/>
                <a:cs typeface="+mj-cs"/>
                <a:sym typeface="Verdana"/>
              </a:defRPr>
            </a:lvl3pPr>
            <a:lvl4pPr marL="962819" indent="-505618">
              <a:lnSpc>
                <a:spcPts val="3000"/>
              </a:lnSpc>
              <a:spcBef>
                <a:spcPts val="600"/>
              </a:spcBef>
              <a:defRPr sz="2600">
                <a:solidFill>
                  <a:srgbClr val="0070AD"/>
                </a:solidFill>
                <a:latin typeface="+mj-lt"/>
                <a:ea typeface="+mj-ea"/>
                <a:cs typeface="+mj-cs"/>
                <a:sym typeface="Verdana"/>
              </a:defRPr>
            </a:lvl4pPr>
            <a:lvl5pPr marL="1106222" indent="-388672">
              <a:lnSpc>
                <a:spcPts val="3000"/>
              </a:lnSpc>
              <a:spcBef>
                <a:spcPts val="600"/>
              </a:spcBef>
              <a:defRPr sz="2600">
                <a:solidFill>
                  <a:srgbClr val="0070AD"/>
                </a:solidFill>
                <a:latin typeface="+mj-lt"/>
                <a:ea typeface="+mj-ea"/>
                <a:cs typeface="+mj-cs"/>
                <a:sym typeface="Verdana"/>
              </a:defRPr>
            </a:lvl5pPr>
          </a:lstStyle>
          <a:p>
            <a:r>
              <a:rPr lang="en-US" dirty="0"/>
              <a:t>Title Text</a:t>
            </a:r>
            <a:endParaRPr dirty="0"/>
          </a:p>
        </p:txBody>
      </p:sp>
      <p:sp>
        <p:nvSpPr>
          <p:cNvPr id="66" name="Text Placeholder 13"/>
          <p:cNvSpPr>
            <a:spLocks noGrp="1"/>
          </p:cNvSpPr>
          <p:nvPr>
            <p:ph type="body" sz="quarter" idx="13"/>
          </p:nvPr>
        </p:nvSpPr>
        <p:spPr>
          <a:xfrm>
            <a:off x="407983" y="4540515"/>
            <a:ext cx="5399990" cy="1196343"/>
          </a:xfrm>
          <a:prstGeom prst="rect">
            <a:avLst/>
          </a:prstGeom>
        </p:spPr>
        <p:txBody>
          <a:bodyPr>
            <a:normAutofit/>
          </a:bodyPr>
          <a:lstStyle>
            <a:lvl1pPr>
              <a:defRPr sz="2400">
                <a:solidFill>
                  <a:schemeClr val="accent2"/>
                </a:solidFill>
                <a:latin typeface="Cambria" panose="02040503050406030204" pitchFamily="18" charset="0"/>
              </a:defRPr>
            </a:lvl1pPr>
          </a:lstStyle>
          <a:p>
            <a:endParaRPr dirty="0"/>
          </a:p>
        </p:txBody>
      </p:sp>
      <p:sp>
        <p:nvSpPr>
          <p:cNvPr id="67" name="Freeform 8"/>
          <p:cNvSpPr/>
          <p:nvPr/>
        </p:nvSpPr>
        <p:spPr>
          <a:xfrm rot="16200000" flipH="1">
            <a:off x="6452116" y="-68088"/>
            <a:ext cx="5668774" cy="5804943"/>
          </a:xfrm>
          <a:custGeom>
            <a:avLst/>
            <a:gdLst/>
            <a:ahLst/>
            <a:cxnLst>
              <a:cxn ang="0">
                <a:pos x="wd2" y="hd2"/>
              </a:cxn>
              <a:cxn ang="5400000">
                <a:pos x="wd2" y="hd2"/>
              </a:cxn>
              <a:cxn ang="10800000">
                <a:pos x="wd2" y="hd2"/>
              </a:cxn>
              <a:cxn ang="16200000">
                <a:pos x="wd2" y="hd2"/>
              </a:cxn>
            </a:cxnLst>
            <a:rect l="0" t="0" r="r" b="b"/>
            <a:pathLst>
              <a:path w="19699" h="21600" extrusionOk="0">
                <a:moveTo>
                  <a:pt x="0" y="3816"/>
                </a:moveTo>
                <a:cubicBezTo>
                  <a:pt x="0" y="14294"/>
                  <a:pt x="0" y="19205"/>
                  <a:pt x="0" y="21508"/>
                </a:cubicBezTo>
                <a:lnTo>
                  <a:pt x="0" y="21600"/>
                </a:lnTo>
                <a:lnTo>
                  <a:pt x="15138" y="21600"/>
                </a:lnTo>
                <a:lnTo>
                  <a:pt x="15245" y="21410"/>
                </a:lnTo>
                <a:cubicBezTo>
                  <a:pt x="21047" y="11036"/>
                  <a:pt x="21600" y="4661"/>
                  <a:pt x="14401" y="0"/>
                </a:cubicBezTo>
                <a:cubicBezTo>
                  <a:pt x="6044" y="4873"/>
                  <a:pt x="1989" y="4906"/>
                  <a:pt x="0" y="3816"/>
                </a:cubicBezTo>
                <a:close/>
              </a:path>
            </a:pathLst>
          </a:custGeom>
          <a:solidFill>
            <a:schemeClr val="accent2"/>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7" name="Conector reto 49">
            <a:extLst>
              <a:ext uri="{FF2B5EF4-FFF2-40B4-BE49-F238E27FC236}">
                <a16:creationId xmlns:a16="http://schemas.microsoft.com/office/drawing/2014/main" id="{ABA9CBA0-74A0-48C2-B221-3816F5572FFB}"/>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A708E499-19C1-492A-BF33-F00AC55CFDDA}"/>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227719473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hape Top Right (Green)">
    <p:spTree>
      <p:nvGrpSpPr>
        <p:cNvPr id="1" name=""/>
        <p:cNvGrpSpPr/>
        <p:nvPr/>
      </p:nvGrpSpPr>
      <p:grpSpPr>
        <a:xfrm>
          <a:off x="0" y="0"/>
          <a:ext cx="0" cy="0"/>
          <a:chOff x="0" y="0"/>
          <a:chExt cx="0" cy="0"/>
        </a:xfrm>
      </p:grpSpPr>
      <p:pic>
        <p:nvPicPr>
          <p:cNvPr id="5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56" name="Freeform 11"/>
          <p:cNvSpPr/>
          <p:nvPr/>
        </p:nvSpPr>
        <p:spPr>
          <a:xfrm rot="16200000" flipH="1">
            <a:off x="6712719" y="-328692"/>
            <a:ext cx="5668718" cy="6326098"/>
          </a:xfrm>
          <a:custGeom>
            <a:avLst/>
            <a:gdLst/>
            <a:ahLst/>
            <a:cxnLst>
              <a:cxn ang="0">
                <a:pos x="wd2" y="hd2"/>
              </a:cxn>
              <a:cxn ang="5400000">
                <a:pos x="wd2" y="hd2"/>
              </a:cxn>
              <a:cxn ang="10800000">
                <a:pos x="wd2" y="hd2"/>
              </a:cxn>
              <a:cxn ang="16200000">
                <a:pos x="wd2" y="hd2"/>
              </a:cxn>
            </a:cxnLst>
            <a:rect l="0" t="0" r="r" b="b"/>
            <a:pathLst>
              <a:path w="19271" h="21600" extrusionOk="0">
                <a:moveTo>
                  <a:pt x="13711" y="21600"/>
                </a:moveTo>
                <a:cubicBezTo>
                  <a:pt x="20484" y="10914"/>
                  <a:pt x="21600" y="4563"/>
                  <a:pt x="14088" y="0"/>
                </a:cubicBezTo>
                <a:cubicBezTo>
                  <a:pt x="5913" y="4472"/>
                  <a:pt x="1946" y="4502"/>
                  <a:pt x="0" y="3501"/>
                </a:cubicBezTo>
                <a:cubicBezTo>
                  <a:pt x="0" y="21600"/>
                  <a:pt x="0" y="21600"/>
                  <a:pt x="0" y="21600"/>
                </a:cubicBezTo>
                <a:lnTo>
                  <a:pt x="13711" y="21600"/>
                </a:lnTo>
                <a:close/>
              </a:path>
            </a:pathLst>
          </a:custGeom>
          <a:solidFill>
            <a:schemeClr val="accent5"/>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7" name="Body Level One…">
            <a:extLst>
              <a:ext uri="{FF2B5EF4-FFF2-40B4-BE49-F238E27FC236}">
                <a16:creationId xmlns:a16="http://schemas.microsoft.com/office/drawing/2014/main" id="{147B3375-FE54-4EF0-9CC8-97D69BED39AC}"/>
              </a:ext>
            </a:extLst>
          </p:cNvPr>
          <p:cNvSpPr txBox="1">
            <a:spLocks noGrp="1"/>
          </p:cNvSpPr>
          <p:nvPr>
            <p:ph type="body" sz="quarter" idx="1" hasCustomPrompt="1"/>
          </p:nvPr>
        </p:nvSpPr>
        <p:spPr>
          <a:xfrm>
            <a:off x="407987" y="3555553"/>
            <a:ext cx="5399984" cy="869956"/>
          </a:xfrm>
          <a:prstGeom prst="rect">
            <a:avLst/>
          </a:prstGeom>
        </p:spPr>
        <p:txBody>
          <a:bodyPr anchor="b">
            <a:norm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2600">
                <a:solidFill>
                  <a:srgbClr val="0070AD"/>
                </a:solidFill>
                <a:latin typeface="+mj-lt"/>
                <a:ea typeface="+mj-ea"/>
                <a:cs typeface="+mj-cs"/>
                <a:sym typeface="Verdana"/>
              </a:defRPr>
            </a:lvl2pPr>
            <a:lvl3pPr marL="649061" indent="-415697">
              <a:lnSpc>
                <a:spcPts val="3000"/>
              </a:lnSpc>
              <a:spcBef>
                <a:spcPts val="600"/>
              </a:spcBef>
              <a:defRPr sz="2600">
                <a:solidFill>
                  <a:srgbClr val="0070AD"/>
                </a:solidFill>
                <a:latin typeface="+mj-lt"/>
                <a:ea typeface="+mj-ea"/>
                <a:cs typeface="+mj-cs"/>
                <a:sym typeface="Verdana"/>
              </a:defRPr>
            </a:lvl3pPr>
            <a:lvl4pPr marL="962819" indent="-505618">
              <a:lnSpc>
                <a:spcPts val="3000"/>
              </a:lnSpc>
              <a:spcBef>
                <a:spcPts val="600"/>
              </a:spcBef>
              <a:defRPr sz="2600">
                <a:solidFill>
                  <a:srgbClr val="0070AD"/>
                </a:solidFill>
                <a:latin typeface="+mj-lt"/>
                <a:ea typeface="+mj-ea"/>
                <a:cs typeface="+mj-cs"/>
                <a:sym typeface="Verdana"/>
              </a:defRPr>
            </a:lvl4pPr>
            <a:lvl5pPr marL="1106222" indent="-388672">
              <a:lnSpc>
                <a:spcPts val="3000"/>
              </a:lnSpc>
              <a:spcBef>
                <a:spcPts val="600"/>
              </a:spcBef>
              <a:defRPr sz="2600">
                <a:solidFill>
                  <a:srgbClr val="0070AD"/>
                </a:solidFill>
                <a:latin typeface="+mj-lt"/>
                <a:ea typeface="+mj-ea"/>
                <a:cs typeface="+mj-cs"/>
                <a:sym typeface="Verdana"/>
              </a:defRPr>
            </a:lvl5pPr>
          </a:lstStyle>
          <a:p>
            <a:r>
              <a:rPr lang="en-US" dirty="0"/>
              <a:t>Title Text</a:t>
            </a:r>
            <a:endParaRPr dirty="0"/>
          </a:p>
        </p:txBody>
      </p:sp>
      <p:sp>
        <p:nvSpPr>
          <p:cNvPr id="8" name="Text Placeholder 13">
            <a:extLst>
              <a:ext uri="{FF2B5EF4-FFF2-40B4-BE49-F238E27FC236}">
                <a16:creationId xmlns:a16="http://schemas.microsoft.com/office/drawing/2014/main" id="{ACD0E352-9DB6-469F-9054-DCD12E629CFF}"/>
              </a:ext>
            </a:extLst>
          </p:cNvPr>
          <p:cNvSpPr>
            <a:spLocks noGrp="1"/>
          </p:cNvSpPr>
          <p:nvPr>
            <p:ph type="body" sz="quarter" idx="13"/>
          </p:nvPr>
        </p:nvSpPr>
        <p:spPr>
          <a:xfrm>
            <a:off x="407983" y="4540515"/>
            <a:ext cx="5399990" cy="1196343"/>
          </a:xfrm>
          <a:prstGeom prst="rect">
            <a:avLst/>
          </a:prstGeom>
        </p:spPr>
        <p:txBody>
          <a:bodyPr>
            <a:normAutofit/>
          </a:bodyPr>
          <a:lstStyle>
            <a:lvl1pPr>
              <a:defRPr sz="2400">
                <a:solidFill>
                  <a:schemeClr val="accent2"/>
                </a:solidFill>
                <a:latin typeface="Cambria" panose="02040503050406030204" pitchFamily="18" charset="0"/>
              </a:defRPr>
            </a:lvl1pPr>
          </a:lstStyle>
          <a:p>
            <a:endParaRPr dirty="0"/>
          </a:p>
        </p:txBody>
      </p:sp>
      <p:sp>
        <p:nvSpPr>
          <p:cNvPr id="9" name="Conector reto 49">
            <a:extLst>
              <a:ext uri="{FF2B5EF4-FFF2-40B4-BE49-F238E27FC236}">
                <a16:creationId xmlns:a16="http://schemas.microsoft.com/office/drawing/2014/main" id="{FA31D2B0-5E1B-4BD9-8CCA-3074984C007E}"/>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0" name="Slide Number">
            <a:extLst>
              <a:ext uri="{FF2B5EF4-FFF2-40B4-BE49-F238E27FC236}">
                <a16:creationId xmlns:a16="http://schemas.microsoft.com/office/drawing/2014/main" id="{A26D8F2D-A0E9-4CA0-8703-83FA3BE3C3E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ver Shape Top Right (Red)">
    <p:spTree>
      <p:nvGrpSpPr>
        <p:cNvPr id="1" name=""/>
        <p:cNvGrpSpPr/>
        <p:nvPr/>
      </p:nvGrpSpPr>
      <p:grpSpPr>
        <a:xfrm>
          <a:off x="0" y="0"/>
          <a:ext cx="0" cy="0"/>
          <a:chOff x="0" y="0"/>
          <a:chExt cx="0" cy="0"/>
        </a:xfrm>
      </p:grpSpPr>
      <p:pic>
        <p:nvPicPr>
          <p:cNvPr id="64"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65" name="Body Level One…"/>
          <p:cNvSpPr txBox="1">
            <a:spLocks noGrp="1"/>
          </p:cNvSpPr>
          <p:nvPr>
            <p:ph type="body" sz="quarter" idx="1" hasCustomPrompt="1"/>
          </p:nvPr>
        </p:nvSpPr>
        <p:spPr>
          <a:xfrm>
            <a:off x="407987" y="3555553"/>
            <a:ext cx="5399984" cy="869956"/>
          </a:xfrm>
          <a:prstGeom prst="rect">
            <a:avLst/>
          </a:prstGeom>
        </p:spPr>
        <p:txBody>
          <a:bodyPr anchor="b">
            <a:norm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2600">
                <a:solidFill>
                  <a:srgbClr val="0070AD"/>
                </a:solidFill>
                <a:latin typeface="+mj-lt"/>
                <a:ea typeface="+mj-ea"/>
                <a:cs typeface="+mj-cs"/>
                <a:sym typeface="Verdana"/>
              </a:defRPr>
            </a:lvl2pPr>
            <a:lvl3pPr marL="649061" indent="-415697">
              <a:lnSpc>
                <a:spcPts val="3000"/>
              </a:lnSpc>
              <a:spcBef>
                <a:spcPts val="600"/>
              </a:spcBef>
              <a:defRPr sz="2600">
                <a:solidFill>
                  <a:srgbClr val="0070AD"/>
                </a:solidFill>
                <a:latin typeface="+mj-lt"/>
                <a:ea typeface="+mj-ea"/>
                <a:cs typeface="+mj-cs"/>
                <a:sym typeface="Verdana"/>
              </a:defRPr>
            </a:lvl3pPr>
            <a:lvl4pPr marL="962819" indent="-505618">
              <a:lnSpc>
                <a:spcPts val="3000"/>
              </a:lnSpc>
              <a:spcBef>
                <a:spcPts val="600"/>
              </a:spcBef>
              <a:defRPr sz="2600">
                <a:solidFill>
                  <a:srgbClr val="0070AD"/>
                </a:solidFill>
                <a:latin typeface="+mj-lt"/>
                <a:ea typeface="+mj-ea"/>
                <a:cs typeface="+mj-cs"/>
                <a:sym typeface="Verdana"/>
              </a:defRPr>
            </a:lvl4pPr>
            <a:lvl5pPr marL="1106222" indent="-388672">
              <a:lnSpc>
                <a:spcPts val="3000"/>
              </a:lnSpc>
              <a:spcBef>
                <a:spcPts val="600"/>
              </a:spcBef>
              <a:defRPr sz="2600">
                <a:solidFill>
                  <a:srgbClr val="0070AD"/>
                </a:solidFill>
                <a:latin typeface="+mj-lt"/>
                <a:ea typeface="+mj-ea"/>
                <a:cs typeface="+mj-cs"/>
                <a:sym typeface="Verdana"/>
              </a:defRPr>
            </a:lvl5pPr>
          </a:lstStyle>
          <a:p>
            <a:r>
              <a:rPr lang="en-US" dirty="0"/>
              <a:t>Title Text</a:t>
            </a:r>
            <a:endParaRPr dirty="0"/>
          </a:p>
        </p:txBody>
      </p:sp>
      <p:sp>
        <p:nvSpPr>
          <p:cNvPr id="66" name="Text Placeholder 13"/>
          <p:cNvSpPr>
            <a:spLocks noGrp="1"/>
          </p:cNvSpPr>
          <p:nvPr>
            <p:ph type="body" sz="quarter" idx="13"/>
          </p:nvPr>
        </p:nvSpPr>
        <p:spPr>
          <a:xfrm>
            <a:off x="407983" y="4540515"/>
            <a:ext cx="5399990" cy="1196343"/>
          </a:xfrm>
          <a:prstGeom prst="rect">
            <a:avLst/>
          </a:prstGeom>
        </p:spPr>
        <p:txBody>
          <a:bodyPr>
            <a:normAutofit/>
          </a:bodyPr>
          <a:lstStyle>
            <a:lvl1pPr>
              <a:defRPr sz="2400">
                <a:solidFill>
                  <a:schemeClr val="accent2"/>
                </a:solidFill>
                <a:latin typeface="Cambria" panose="02040503050406030204" pitchFamily="18" charset="0"/>
              </a:defRPr>
            </a:lvl1pPr>
          </a:lstStyle>
          <a:p>
            <a:endParaRPr dirty="0"/>
          </a:p>
        </p:txBody>
      </p:sp>
      <p:sp>
        <p:nvSpPr>
          <p:cNvPr id="67" name="Freeform 8"/>
          <p:cNvSpPr/>
          <p:nvPr/>
        </p:nvSpPr>
        <p:spPr>
          <a:xfrm rot="16200000" flipH="1">
            <a:off x="6452116" y="-68088"/>
            <a:ext cx="5668774" cy="5804943"/>
          </a:xfrm>
          <a:custGeom>
            <a:avLst/>
            <a:gdLst/>
            <a:ahLst/>
            <a:cxnLst>
              <a:cxn ang="0">
                <a:pos x="wd2" y="hd2"/>
              </a:cxn>
              <a:cxn ang="5400000">
                <a:pos x="wd2" y="hd2"/>
              </a:cxn>
              <a:cxn ang="10800000">
                <a:pos x="wd2" y="hd2"/>
              </a:cxn>
              <a:cxn ang="16200000">
                <a:pos x="wd2" y="hd2"/>
              </a:cxn>
            </a:cxnLst>
            <a:rect l="0" t="0" r="r" b="b"/>
            <a:pathLst>
              <a:path w="19699" h="21600" extrusionOk="0">
                <a:moveTo>
                  <a:pt x="0" y="3816"/>
                </a:moveTo>
                <a:cubicBezTo>
                  <a:pt x="0" y="14294"/>
                  <a:pt x="0" y="19205"/>
                  <a:pt x="0" y="21508"/>
                </a:cubicBezTo>
                <a:lnTo>
                  <a:pt x="0" y="21600"/>
                </a:lnTo>
                <a:lnTo>
                  <a:pt x="15138" y="21600"/>
                </a:lnTo>
                <a:lnTo>
                  <a:pt x="15245" y="21410"/>
                </a:lnTo>
                <a:cubicBezTo>
                  <a:pt x="21047" y="11036"/>
                  <a:pt x="21600" y="4661"/>
                  <a:pt x="14401" y="0"/>
                </a:cubicBezTo>
                <a:cubicBezTo>
                  <a:pt x="6044" y="4873"/>
                  <a:pt x="1989" y="4906"/>
                  <a:pt x="0" y="3816"/>
                </a:cubicBezTo>
                <a:close/>
              </a:path>
            </a:pathLst>
          </a:custGeom>
          <a:solidFill>
            <a:schemeClr val="accent4"/>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7" name="Conector reto 49">
            <a:extLst>
              <a:ext uri="{FF2B5EF4-FFF2-40B4-BE49-F238E27FC236}">
                <a16:creationId xmlns:a16="http://schemas.microsoft.com/office/drawing/2014/main" id="{44849E54-F4A3-4285-86B6-CD6ADA2DE48C}"/>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712B97D6-D4AA-4FBF-86D0-C3FA2BFD586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Logo (Purple)">
    <p:bg>
      <p:bgPr>
        <a:solidFill>
          <a:srgbClr val="2C004B"/>
        </a:solidFill>
        <a:effectLst/>
      </p:bgPr>
    </p:bg>
    <p:spTree>
      <p:nvGrpSpPr>
        <p:cNvPr id="1" name=""/>
        <p:cNvGrpSpPr/>
        <p:nvPr/>
      </p:nvGrpSpPr>
      <p:grpSpPr>
        <a:xfrm>
          <a:off x="0" y="0"/>
          <a:ext cx="0" cy="0"/>
          <a:chOff x="0" y="0"/>
          <a:chExt cx="0" cy="0"/>
        </a:xfrm>
      </p:grpSpPr>
      <p:pic>
        <p:nvPicPr>
          <p:cNvPr id="255" name="Graphic 1" descr="Graphic 1"/>
          <p:cNvPicPr>
            <a:picLocks noChangeAspect="1"/>
          </p:cNvPicPr>
          <p:nvPr/>
        </p:nvPicPr>
        <p:blipFill>
          <a:blip r:embed="rId2">
            <a:extLst/>
          </a:blip>
          <a:stretch>
            <a:fillRect/>
          </a:stretch>
        </p:blipFill>
        <p:spPr>
          <a:xfrm>
            <a:off x="2407267" y="2606026"/>
            <a:ext cx="7377467" cy="1645948"/>
          </a:xfrm>
          <a:prstGeom prst="rect">
            <a:avLst/>
          </a:prstGeom>
          <a:ln w="12700">
            <a:miter lim="400000"/>
          </a:ln>
        </p:spPr>
      </p:pic>
      <p:sp>
        <p:nvSpPr>
          <p:cNvPr id="5" name="Slide Number">
            <a:extLst>
              <a:ext uri="{FF2B5EF4-FFF2-40B4-BE49-F238E27FC236}">
                <a16:creationId xmlns:a16="http://schemas.microsoft.com/office/drawing/2014/main" id="{147C11A9-ED5C-420E-A49E-61683756449E}"/>
              </a:ext>
            </a:extLst>
          </p:cNvPr>
          <p:cNvSpPr txBox="1">
            <a:spLocks/>
          </p:cNvSpPr>
          <p:nvPr userDrawn="1"/>
        </p:nvSpPr>
        <p:spPr>
          <a:xfrm>
            <a:off x="11711561" y="6555757"/>
            <a:ext cx="268659" cy="215440"/>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solidFill>
                  <a:srgbClr val="FFFFFF"/>
                </a:solidFill>
              </a:rPr>
              <a:pPr/>
              <a:t>‹#›</a:t>
            </a:fld>
            <a:endParaRPr lang="en-GB" dirty="0">
              <a:solidFill>
                <a:srgbClr val="FFFFFF"/>
              </a:solidFill>
            </a:endParaRPr>
          </a:p>
        </p:txBody>
      </p:sp>
    </p:spTree>
    <p:extLst>
      <p:ext uri="{BB962C8B-B14F-4D97-AF65-F5344CB8AC3E}">
        <p14:creationId xmlns:p14="http://schemas.microsoft.com/office/powerpoint/2010/main" val="32564651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reserve="1">
  <p:cSld name="Cover Shape Bottom Right (Purple)">
    <p:spTree>
      <p:nvGrpSpPr>
        <p:cNvPr id="1" name=""/>
        <p:cNvGrpSpPr/>
        <p:nvPr/>
      </p:nvGrpSpPr>
      <p:grpSpPr>
        <a:xfrm>
          <a:off x="0" y="0"/>
          <a:ext cx="0" cy="0"/>
          <a:chOff x="0" y="0"/>
          <a:chExt cx="0" cy="0"/>
        </a:xfrm>
      </p:grpSpPr>
      <p:sp>
        <p:nvSpPr>
          <p:cNvPr id="42" name="Freeform 5"/>
          <p:cNvSpPr/>
          <p:nvPr/>
        </p:nvSpPr>
        <p:spPr>
          <a:xfrm>
            <a:off x="2238374" y="927096"/>
            <a:ext cx="9953626" cy="59309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09" y="21600"/>
                  <a:pt x="7618" y="21600"/>
                  <a:pt x="627" y="21600"/>
                </a:cubicBezTo>
                <a:cubicBezTo>
                  <a:pt x="619" y="21559"/>
                  <a:pt x="611" y="21532"/>
                  <a:pt x="603" y="21491"/>
                </a:cubicBezTo>
                <a:cubicBezTo>
                  <a:pt x="416" y="20383"/>
                  <a:pt x="261" y="19247"/>
                  <a:pt x="155" y="18112"/>
                </a:cubicBezTo>
                <a:cubicBezTo>
                  <a:pt x="81" y="17373"/>
                  <a:pt x="41" y="16648"/>
                  <a:pt x="16" y="15909"/>
                </a:cubicBezTo>
                <a:cubicBezTo>
                  <a:pt x="8" y="15759"/>
                  <a:pt x="16" y="15595"/>
                  <a:pt x="0" y="15444"/>
                </a:cubicBezTo>
                <a:cubicBezTo>
                  <a:pt x="0" y="15102"/>
                  <a:pt x="0" y="14760"/>
                  <a:pt x="0" y="14418"/>
                </a:cubicBezTo>
                <a:cubicBezTo>
                  <a:pt x="0" y="14391"/>
                  <a:pt x="8" y="14364"/>
                  <a:pt x="8" y="14336"/>
                </a:cubicBezTo>
                <a:cubicBezTo>
                  <a:pt x="8" y="13994"/>
                  <a:pt x="24" y="13652"/>
                  <a:pt x="41" y="13310"/>
                </a:cubicBezTo>
                <a:cubicBezTo>
                  <a:pt x="81" y="12626"/>
                  <a:pt x="147" y="11942"/>
                  <a:pt x="236" y="11272"/>
                </a:cubicBezTo>
                <a:cubicBezTo>
                  <a:pt x="432" y="9904"/>
                  <a:pt x="733" y="8618"/>
                  <a:pt x="1149" y="7401"/>
                </a:cubicBezTo>
                <a:cubicBezTo>
                  <a:pt x="1548" y="6252"/>
                  <a:pt x="2029" y="5198"/>
                  <a:pt x="2575" y="4227"/>
                </a:cubicBezTo>
                <a:cubicBezTo>
                  <a:pt x="2868" y="3707"/>
                  <a:pt x="3186" y="3215"/>
                  <a:pt x="3520" y="2736"/>
                </a:cubicBezTo>
                <a:cubicBezTo>
                  <a:pt x="4017" y="2025"/>
                  <a:pt x="4547" y="1368"/>
                  <a:pt x="5092" y="766"/>
                </a:cubicBezTo>
                <a:cubicBezTo>
                  <a:pt x="5321" y="506"/>
                  <a:pt x="5565" y="260"/>
                  <a:pt x="5801" y="0"/>
                </a:cubicBezTo>
                <a:cubicBezTo>
                  <a:pt x="5801" y="0"/>
                  <a:pt x="5809" y="0"/>
                  <a:pt x="5818" y="0"/>
                </a:cubicBezTo>
                <a:cubicBezTo>
                  <a:pt x="5826" y="14"/>
                  <a:pt x="5842" y="27"/>
                  <a:pt x="5850" y="41"/>
                </a:cubicBezTo>
                <a:cubicBezTo>
                  <a:pt x="6396" y="534"/>
                  <a:pt x="6950" y="1026"/>
                  <a:pt x="7504" y="1505"/>
                </a:cubicBezTo>
                <a:cubicBezTo>
                  <a:pt x="8286" y="2175"/>
                  <a:pt x="9069" y="2818"/>
                  <a:pt x="9867" y="3420"/>
                </a:cubicBezTo>
                <a:cubicBezTo>
                  <a:pt x="10739" y="4077"/>
                  <a:pt x="11611" y="4706"/>
                  <a:pt x="12507" y="5253"/>
                </a:cubicBezTo>
                <a:cubicBezTo>
                  <a:pt x="12963" y="5540"/>
                  <a:pt x="13428" y="5814"/>
                  <a:pt x="13900" y="6060"/>
                </a:cubicBezTo>
                <a:cubicBezTo>
                  <a:pt x="14805" y="6539"/>
                  <a:pt x="15725" y="6949"/>
                  <a:pt x="16662" y="7223"/>
                </a:cubicBezTo>
                <a:cubicBezTo>
                  <a:pt x="17428" y="7442"/>
                  <a:pt x="18202" y="7578"/>
                  <a:pt x="18976" y="7551"/>
                </a:cubicBezTo>
                <a:cubicBezTo>
                  <a:pt x="19229" y="7537"/>
                  <a:pt x="19473" y="7510"/>
                  <a:pt x="19726" y="7469"/>
                </a:cubicBezTo>
                <a:cubicBezTo>
                  <a:pt x="20345" y="7346"/>
                  <a:pt x="20940" y="7100"/>
                  <a:pt x="21502" y="6648"/>
                </a:cubicBezTo>
                <a:cubicBezTo>
                  <a:pt x="21600" y="6566"/>
                  <a:pt x="21600" y="6553"/>
                  <a:pt x="21600" y="6744"/>
                </a:cubicBezTo>
                <a:cubicBezTo>
                  <a:pt x="21600" y="11655"/>
                  <a:pt x="21600" y="16552"/>
                  <a:pt x="21600" y="21463"/>
                </a:cubicBezTo>
                <a:cubicBezTo>
                  <a:pt x="21600" y="21504"/>
                  <a:pt x="21600" y="21559"/>
                  <a:pt x="21600" y="2160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solidFill>
                <a:srgbClr val="FFFFFF"/>
              </a:solidFill>
            </a:endParaRPr>
          </a:p>
        </p:txBody>
      </p:sp>
      <p:pic>
        <p:nvPicPr>
          <p:cNvPr id="4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44" name="Body Level One…"/>
          <p:cNvSpPr txBox="1">
            <a:spLocks noGrp="1"/>
          </p:cNvSpPr>
          <p:nvPr>
            <p:ph type="body" sz="quarter" idx="1" hasCustomPrompt="1"/>
          </p:nvPr>
        </p:nvSpPr>
        <p:spPr>
          <a:xfrm>
            <a:off x="4285398" y="4157667"/>
            <a:ext cx="7498616" cy="1079506"/>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45" name="Text Placeholder 13"/>
          <p:cNvSpPr>
            <a:spLocks noGrp="1"/>
          </p:cNvSpPr>
          <p:nvPr>
            <p:ph type="body" sz="quarter" idx="13"/>
          </p:nvPr>
        </p:nvSpPr>
        <p:spPr>
          <a:xfrm>
            <a:off x="4285398" y="5381480"/>
            <a:ext cx="7498620" cy="1079506"/>
          </a:xfrm>
          <a:prstGeom prst="rect">
            <a:avLst/>
          </a:prstGeom>
        </p:spPr>
        <p:txBody>
          <a:bodyPr>
            <a:normAutofit/>
          </a:bodyPr>
          <a:lstStyle>
            <a:lvl1pPr algn="r">
              <a:defRPr sz="2000">
                <a:solidFill>
                  <a:srgbClr val="FFFFFF"/>
                </a:solidFill>
                <a:latin typeface="Cambria" panose="02040503050406030204" pitchFamily="18" charset="0"/>
              </a:defRPr>
            </a:lvl1pPr>
          </a:lstStyle>
          <a:p>
            <a:endParaRPr dirty="0"/>
          </a:p>
        </p:txBody>
      </p:sp>
      <p:sp>
        <p:nvSpPr>
          <p:cNvPr id="10" name="Conector reto 49">
            <a:extLst>
              <a:ext uri="{FF2B5EF4-FFF2-40B4-BE49-F238E27FC236}">
                <a16:creationId xmlns:a16="http://schemas.microsoft.com/office/drawing/2014/main" id="{498B59E8-9AAB-4C96-8735-4D99B8919692}"/>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1" name="Slide Number">
            <a:extLst>
              <a:ext uri="{FF2B5EF4-FFF2-40B4-BE49-F238E27FC236}">
                <a16:creationId xmlns:a16="http://schemas.microsoft.com/office/drawing/2014/main" id="{7723C4F0-E2D7-4D92-9BC6-1ACF4087971B}"/>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89587988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reserve="1">
  <p:cSld name="Cover Shape Bottom Right (Blue)">
    <p:spTree>
      <p:nvGrpSpPr>
        <p:cNvPr id="1" name=""/>
        <p:cNvGrpSpPr/>
        <p:nvPr/>
      </p:nvGrpSpPr>
      <p:grpSpPr>
        <a:xfrm>
          <a:off x="0" y="0"/>
          <a:ext cx="0" cy="0"/>
          <a:chOff x="0" y="0"/>
          <a:chExt cx="0" cy="0"/>
        </a:xfrm>
      </p:grpSpPr>
      <p:sp>
        <p:nvSpPr>
          <p:cNvPr id="42" name="Freeform 5"/>
          <p:cNvSpPr/>
          <p:nvPr/>
        </p:nvSpPr>
        <p:spPr>
          <a:xfrm>
            <a:off x="2238374" y="927096"/>
            <a:ext cx="9953626" cy="59309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09" y="21600"/>
                  <a:pt x="7618" y="21600"/>
                  <a:pt x="627" y="21600"/>
                </a:cubicBezTo>
                <a:cubicBezTo>
                  <a:pt x="619" y="21559"/>
                  <a:pt x="611" y="21532"/>
                  <a:pt x="603" y="21491"/>
                </a:cubicBezTo>
                <a:cubicBezTo>
                  <a:pt x="416" y="20383"/>
                  <a:pt x="261" y="19247"/>
                  <a:pt x="155" y="18112"/>
                </a:cubicBezTo>
                <a:cubicBezTo>
                  <a:pt x="81" y="17373"/>
                  <a:pt x="41" y="16648"/>
                  <a:pt x="16" y="15909"/>
                </a:cubicBezTo>
                <a:cubicBezTo>
                  <a:pt x="8" y="15759"/>
                  <a:pt x="16" y="15595"/>
                  <a:pt x="0" y="15444"/>
                </a:cubicBezTo>
                <a:cubicBezTo>
                  <a:pt x="0" y="15102"/>
                  <a:pt x="0" y="14760"/>
                  <a:pt x="0" y="14418"/>
                </a:cubicBezTo>
                <a:cubicBezTo>
                  <a:pt x="0" y="14391"/>
                  <a:pt x="8" y="14364"/>
                  <a:pt x="8" y="14336"/>
                </a:cubicBezTo>
                <a:cubicBezTo>
                  <a:pt x="8" y="13994"/>
                  <a:pt x="24" y="13652"/>
                  <a:pt x="41" y="13310"/>
                </a:cubicBezTo>
                <a:cubicBezTo>
                  <a:pt x="81" y="12626"/>
                  <a:pt x="147" y="11942"/>
                  <a:pt x="236" y="11272"/>
                </a:cubicBezTo>
                <a:cubicBezTo>
                  <a:pt x="432" y="9904"/>
                  <a:pt x="733" y="8618"/>
                  <a:pt x="1149" y="7401"/>
                </a:cubicBezTo>
                <a:cubicBezTo>
                  <a:pt x="1548" y="6252"/>
                  <a:pt x="2029" y="5198"/>
                  <a:pt x="2575" y="4227"/>
                </a:cubicBezTo>
                <a:cubicBezTo>
                  <a:pt x="2868" y="3707"/>
                  <a:pt x="3186" y="3215"/>
                  <a:pt x="3520" y="2736"/>
                </a:cubicBezTo>
                <a:cubicBezTo>
                  <a:pt x="4017" y="2025"/>
                  <a:pt x="4547" y="1368"/>
                  <a:pt x="5092" y="766"/>
                </a:cubicBezTo>
                <a:cubicBezTo>
                  <a:pt x="5321" y="506"/>
                  <a:pt x="5565" y="260"/>
                  <a:pt x="5801" y="0"/>
                </a:cubicBezTo>
                <a:cubicBezTo>
                  <a:pt x="5801" y="0"/>
                  <a:pt x="5809" y="0"/>
                  <a:pt x="5818" y="0"/>
                </a:cubicBezTo>
                <a:cubicBezTo>
                  <a:pt x="5826" y="14"/>
                  <a:pt x="5842" y="27"/>
                  <a:pt x="5850" y="41"/>
                </a:cubicBezTo>
                <a:cubicBezTo>
                  <a:pt x="6396" y="534"/>
                  <a:pt x="6950" y="1026"/>
                  <a:pt x="7504" y="1505"/>
                </a:cubicBezTo>
                <a:cubicBezTo>
                  <a:pt x="8286" y="2175"/>
                  <a:pt x="9069" y="2818"/>
                  <a:pt x="9867" y="3420"/>
                </a:cubicBezTo>
                <a:cubicBezTo>
                  <a:pt x="10739" y="4077"/>
                  <a:pt x="11611" y="4706"/>
                  <a:pt x="12507" y="5253"/>
                </a:cubicBezTo>
                <a:cubicBezTo>
                  <a:pt x="12963" y="5540"/>
                  <a:pt x="13428" y="5814"/>
                  <a:pt x="13900" y="6060"/>
                </a:cubicBezTo>
                <a:cubicBezTo>
                  <a:pt x="14805" y="6539"/>
                  <a:pt x="15725" y="6949"/>
                  <a:pt x="16662" y="7223"/>
                </a:cubicBezTo>
                <a:cubicBezTo>
                  <a:pt x="17428" y="7442"/>
                  <a:pt x="18202" y="7578"/>
                  <a:pt x="18976" y="7551"/>
                </a:cubicBezTo>
                <a:cubicBezTo>
                  <a:pt x="19229" y="7537"/>
                  <a:pt x="19473" y="7510"/>
                  <a:pt x="19726" y="7469"/>
                </a:cubicBezTo>
                <a:cubicBezTo>
                  <a:pt x="20345" y="7346"/>
                  <a:pt x="20940" y="7100"/>
                  <a:pt x="21502" y="6648"/>
                </a:cubicBezTo>
                <a:cubicBezTo>
                  <a:pt x="21600" y="6566"/>
                  <a:pt x="21600" y="6553"/>
                  <a:pt x="21600" y="6744"/>
                </a:cubicBezTo>
                <a:cubicBezTo>
                  <a:pt x="21600" y="11655"/>
                  <a:pt x="21600" y="16552"/>
                  <a:pt x="21600" y="21463"/>
                </a:cubicBezTo>
                <a:cubicBezTo>
                  <a:pt x="21600" y="21504"/>
                  <a:pt x="21600" y="21559"/>
                  <a:pt x="21600" y="2160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solidFill>
                <a:srgbClr val="FFFFFF"/>
              </a:solidFill>
            </a:endParaRPr>
          </a:p>
        </p:txBody>
      </p:sp>
      <p:pic>
        <p:nvPicPr>
          <p:cNvPr id="4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44" name="Body Level One…"/>
          <p:cNvSpPr txBox="1">
            <a:spLocks noGrp="1"/>
          </p:cNvSpPr>
          <p:nvPr>
            <p:ph type="body" sz="quarter" idx="1" hasCustomPrompt="1"/>
          </p:nvPr>
        </p:nvSpPr>
        <p:spPr>
          <a:xfrm>
            <a:off x="4299046" y="4157667"/>
            <a:ext cx="7484968" cy="1079506"/>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45" name="Text Placeholder 13"/>
          <p:cNvSpPr>
            <a:spLocks noGrp="1"/>
          </p:cNvSpPr>
          <p:nvPr>
            <p:ph type="body" sz="quarter" idx="13"/>
          </p:nvPr>
        </p:nvSpPr>
        <p:spPr>
          <a:xfrm>
            <a:off x="4299046" y="5381480"/>
            <a:ext cx="7484972"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9" name="Conector reto 49">
            <a:extLst>
              <a:ext uri="{FF2B5EF4-FFF2-40B4-BE49-F238E27FC236}">
                <a16:creationId xmlns:a16="http://schemas.microsoft.com/office/drawing/2014/main" id="{8623ED1A-B880-4EB1-B9AB-40F014DD71DD}"/>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0" name="Slide Number">
            <a:extLst>
              <a:ext uri="{FF2B5EF4-FFF2-40B4-BE49-F238E27FC236}">
                <a16:creationId xmlns:a16="http://schemas.microsoft.com/office/drawing/2014/main" id="{0543D852-8E97-4246-A80E-99D13D9DF5F4}"/>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163225182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reserve="1">
  <p:cSld name="Cover Shape Bottom Right (Light Blue)">
    <p:spTree>
      <p:nvGrpSpPr>
        <p:cNvPr id="1" name=""/>
        <p:cNvGrpSpPr/>
        <p:nvPr/>
      </p:nvGrpSpPr>
      <p:grpSpPr>
        <a:xfrm>
          <a:off x="0" y="0"/>
          <a:ext cx="0" cy="0"/>
          <a:chOff x="0" y="0"/>
          <a:chExt cx="0" cy="0"/>
        </a:xfrm>
      </p:grpSpPr>
      <p:sp>
        <p:nvSpPr>
          <p:cNvPr id="42" name="Freeform 5"/>
          <p:cNvSpPr/>
          <p:nvPr/>
        </p:nvSpPr>
        <p:spPr>
          <a:xfrm>
            <a:off x="2238374" y="927096"/>
            <a:ext cx="9953626" cy="59309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09" y="21600"/>
                  <a:pt x="7618" y="21600"/>
                  <a:pt x="627" y="21600"/>
                </a:cubicBezTo>
                <a:cubicBezTo>
                  <a:pt x="619" y="21559"/>
                  <a:pt x="611" y="21532"/>
                  <a:pt x="603" y="21491"/>
                </a:cubicBezTo>
                <a:cubicBezTo>
                  <a:pt x="416" y="20383"/>
                  <a:pt x="261" y="19247"/>
                  <a:pt x="155" y="18112"/>
                </a:cubicBezTo>
                <a:cubicBezTo>
                  <a:pt x="81" y="17373"/>
                  <a:pt x="41" y="16648"/>
                  <a:pt x="16" y="15909"/>
                </a:cubicBezTo>
                <a:cubicBezTo>
                  <a:pt x="8" y="15759"/>
                  <a:pt x="16" y="15595"/>
                  <a:pt x="0" y="15444"/>
                </a:cubicBezTo>
                <a:cubicBezTo>
                  <a:pt x="0" y="15102"/>
                  <a:pt x="0" y="14760"/>
                  <a:pt x="0" y="14418"/>
                </a:cubicBezTo>
                <a:cubicBezTo>
                  <a:pt x="0" y="14391"/>
                  <a:pt x="8" y="14364"/>
                  <a:pt x="8" y="14336"/>
                </a:cubicBezTo>
                <a:cubicBezTo>
                  <a:pt x="8" y="13994"/>
                  <a:pt x="24" y="13652"/>
                  <a:pt x="41" y="13310"/>
                </a:cubicBezTo>
                <a:cubicBezTo>
                  <a:pt x="81" y="12626"/>
                  <a:pt x="147" y="11942"/>
                  <a:pt x="236" y="11272"/>
                </a:cubicBezTo>
                <a:cubicBezTo>
                  <a:pt x="432" y="9904"/>
                  <a:pt x="733" y="8618"/>
                  <a:pt x="1149" y="7401"/>
                </a:cubicBezTo>
                <a:cubicBezTo>
                  <a:pt x="1548" y="6252"/>
                  <a:pt x="2029" y="5198"/>
                  <a:pt x="2575" y="4227"/>
                </a:cubicBezTo>
                <a:cubicBezTo>
                  <a:pt x="2868" y="3707"/>
                  <a:pt x="3186" y="3215"/>
                  <a:pt x="3520" y="2736"/>
                </a:cubicBezTo>
                <a:cubicBezTo>
                  <a:pt x="4017" y="2025"/>
                  <a:pt x="4547" y="1368"/>
                  <a:pt x="5092" y="766"/>
                </a:cubicBezTo>
                <a:cubicBezTo>
                  <a:pt x="5321" y="506"/>
                  <a:pt x="5565" y="260"/>
                  <a:pt x="5801" y="0"/>
                </a:cubicBezTo>
                <a:cubicBezTo>
                  <a:pt x="5801" y="0"/>
                  <a:pt x="5809" y="0"/>
                  <a:pt x="5818" y="0"/>
                </a:cubicBezTo>
                <a:cubicBezTo>
                  <a:pt x="5826" y="14"/>
                  <a:pt x="5842" y="27"/>
                  <a:pt x="5850" y="41"/>
                </a:cubicBezTo>
                <a:cubicBezTo>
                  <a:pt x="6396" y="534"/>
                  <a:pt x="6950" y="1026"/>
                  <a:pt x="7504" y="1505"/>
                </a:cubicBezTo>
                <a:cubicBezTo>
                  <a:pt x="8286" y="2175"/>
                  <a:pt x="9069" y="2818"/>
                  <a:pt x="9867" y="3420"/>
                </a:cubicBezTo>
                <a:cubicBezTo>
                  <a:pt x="10739" y="4077"/>
                  <a:pt x="11611" y="4706"/>
                  <a:pt x="12507" y="5253"/>
                </a:cubicBezTo>
                <a:cubicBezTo>
                  <a:pt x="12963" y="5540"/>
                  <a:pt x="13428" y="5814"/>
                  <a:pt x="13900" y="6060"/>
                </a:cubicBezTo>
                <a:cubicBezTo>
                  <a:pt x="14805" y="6539"/>
                  <a:pt x="15725" y="6949"/>
                  <a:pt x="16662" y="7223"/>
                </a:cubicBezTo>
                <a:cubicBezTo>
                  <a:pt x="17428" y="7442"/>
                  <a:pt x="18202" y="7578"/>
                  <a:pt x="18976" y="7551"/>
                </a:cubicBezTo>
                <a:cubicBezTo>
                  <a:pt x="19229" y="7537"/>
                  <a:pt x="19473" y="7510"/>
                  <a:pt x="19726" y="7469"/>
                </a:cubicBezTo>
                <a:cubicBezTo>
                  <a:pt x="20345" y="7346"/>
                  <a:pt x="20940" y="7100"/>
                  <a:pt x="21502" y="6648"/>
                </a:cubicBezTo>
                <a:cubicBezTo>
                  <a:pt x="21600" y="6566"/>
                  <a:pt x="21600" y="6553"/>
                  <a:pt x="21600" y="6744"/>
                </a:cubicBezTo>
                <a:cubicBezTo>
                  <a:pt x="21600" y="11655"/>
                  <a:pt x="21600" y="16552"/>
                  <a:pt x="21600" y="21463"/>
                </a:cubicBezTo>
                <a:cubicBezTo>
                  <a:pt x="21600" y="21504"/>
                  <a:pt x="21600" y="21559"/>
                  <a:pt x="21600" y="21600"/>
                </a:cubicBezTo>
                <a:close/>
              </a:path>
            </a:pathLst>
          </a:custGeom>
          <a:solidFill>
            <a:schemeClr val="accent2"/>
          </a:solidFill>
          <a:ln w="12700">
            <a:miter lim="400000"/>
          </a:ln>
        </p:spPr>
        <p:txBody>
          <a:bodyPr lIns="45718" tIns="45718" rIns="45718" bIns="45718"/>
          <a:lstStyle/>
          <a:p>
            <a:pPr>
              <a:spcBef>
                <a:spcPts val="0"/>
              </a:spcBef>
              <a:defRPr sz="1800">
                <a:latin typeface="+mj-lt"/>
                <a:ea typeface="+mj-ea"/>
                <a:cs typeface="+mj-cs"/>
                <a:sym typeface="Verdana"/>
              </a:defRPr>
            </a:pPr>
            <a:endParaRPr>
              <a:solidFill>
                <a:srgbClr val="FFFFFF"/>
              </a:solidFill>
            </a:endParaRPr>
          </a:p>
        </p:txBody>
      </p:sp>
      <p:pic>
        <p:nvPicPr>
          <p:cNvPr id="4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44" name="Body Level One…"/>
          <p:cNvSpPr txBox="1">
            <a:spLocks noGrp="1"/>
          </p:cNvSpPr>
          <p:nvPr>
            <p:ph type="body" sz="quarter" idx="1" hasCustomPrompt="1"/>
          </p:nvPr>
        </p:nvSpPr>
        <p:spPr>
          <a:xfrm>
            <a:off x="4299046" y="4157667"/>
            <a:ext cx="7484968" cy="1079506"/>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45" name="Text Placeholder 13"/>
          <p:cNvSpPr>
            <a:spLocks noGrp="1"/>
          </p:cNvSpPr>
          <p:nvPr>
            <p:ph type="body" sz="quarter" idx="13"/>
          </p:nvPr>
        </p:nvSpPr>
        <p:spPr>
          <a:xfrm>
            <a:off x="4299046" y="5381480"/>
            <a:ext cx="7484972"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9" name="Conector reto 49">
            <a:extLst>
              <a:ext uri="{FF2B5EF4-FFF2-40B4-BE49-F238E27FC236}">
                <a16:creationId xmlns:a16="http://schemas.microsoft.com/office/drawing/2014/main" id="{B689B182-4F75-4D8E-8F41-01CA71832DA5}"/>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0" name="Slide Number">
            <a:extLst>
              <a:ext uri="{FF2B5EF4-FFF2-40B4-BE49-F238E27FC236}">
                <a16:creationId xmlns:a16="http://schemas.microsoft.com/office/drawing/2014/main" id="{EE192EB9-0E94-492D-A562-C364DE0B2C5E}"/>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100356456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reserve="1">
  <p:cSld name="Cover Shape Bottom Right (Green)">
    <p:spTree>
      <p:nvGrpSpPr>
        <p:cNvPr id="1" name=""/>
        <p:cNvGrpSpPr/>
        <p:nvPr/>
      </p:nvGrpSpPr>
      <p:grpSpPr>
        <a:xfrm>
          <a:off x="0" y="0"/>
          <a:ext cx="0" cy="0"/>
          <a:chOff x="0" y="0"/>
          <a:chExt cx="0" cy="0"/>
        </a:xfrm>
      </p:grpSpPr>
      <p:sp>
        <p:nvSpPr>
          <p:cNvPr id="42" name="Freeform 5"/>
          <p:cNvSpPr/>
          <p:nvPr/>
        </p:nvSpPr>
        <p:spPr>
          <a:xfrm>
            <a:off x="2238374" y="927096"/>
            <a:ext cx="9953626" cy="59309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09" y="21600"/>
                  <a:pt x="7618" y="21600"/>
                  <a:pt x="627" y="21600"/>
                </a:cubicBezTo>
                <a:cubicBezTo>
                  <a:pt x="619" y="21559"/>
                  <a:pt x="611" y="21532"/>
                  <a:pt x="603" y="21491"/>
                </a:cubicBezTo>
                <a:cubicBezTo>
                  <a:pt x="416" y="20383"/>
                  <a:pt x="261" y="19247"/>
                  <a:pt x="155" y="18112"/>
                </a:cubicBezTo>
                <a:cubicBezTo>
                  <a:pt x="81" y="17373"/>
                  <a:pt x="41" y="16648"/>
                  <a:pt x="16" y="15909"/>
                </a:cubicBezTo>
                <a:cubicBezTo>
                  <a:pt x="8" y="15759"/>
                  <a:pt x="16" y="15595"/>
                  <a:pt x="0" y="15444"/>
                </a:cubicBezTo>
                <a:cubicBezTo>
                  <a:pt x="0" y="15102"/>
                  <a:pt x="0" y="14760"/>
                  <a:pt x="0" y="14418"/>
                </a:cubicBezTo>
                <a:cubicBezTo>
                  <a:pt x="0" y="14391"/>
                  <a:pt x="8" y="14364"/>
                  <a:pt x="8" y="14336"/>
                </a:cubicBezTo>
                <a:cubicBezTo>
                  <a:pt x="8" y="13994"/>
                  <a:pt x="24" y="13652"/>
                  <a:pt x="41" y="13310"/>
                </a:cubicBezTo>
                <a:cubicBezTo>
                  <a:pt x="81" y="12626"/>
                  <a:pt x="147" y="11942"/>
                  <a:pt x="236" y="11272"/>
                </a:cubicBezTo>
                <a:cubicBezTo>
                  <a:pt x="432" y="9904"/>
                  <a:pt x="733" y="8618"/>
                  <a:pt x="1149" y="7401"/>
                </a:cubicBezTo>
                <a:cubicBezTo>
                  <a:pt x="1548" y="6252"/>
                  <a:pt x="2029" y="5198"/>
                  <a:pt x="2575" y="4227"/>
                </a:cubicBezTo>
                <a:cubicBezTo>
                  <a:pt x="2868" y="3707"/>
                  <a:pt x="3186" y="3215"/>
                  <a:pt x="3520" y="2736"/>
                </a:cubicBezTo>
                <a:cubicBezTo>
                  <a:pt x="4017" y="2025"/>
                  <a:pt x="4547" y="1368"/>
                  <a:pt x="5092" y="766"/>
                </a:cubicBezTo>
                <a:cubicBezTo>
                  <a:pt x="5321" y="506"/>
                  <a:pt x="5565" y="260"/>
                  <a:pt x="5801" y="0"/>
                </a:cubicBezTo>
                <a:cubicBezTo>
                  <a:pt x="5801" y="0"/>
                  <a:pt x="5809" y="0"/>
                  <a:pt x="5818" y="0"/>
                </a:cubicBezTo>
                <a:cubicBezTo>
                  <a:pt x="5826" y="14"/>
                  <a:pt x="5842" y="27"/>
                  <a:pt x="5850" y="41"/>
                </a:cubicBezTo>
                <a:cubicBezTo>
                  <a:pt x="6396" y="534"/>
                  <a:pt x="6950" y="1026"/>
                  <a:pt x="7504" y="1505"/>
                </a:cubicBezTo>
                <a:cubicBezTo>
                  <a:pt x="8286" y="2175"/>
                  <a:pt x="9069" y="2818"/>
                  <a:pt x="9867" y="3420"/>
                </a:cubicBezTo>
                <a:cubicBezTo>
                  <a:pt x="10739" y="4077"/>
                  <a:pt x="11611" y="4706"/>
                  <a:pt x="12507" y="5253"/>
                </a:cubicBezTo>
                <a:cubicBezTo>
                  <a:pt x="12963" y="5540"/>
                  <a:pt x="13428" y="5814"/>
                  <a:pt x="13900" y="6060"/>
                </a:cubicBezTo>
                <a:cubicBezTo>
                  <a:pt x="14805" y="6539"/>
                  <a:pt x="15725" y="6949"/>
                  <a:pt x="16662" y="7223"/>
                </a:cubicBezTo>
                <a:cubicBezTo>
                  <a:pt x="17428" y="7442"/>
                  <a:pt x="18202" y="7578"/>
                  <a:pt x="18976" y="7551"/>
                </a:cubicBezTo>
                <a:cubicBezTo>
                  <a:pt x="19229" y="7537"/>
                  <a:pt x="19473" y="7510"/>
                  <a:pt x="19726" y="7469"/>
                </a:cubicBezTo>
                <a:cubicBezTo>
                  <a:pt x="20345" y="7346"/>
                  <a:pt x="20940" y="7100"/>
                  <a:pt x="21502" y="6648"/>
                </a:cubicBezTo>
                <a:cubicBezTo>
                  <a:pt x="21600" y="6566"/>
                  <a:pt x="21600" y="6553"/>
                  <a:pt x="21600" y="6744"/>
                </a:cubicBezTo>
                <a:cubicBezTo>
                  <a:pt x="21600" y="11655"/>
                  <a:pt x="21600" y="16552"/>
                  <a:pt x="21600" y="21463"/>
                </a:cubicBezTo>
                <a:cubicBezTo>
                  <a:pt x="21600" y="21504"/>
                  <a:pt x="21600" y="21559"/>
                  <a:pt x="21600" y="2160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solidFill>
                <a:srgbClr val="FFFFFF"/>
              </a:solidFill>
            </a:endParaRPr>
          </a:p>
        </p:txBody>
      </p:sp>
      <p:pic>
        <p:nvPicPr>
          <p:cNvPr id="4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44" name="Body Level One…"/>
          <p:cNvSpPr txBox="1">
            <a:spLocks noGrp="1"/>
          </p:cNvSpPr>
          <p:nvPr>
            <p:ph type="body" sz="quarter" idx="1" hasCustomPrompt="1"/>
          </p:nvPr>
        </p:nvSpPr>
        <p:spPr>
          <a:xfrm>
            <a:off x="4299046" y="4157667"/>
            <a:ext cx="7484968" cy="1079506"/>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45" name="Text Placeholder 13"/>
          <p:cNvSpPr>
            <a:spLocks noGrp="1"/>
          </p:cNvSpPr>
          <p:nvPr>
            <p:ph type="body" sz="quarter" idx="13"/>
          </p:nvPr>
        </p:nvSpPr>
        <p:spPr>
          <a:xfrm>
            <a:off x="4299046" y="5381480"/>
            <a:ext cx="7484972"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9" name="Conector reto 49">
            <a:extLst>
              <a:ext uri="{FF2B5EF4-FFF2-40B4-BE49-F238E27FC236}">
                <a16:creationId xmlns:a16="http://schemas.microsoft.com/office/drawing/2014/main" id="{01807DEB-415F-489B-BB92-6F80E016393B}"/>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0" name="Slide Number">
            <a:extLst>
              <a:ext uri="{FF2B5EF4-FFF2-40B4-BE49-F238E27FC236}">
                <a16:creationId xmlns:a16="http://schemas.microsoft.com/office/drawing/2014/main" id="{632AA141-02E6-4CDC-803E-45950B4755AD}"/>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69722185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reserve="1">
  <p:cSld name="Cover Shape Bottom Right (Red)">
    <p:spTree>
      <p:nvGrpSpPr>
        <p:cNvPr id="1" name=""/>
        <p:cNvGrpSpPr/>
        <p:nvPr/>
      </p:nvGrpSpPr>
      <p:grpSpPr>
        <a:xfrm>
          <a:off x="0" y="0"/>
          <a:ext cx="0" cy="0"/>
          <a:chOff x="0" y="0"/>
          <a:chExt cx="0" cy="0"/>
        </a:xfrm>
      </p:grpSpPr>
      <p:sp>
        <p:nvSpPr>
          <p:cNvPr id="42" name="Freeform 5"/>
          <p:cNvSpPr/>
          <p:nvPr/>
        </p:nvSpPr>
        <p:spPr>
          <a:xfrm>
            <a:off x="2238374" y="927096"/>
            <a:ext cx="9953626" cy="59309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09" y="21600"/>
                  <a:pt x="7618" y="21600"/>
                  <a:pt x="627" y="21600"/>
                </a:cubicBezTo>
                <a:cubicBezTo>
                  <a:pt x="619" y="21559"/>
                  <a:pt x="611" y="21532"/>
                  <a:pt x="603" y="21491"/>
                </a:cubicBezTo>
                <a:cubicBezTo>
                  <a:pt x="416" y="20383"/>
                  <a:pt x="261" y="19247"/>
                  <a:pt x="155" y="18112"/>
                </a:cubicBezTo>
                <a:cubicBezTo>
                  <a:pt x="81" y="17373"/>
                  <a:pt x="41" y="16648"/>
                  <a:pt x="16" y="15909"/>
                </a:cubicBezTo>
                <a:cubicBezTo>
                  <a:pt x="8" y="15759"/>
                  <a:pt x="16" y="15595"/>
                  <a:pt x="0" y="15444"/>
                </a:cubicBezTo>
                <a:cubicBezTo>
                  <a:pt x="0" y="15102"/>
                  <a:pt x="0" y="14760"/>
                  <a:pt x="0" y="14418"/>
                </a:cubicBezTo>
                <a:cubicBezTo>
                  <a:pt x="0" y="14391"/>
                  <a:pt x="8" y="14364"/>
                  <a:pt x="8" y="14336"/>
                </a:cubicBezTo>
                <a:cubicBezTo>
                  <a:pt x="8" y="13994"/>
                  <a:pt x="24" y="13652"/>
                  <a:pt x="41" y="13310"/>
                </a:cubicBezTo>
                <a:cubicBezTo>
                  <a:pt x="81" y="12626"/>
                  <a:pt x="147" y="11942"/>
                  <a:pt x="236" y="11272"/>
                </a:cubicBezTo>
                <a:cubicBezTo>
                  <a:pt x="432" y="9904"/>
                  <a:pt x="733" y="8618"/>
                  <a:pt x="1149" y="7401"/>
                </a:cubicBezTo>
                <a:cubicBezTo>
                  <a:pt x="1548" y="6252"/>
                  <a:pt x="2029" y="5198"/>
                  <a:pt x="2575" y="4227"/>
                </a:cubicBezTo>
                <a:cubicBezTo>
                  <a:pt x="2868" y="3707"/>
                  <a:pt x="3186" y="3215"/>
                  <a:pt x="3520" y="2736"/>
                </a:cubicBezTo>
                <a:cubicBezTo>
                  <a:pt x="4017" y="2025"/>
                  <a:pt x="4547" y="1368"/>
                  <a:pt x="5092" y="766"/>
                </a:cubicBezTo>
                <a:cubicBezTo>
                  <a:pt x="5321" y="506"/>
                  <a:pt x="5565" y="260"/>
                  <a:pt x="5801" y="0"/>
                </a:cubicBezTo>
                <a:cubicBezTo>
                  <a:pt x="5801" y="0"/>
                  <a:pt x="5809" y="0"/>
                  <a:pt x="5818" y="0"/>
                </a:cubicBezTo>
                <a:cubicBezTo>
                  <a:pt x="5826" y="14"/>
                  <a:pt x="5842" y="27"/>
                  <a:pt x="5850" y="41"/>
                </a:cubicBezTo>
                <a:cubicBezTo>
                  <a:pt x="6396" y="534"/>
                  <a:pt x="6950" y="1026"/>
                  <a:pt x="7504" y="1505"/>
                </a:cubicBezTo>
                <a:cubicBezTo>
                  <a:pt x="8286" y="2175"/>
                  <a:pt x="9069" y="2818"/>
                  <a:pt x="9867" y="3420"/>
                </a:cubicBezTo>
                <a:cubicBezTo>
                  <a:pt x="10739" y="4077"/>
                  <a:pt x="11611" y="4706"/>
                  <a:pt x="12507" y="5253"/>
                </a:cubicBezTo>
                <a:cubicBezTo>
                  <a:pt x="12963" y="5540"/>
                  <a:pt x="13428" y="5814"/>
                  <a:pt x="13900" y="6060"/>
                </a:cubicBezTo>
                <a:cubicBezTo>
                  <a:pt x="14805" y="6539"/>
                  <a:pt x="15725" y="6949"/>
                  <a:pt x="16662" y="7223"/>
                </a:cubicBezTo>
                <a:cubicBezTo>
                  <a:pt x="17428" y="7442"/>
                  <a:pt x="18202" y="7578"/>
                  <a:pt x="18976" y="7551"/>
                </a:cubicBezTo>
                <a:cubicBezTo>
                  <a:pt x="19229" y="7537"/>
                  <a:pt x="19473" y="7510"/>
                  <a:pt x="19726" y="7469"/>
                </a:cubicBezTo>
                <a:cubicBezTo>
                  <a:pt x="20345" y="7346"/>
                  <a:pt x="20940" y="7100"/>
                  <a:pt x="21502" y="6648"/>
                </a:cubicBezTo>
                <a:cubicBezTo>
                  <a:pt x="21600" y="6566"/>
                  <a:pt x="21600" y="6553"/>
                  <a:pt x="21600" y="6744"/>
                </a:cubicBezTo>
                <a:cubicBezTo>
                  <a:pt x="21600" y="11655"/>
                  <a:pt x="21600" y="16552"/>
                  <a:pt x="21600" y="21463"/>
                </a:cubicBezTo>
                <a:cubicBezTo>
                  <a:pt x="21600" y="21504"/>
                  <a:pt x="21600" y="21559"/>
                  <a:pt x="21600" y="2160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solidFill>
                <a:srgbClr val="FFFFFF"/>
              </a:solidFill>
            </a:endParaRPr>
          </a:p>
        </p:txBody>
      </p:sp>
      <p:pic>
        <p:nvPicPr>
          <p:cNvPr id="43"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44" name="Body Level One…"/>
          <p:cNvSpPr txBox="1">
            <a:spLocks noGrp="1"/>
          </p:cNvSpPr>
          <p:nvPr>
            <p:ph type="body" sz="quarter" idx="1" hasCustomPrompt="1"/>
          </p:nvPr>
        </p:nvSpPr>
        <p:spPr>
          <a:xfrm>
            <a:off x="4299045" y="4157667"/>
            <a:ext cx="7484969" cy="1079506"/>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45" name="Text Placeholder 13"/>
          <p:cNvSpPr>
            <a:spLocks noGrp="1"/>
          </p:cNvSpPr>
          <p:nvPr>
            <p:ph type="body" sz="quarter" idx="13"/>
          </p:nvPr>
        </p:nvSpPr>
        <p:spPr>
          <a:xfrm>
            <a:off x="4299045" y="5381480"/>
            <a:ext cx="7484973"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10" name="Conector reto 49">
            <a:extLst>
              <a:ext uri="{FF2B5EF4-FFF2-40B4-BE49-F238E27FC236}">
                <a16:creationId xmlns:a16="http://schemas.microsoft.com/office/drawing/2014/main" id="{63D6596E-D826-429E-A5FA-4CFD19586CAB}"/>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1" name="Slide Number">
            <a:extLst>
              <a:ext uri="{FF2B5EF4-FFF2-40B4-BE49-F238E27FC236}">
                <a16:creationId xmlns:a16="http://schemas.microsoft.com/office/drawing/2014/main" id="{3486A065-F800-494C-A942-2A4ECC9846F5}"/>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70114788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reserve="1">
  <p:cSld name="Title Page Spade (Purple)">
    <p:bg>
      <p:bgPr>
        <a:solidFill>
          <a:srgbClr val="2C004B"/>
        </a:solidFill>
        <a:effectLst/>
      </p:bgPr>
    </p:bg>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FFFFFF"/>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FFFFFF"/>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1" name="Conector reto 49">
            <a:extLst>
              <a:ext uri="{FF2B5EF4-FFF2-40B4-BE49-F238E27FC236}">
                <a16:creationId xmlns:a16="http://schemas.microsoft.com/office/drawing/2014/main" id="{3397FB28-CCC0-4FE4-9C87-BD0F3B5512C3}"/>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 name="Slide Number">
            <a:extLst>
              <a:ext uri="{FF2B5EF4-FFF2-40B4-BE49-F238E27FC236}">
                <a16:creationId xmlns:a16="http://schemas.microsoft.com/office/drawing/2014/main" id="{611FAD21-D014-46E6-90F1-5D126FEB57DA}"/>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3181730663"/>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Page Spade (Blue)">
    <p:bg>
      <p:bgPr>
        <a:solidFill>
          <a:srgbClr val="0070AD"/>
        </a:solidFill>
        <a:effectLst/>
      </p:bgPr>
    </p:bg>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FFFFFF"/>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FFFFFF"/>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9" name="Conector reto 49">
            <a:extLst>
              <a:ext uri="{FF2B5EF4-FFF2-40B4-BE49-F238E27FC236}">
                <a16:creationId xmlns:a16="http://schemas.microsoft.com/office/drawing/2014/main" id="{F67F764A-0742-4637-8D8E-D59F8A1AE49B}"/>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0" name="Slide Number">
            <a:extLst>
              <a:ext uri="{FF2B5EF4-FFF2-40B4-BE49-F238E27FC236}">
                <a16:creationId xmlns:a16="http://schemas.microsoft.com/office/drawing/2014/main" id="{BA9FFAC0-338F-4D68-B309-BA662BF54B29}"/>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395720294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reserve="1">
  <p:cSld name="Title Page Spade (Green)">
    <p:bg>
      <p:bgPr>
        <a:solidFill>
          <a:srgbClr val="95E616"/>
        </a:solidFill>
        <a:effectLst/>
      </p:bgPr>
    </p:bg>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FFFFFF"/>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FFFFFF"/>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1" name="Conector reto 49">
            <a:extLst>
              <a:ext uri="{FF2B5EF4-FFF2-40B4-BE49-F238E27FC236}">
                <a16:creationId xmlns:a16="http://schemas.microsoft.com/office/drawing/2014/main" id="{3AAEBD1A-5319-43CE-8883-E0C2AAC6F3FF}"/>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 name="Slide Number">
            <a:extLst>
              <a:ext uri="{FF2B5EF4-FFF2-40B4-BE49-F238E27FC236}">
                <a16:creationId xmlns:a16="http://schemas.microsoft.com/office/drawing/2014/main" id="{7AB0C298-F729-4D8D-8F02-CE90A8A70E83}"/>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17700033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reserve="1">
  <p:cSld name="Title Page Spade (Red)">
    <p:bg>
      <p:bgPr>
        <a:solidFill>
          <a:srgbClr val="FF304C"/>
        </a:solidFill>
        <a:effectLst/>
      </p:bgPr>
    </p:bg>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FFFFFF"/>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FFFFFF"/>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9" name="Conector reto 49">
            <a:extLst>
              <a:ext uri="{FF2B5EF4-FFF2-40B4-BE49-F238E27FC236}">
                <a16:creationId xmlns:a16="http://schemas.microsoft.com/office/drawing/2014/main" id="{18E25046-58AE-4549-983D-8C762875FC17}"/>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0" name="Slide Number">
            <a:extLst>
              <a:ext uri="{FF2B5EF4-FFF2-40B4-BE49-F238E27FC236}">
                <a16:creationId xmlns:a16="http://schemas.microsoft.com/office/drawing/2014/main" id="{4CDD6DAC-F12D-4036-9815-11ECCA980955}"/>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339460566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reserve="1">
  <p:cSld name="Title Page Spade Reverse (Purple)">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0070AD"/>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12ABDB"/>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2C004B"/>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Conector reto 49">
            <a:extLst>
              <a:ext uri="{FF2B5EF4-FFF2-40B4-BE49-F238E27FC236}">
                <a16:creationId xmlns:a16="http://schemas.microsoft.com/office/drawing/2014/main" id="{F36822E7-5771-4696-B2EA-01D3A5C0C91B}"/>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5" name="Slide Number">
            <a:extLst>
              <a:ext uri="{FF2B5EF4-FFF2-40B4-BE49-F238E27FC236}">
                <a16:creationId xmlns:a16="http://schemas.microsoft.com/office/drawing/2014/main" id="{3BEFD3A2-F394-417C-B143-B68EF1E5170E}"/>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3472377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Logo (Green)">
    <p:bg>
      <p:bgPr>
        <a:solidFill>
          <a:srgbClr val="95E616"/>
        </a:solidFill>
        <a:effectLst/>
      </p:bgPr>
    </p:bg>
    <p:spTree>
      <p:nvGrpSpPr>
        <p:cNvPr id="1" name=""/>
        <p:cNvGrpSpPr/>
        <p:nvPr/>
      </p:nvGrpSpPr>
      <p:grpSpPr>
        <a:xfrm>
          <a:off x="0" y="0"/>
          <a:ext cx="0" cy="0"/>
          <a:chOff x="0" y="0"/>
          <a:chExt cx="0" cy="0"/>
        </a:xfrm>
      </p:grpSpPr>
      <p:pic>
        <p:nvPicPr>
          <p:cNvPr id="255" name="Graphic 1" descr="Graphic 1"/>
          <p:cNvPicPr>
            <a:picLocks noChangeAspect="1"/>
          </p:cNvPicPr>
          <p:nvPr/>
        </p:nvPicPr>
        <p:blipFill>
          <a:blip r:embed="rId2">
            <a:extLst/>
          </a:blip>
          <a:stretch>
            <a:fillRect/>
          </a:stretch>
        </p:blipFill>
        <p:spPr>
          <a:xfrm>
            <a:off x="2407267" y="2606026"/>
            <a:ext cx="7377467" cy="1645948"/>
          </a:xfrm>
          <a:prstGeom prst="rect">
            <a:avLst/>
          </a:prstGeom>
          <a:ln w="12700">
            <a:miter lim="400000"/>
          </a:ln>
        </p:spPr>
      </p:pic>
      <p:sp>
        <p:nvSpPr>
          <p:cNvPr id="5" name="Slide Number">
            <a:extLst>
              <a:ext uri="{FF2B5EF4-FFF2-40B4-BE49-F238E27FC236}">
                <a16:creationId xmlns:a16="http://schemas.microsoft.com/office/drawing/2014/main" id="{147C11A9-ED5C-420E-A49E-61683756449E}"/>
              </a:ext>
            </a:extLst>
          </p:cNvPr>
          <p:cNvSpPr txBox="1">
            <a:spLocks/>
          </p:cNvSpPr>
          <p:nvPr userDrawn="1"/>
        </p:nvSpPr>
        <p:spPr>
          <a:xfrm>
            <a:off x="11711561" y="6555757"/>
            <a:ext cx="268659" cy="215440"/>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solidFill>
                  <a:srgbClr val="FFFFFF"/>
                </a:solidFill>
              </a:rPr>
              <a:pPr/>
              <a:t>‹#›</a:t>
            </a:fld>
            <a:endParaRPr lang="en-GB" dirty="0">
              <a:solidFill>
                <a:srgbClr val="FFFFFF"/>
              </a:solidFill>
            </a:endParaRPr>
          </a:p>
        </p:txBody>
      </p:sp>
    </p:spTree>
    <p:extLst>
      <p:ext uri="{BB962C8B-B14F-4D97-AF65-F5344CB8AC3E}">
        <p14:creationId xmlns:p14="http://schemas.microsoft.com/office/powerpoint/2010/main" val="3957496304"/>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reserve="1">
  <p:cSld name="Title Page Spade Reverse (Light Blue)">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0070AD"/>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hasCustomPrompt="1"/>
          </p:nvPr>
        </p:nvSpPr>
        <p:spPr>
          <a:xfrm>
            <a:off x="407982" y="5273459"/>
            <a:ext cx="4202118" cy="675826"/>
          </a:xfrm>
          <a:prstGeom prst="rect">
            <a:avLst/>
          </a:prstGeom>
        </p:spPr>
        <p:txBody>
          <a:bodyPr>
            <a:normAutofit/>
          </a:bodyPr>
          <a:lstStyle>
            <a:lvl1pPr>
              <a:defRPr sz="2400">
                <a:solidFill>
                  <a:srgbClr val="12ABDB"/>
                </a:solidFill>
                <a:latin typeface="Cambria" panose="02040503050406030204" pitchFamily="18" charset="0"/>
              </a:defRPr>
            </a:lvl1pPr>
          </a:lstStyle>
          <a:p>
            <a:r>
              <a:rPr lang="en-US" dirty="0"/>
              <a:t>Subtitle</a:t>
            </a:r>
            <a:endParaRPr dirty="0"/>
          </a:p>
        </p:txBody>
      </p:sp>
      <p:grpSp>
        <p:nvGrpSpPr>
          <p:cNvPr id="348" name="Group 8"/>
          <p:cNvGrpSpPr/>
          <p:nvPr userDrawn="1"/>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12ABDB"/>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2" name="Conector reto 49">
            <a:extLst>
              <a:ext uri="{FF2B5EF4-FFF2-40B4-BE49-F238E27FC236}">
                <a16:creationId xmlns:a16="http://schemas.microsoft.com/office/drawing/2014/main" id="{9A65387B-3079-4C45-A542-1F5D52CB6385}"/>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3" name="Slide Number">
            <a:extLst>
              <a:ext uri="{FF2B5EF4-FFF2-40B4-BE49-F238E27FC236}">
                <a16:creationId xmlns:a16="http://schemas.microsoft.com/office/drawing/2014/main" id="{CCF84CEA-460B-4275-B55A-2FB45B71D905}"/>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78704435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reserve="1">
  <p:cSld name="Title Page Spade Reverse (Green)">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0070AD"/>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12ABDB"/>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95E616"/>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3" name="Conector reto 49">
            <a:extLst>
              <a:ext uri="{FF2B5EF4-FFF2-40B4-BE49-F238E27FC236}">
                <a16:creationId xmlns:a16="http://schemas.microsoft.com/office/drawing/2014/main" id="{FE19094C-EE1C-4FDC-A0D7-4EE4D2C2C939}"/>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4" name="Slide Number">
            <a:extLst>
              <a:ext uri="{FF2B5EF4-FFF2-40B4-BE49-F238E27FC236}">
                <a16:creationId xmlns:a16="http://schemas.microsoft.com/office/drawing/2014/main" id="{D1C96BC0-8BFD-4571-B33B-A98C11438CAC}"/>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154459134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reserve="1">
  <p:cSld name="Title Page Spade Reverse (Red)">
    <p:spTree>
      <p:nvGrpSpPr>
        <p:cNvPr id="1" name=""/>
        <p:cNvGrpSpPr/>
        <p:nvPr/>
      </p:nvGrpSpPr>
      <p:grpSpPr>
        <a:xfrm>
          <a:off x="0" y="0"/>
          <a:ext cx="0" cy="0"/>
          <a:chOff x="0" y="0"/>
          <a:chExt cx="0" cy="0"/>
        </a:xfrm>
      </p:grpSpPr>
      <p:sp>
        <p:nvSpPr>
          <p:cNvPr id="343" name="Body Level One…"/>
          <p:cNvSpPr txBox="1">
            <a:spLocks noGrp="1"/>
          </p:cNvSpPr>
          <p:nvPr>
            <p:ph type="body" sz="quarter" idx="1" hasCustomPrompt="1"/>
          </p:nvPr>
        </p:nvSpPr>
        <p:spPr>
          <a:xfrm>
            <a:off x="407987" y="2204864"/>
            <a:ext cx="4202113" cy="2924633"/>
          </a:xfrm>
          <a:prstGeom prst="rect">
            <a:avLst/>
          </a:prstGeom>
        </p:spPr>
        <p:txBody>
          <a:bodyPr anchor="b">
            <a:normAutofit/>
          </a:bodyPr>
          <a:lstStyle>
            <a:lvl1pPr>
              <a:spcBef>
                <a:spcPts val="600"/>
              </a:spcBef>
              <a:defRPr sz="3600">
                <a:solidFill>
                  <a:srgbClr val="0070AD"/>
                </a:solidFill>
                <a:latin typeface="Cambria" panose="02040503050406030204" pitchFamily="18" charset="0"/>
                <a:ea typeface="+mj-ea"/>
                <a:cs typeface="+mj-cs"/>
                <a:sym typeface="Verdana"/>
              </a:defRPr>
            </a:lvl1pPr>
            <a:lvl2pPr marL="0" indent="0">
              <a:spcBef>
                <a:spcPts val="600"/>
              </a:spcBef>
              <a:buSzTx/>
              <a:buNone/>
              <a:defRPr sz="2800">
                <a:solidFill>
                  <a:srgbClr val="2C004B"/>
                </a:solidFill>
                <a:latin typeface="+mj-lt"/>
                <a:ea typeface="+mj-ea"/>
                <a:cs typeface="+mj-cs"/>
                <a:sym typeface="Verdana"/>
              </a:defRPr>
            </a:lvl2pPr>
            <a:lvl3pPr marL="681037" indent="-447675">
              <a:spcBef>
                <a:spcPts val="600"/>
              </a:spcBef>
              <a:defRPr sz="2800">
                <a:solidFill>
                  <a:srgbClr val="2C004B"/>
                </a:solidFill>
                <a:latin typeface="+mj-lt"/>
                <a:ea typeface="+mj-ea"/>
                <a:cs typeface="+mj-cs"/>
                <a:sym typeface="Verdana"/>
              </a:defRPr>
            </a:lvl3pPr>
            <a:lvl4pPr marL="1001712" indent="-544512">
              <a:spcBef>
                <a:spcPts val="600"/>
              </a:spcBef>
              <a:defRPr sz="2800">
                <a:solidFill>
                  <a:srgbClr val="2C004B"/>
                </a:solidFill>
                <a:latin typeface="+mj-lt"/>
                <a:ea typeface="+mj-ea"/>
                <a:cs typeface="+mj-cs"/>
                <a:sym typeface="Verdana"/>
              </a:defRPr>
            </a:lvl4pPr>
            <a:lvl5pPr marL="1136119" indent="-418571">
              <a:spcBef>
                <a:spcPts val="600"/>
              </a:spcBef>
              <a:defRPr sz="2800">
                <a:solidFill>
                  <a:srgbClr val="2C004B"/>
                </a:solidFill>
                <a:latin typeface="+mj-lt"/>
                <a:ea typeface="+mj-ea"/>
                <a:cs typeface="+mj-cs"/>
                <a:sym typeface="Verdana"/>
              </a:defRPr>
            </a:lvl5pPr>
          </a:lstStyle>
          <a:p>
            <a:r>
              <a:rPr lang="en-US" dirty="0"/>
              <a:t>Title Text</a:t>
            </a:r>
            <a:endParaRPr dirty="0"/>
          </a:p>
        </p:txBody>
      </p:sp>
      <p:sp>
        <p:nvSpPr>
          <p:cNvPr id="344" name="Text Placeholder 13"/>
          <p:cNvSpPr>
            <a:spLocks noGrp="1"/>
          </p:cNvSpPr>
          <p:nvPr>
            <p:ph type="body" sz="quarter" idx="13"/>
          </p:nvPr>
        </p:nvSpPr>
        <p:spPr>
          <a:xfrm>
            <a:off x="407982" y="5273459"/>
            <a:ext cx="4202118" cy="675826"/>
          </a:xfrm>
          <a:prstGeom prst="rect">
            <a:avLst/>
          </a:prstGeom>
        </p:spPr>
        <p:txBody>
          <a:bodyPr>
            <a:normAutofit/>
          </a:bodyPr>
          <a:lstStyle>
            <a:lvl1pPr>
              <a:defRPr sz="2400">
                <a:solidFill>
                  <a:srgbClr val="12ABDB"/>
                </a:solidFill>
                <a:latin typeface="Cambria" panose="02040503050406030204" pitchFamily="18" charset="0"/>
              </a:defRPr>
            </a:lvl1pPr>
          </a:lstStyle>
          <a:p>
            <a:endParaRPr dirty="0"/>
          </a:p>
        </p:txBody>
      </p:sp>
      <p:grpSp>
        <p:nvGrpSpPr>
          <p:cNvPr id="348" name="Group 8"/>
          <p:cNvGrpSpPr/>
          <p:nvPr/>
        </p:nvGrpSpPr>
        <p:grpSpPr>
          <a:xfrm>
            <a:off x="3461843" y="-2"/>
            <a:ext cx="8730165" cy="6858005"/>
            <a:chOff x="-1" y="0"/>
            <a:chExt cx="8730163" cy="6858004"/>
          </a:xfrm>
        </p:grpSpPr>
        <p:sp>
          <p:nvSpPr>
            <p:cNvPr id="345" name="Freeform: Shape 11"/>
            <p:cNvSpPr/>
            <p:nvPr/>
          </p:nvSpPr>
          <p:spPr>
            <a:xfrm>
              <a:off x="-2" y="-1"/>
              <a:ext cx="8730165" cy="6858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157" y="21600"/>
                  </a:lnTo>
                  <a:lnTo>
                    <a:pt x="4269" y="21477"/>
                  </a:lnTo>
                  <a:cubicBezTo>
                    <a:pt x="11537" y="13233"/>
                    <a:pt x="10246" y="3834"/>
                    <a:pt x="9169" y="6339"/>
                  </a:cubicBezTo>
                  <a:cubicBezTo>
                    <a:pt x="8700" y="9556"/>
                    <a:pt x="3527" y="9225"/>
                    <a:pt x="288" y="798"/>
                  </a:cubicBezTo>
                  <a:close/>
                </a:path>
              </a:pathLst>
            </a:custGeom>
            <a:solidFill>
              <a:srgbClr val="FF304C"/>
            </a:solidFill>
            <a:ln w="12700" cap="flat">
              <a:noFill/>
              <a:miter lim="400000"/>
            </a:ln>
            <a:effectLst/>
          </p:spPr>
          <p:txBody>
            <a:bodyPr wrap="square" lIns="45718" tIns="45718" rIns="45718" bIns="45718" numCol="1" anchor="ctr">
              <a:noAutofit/>
            </a:bodyPr>
            <a:lstStyle/>
            <a:p>
              <a:pPr algn="ctr">
                <a:spcBef>
                  <a:spcPts val="0"/>
                </a:spcBef>
                <a:defRPr sz="1800">
                  <a:solidFill>
                    <a:srgbClr val="FFFFFF"/>
                  </a:solidFill>
                  <a:latin typeface="+mj-lt"/>
                  <a:ea typeface="+mj-ea"/>
                  <a:cs typeface="+mj-cs"/>
                  <a:sym typeface="Verdana"/>
                </a:defRPr>
              </a:pPr>
              <a:endParaRPr/>
            </a:p>
          </p:txBody>
        </p:sp>
        <p:sp>
          <p:nvSpPr>
            <p:cNvPr id="346" name="Freeform 10"/>
            <p:cNvSpPr/>
            <p:nvPr/>
          </p:nvSpPr>
          <p:spPr>
            <a:xfrm>
              <a:off x="3351953" y="2034662"/>
              <a:ext cx="669232" cy="544803"/>
            </a:xfrm>
            <a:custGeom>
              <a:avLst/>
              <a:gdLst/>
              <a:ahLst/>
              <a:cxnLst>
                <a:cxn ang="0">
                  <a:pos x="wd2" y="hd2"/>
                </a:cxn>
                <a:cxn ang="5400000">
                  <a:pos x="wd2" y="hd2"/>
                </a:cxn>
                <a:cxn ang="10800000">
                  <a:pos x="wd2" y="hd2"/>
                </a:cxn>
                <a:cxn ang="16200000">
                  <a:pos x="wd2" y="hd2"/>
                </a:cxn>
              </a:cxnLst>
              <a:rect l="0" t="0" r="r" b="b"/>
              <a:pathLst>
                <a:path w="21600" h="21600" extrusionOk="0">
                  <a:moveTo>
                    <a:pt x="14207" y="14995"/>
                  </a:moveTo>
                  <a:cubicBezTo>
                    <a:pt x="18411" y="14995"/>
                    <a:pt x="21600" y="10889"/>
                    <a:pt x="21600" y="6069"/>
                  </a:cubicBezTo>
                  <a:cubicBezTo>
                    <a:pt x="21310" y="3927"/>
                    <a:pt x="20730" y="0"/>
                    <a:pt x="16236" y="0"/>
                  </a:cubicBezTo>
                  <a:cubicBezTo>
                    <a:pt x="11307" y="0"/>
                    <a:pt x="9713" y="8390"/>
                    <a:pt x="5654" y="13924"/>
                  </a:cubicBezTo>
                  <a:cubicBezTo>
                    <a:pt x="5364" y="16959"/>
                    <a:pt x="2899" y="19815"/>
                    <a:pt x="0" y="20172"/>
                  </a:cubicBezTo>
                  <a:cubicBezTo>
                    <a:pt x="725" y="21064"/>
                    <a:pt x="2319" y="21600"/>
                    <a:pt x="4204" y="21600"/>
                  </a:cubicBezTo>
                  <a:cubicBezTo>
                    <a:pt x="7828" y="21600"/>
                    <a:pt x="12032" y="20350"/>
                    <a:pt x="14352" y="17673"/>
                  </a:cubicBezTo>
                  <a:cubicBezTo>
                    <a:pt x="11307" y="17673"/>
                    <a:pt x="9423" y="15352"/>
                    <a:pt x="9278" y="11960"/>
                  </a:cubicBezTo>
                  <a:cubicBezTo>
                    <a:pt x="10728" y="14102"/>
                    <a:pt x="12322" y="14995"/>
                    <a:pt x="14207" y="14995"/>
                  </a:cubicBezTo>
                </a:path>
              </a:pathLst>
            </a:custGeom>
            <a:solidFill>
              <a:srgbClr val="00B9E7"/>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47" name="Freeform 11"/>
            <p:cNvSpPr/>
            <p:nvPr/>
          </p:nvSpPr>
          <p:spPr>
            <a:xfrm>
              <a:off x="3002207" y="1641199"/>
              <a:ext cx="1018980" cy="855365"/>
            </a:xfrm>
            <a:custGeom>
              <a:avLst/>
              <a:gdLst/>
              <a:ahLst/>
              <a:cxnLst>
                <a:cxn ang="0">
                  <a:pos x="wd2" y="hd2"/>
                </a:cxn>
                <a:cxn ang="5400000">
                  <a:pos x="wd2" y="hd2"/>
                </a:cxn>
                <a:cxn ang="10800000">
                  <a:pos x="wd2" y="hd2"/>
                </a:cxn>
                <a:cxn ang="16200000">
                  <a:pos x="wd2" y="hd2"/>
                </a:cxn>
              </a:cxnLst>
              <a:rect l="0" t="0" r="r" b="b"/>
              <a:pathLst>
                <a:path w="21600" h="21459" extrusionOk="0">
                  <a:moveTo>
                    <a:pt x="21600" y="13500"/>
                  </a:moveTo>
                  <a:cubicBezTo>
                    <a:pt x="21505" y="9900"/>
                    <a:pt x="20078" y="6862"/>
                    <a:pt x="17889" y="4500"/>
                  </a:cubicBezTo>
                  <a:cubicBezTo>
                    <a:pt x="16176" y="2587"/>
                    <a:pt x="14178" y="1237"/>
                    <a:pt x="12085" y="225"/>
                  </a:cubicBezTo>
                  <a:cubicBezTo>
                    <a:pt x="11894" y="112"/>
                    <a:pt x="11704" y="0"/>
                    <a:pt x="11609" y="0"/>
                  </a:cubicBezTo>
                  <a:cubicBezTo>
                    <a:pt x="11609" y="0"/>
                    <a:pt x="11609" y="0"/>
                    <a:pt x="11514" y="0"/>
                  </a:cubicBezTo>
                  <a:cubicBezTo>
                    <a:pt x="8944" y="3600"/>
                    <a:pt x="0" y="6412"/>
                    <a:pt x="0" y="14062"/>
                  </a:cubicBezTo>
                  <a:cubicBezTo>
                    <a:pt x="0" y="17100"/>
                    <a:pt x="1618" y="19800"/>
                    <a:pt x="3996" y="21037"/>
                  </a:cubicBezTo>
                  <a:cubicBezTo>
                    <a:pt x="5329" y="21600"/>
                    <a:pt x="6661" y="21600"/>
                    <a:pt x="8088" y="21037"/>
                  </a:cubicBezTo>
                  <a:cubicBezTo>
                    <a:pt x="9325" y="20587"/>
                    <a:pt x="10277" y="19687"/>
                    <a:pt x="11133" y="18675"/>
                  </a:cubicBezTo>
                  <a:cubicBezTo>
                    <a:pt x="13797" y="15187"/>
                    <a:pt x="14844" y="9900"/>
                    <a:pt x="18079" y="9900"/>
                  </a:cubicBezTo>
                  <a:cubicBezTo>
                    <a:pt x="21029" y="9900"/>
                    <a:pt x="21410" y="12375"/>
                    <a:pt x="21600" y="13725"/>
                  </a:cubicBezTo>
                  <a:cubicBezTo>
                    <a:pt x="21600" y="13725"/>
                    <a:pt x="21600" y="13612"/>
                    <a:pt x="21600" y="13500"/>
                  </a:cubicBezTo>
                </a:path>
              </a:pathLst>
            </a:custGeom>
            <a:solidFill>
              <a:srgbClr val="007DB6"/>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2" name="Conector reto 49">
            <a:extLst>
              <a:ext uri="{FF2B5EF4-FFF2-40B4-BE49-F238E27FC236}">
                <a16:creationId xmlns:a16="http://schemas.microsoft.com/office/drawing/2014/main" id="{AFF50B4F-FB65-418F-A4CE-A0CF86872A80}"/>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3" name="Slide Number">
            <a:extLst>
              <a:ext uri="{FF2B5EF4-FFF2-40B4-BE49-F238E27FC236}">
                <a16:creationId xmlns:a16="http://schemas.microsoft.com/office/drawing/2014/main" id="{1DD3513C-20F9-4A43-ACFE-C35FAD0B5BE0}"/>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16566746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Opener Left (Purple)">
    <p:spTree>
      <p:nvGrpSpPr>
        <p:cNvPr id="1" name=""/>
        <p:cNvGrpSpPr/>
        <p:nvPr/>
      </p:nvGrpSpPr>
      <p:grpSpPr>
        <a:xfrm>
          <a:off x="0" y="0"/>
          <a:ext cx="0" cy="0"/>
          <a:chOff x="0" y="0"/>
          <a:chExt cx="0" cy="0"/>
        </a:xfrm>
      </p:grpSpPr>
      <p:sp>
        <p:nvSpPr>
          <p:cNvPr id="619" name="Freeform 11"/>
          <p:cNvSpPr/>
          <p:nvPr/>
        </p:nvSpPr>
        <p:spPr>
          <a:xfrm>
            <a:off x="0" y="0"/>
            <a:ext cx="8002223" cy="6858000"/>
          </a:xfrm>
          <a:custGeom>
            <a:avLst/>
            <a:gdLst/>
            <a:ahLst/>
            <a:cxnLst>
              <a:cxn ang="0">
                <a:pos x="wd2" y="hd2"/>
              </a:cxn>
              <a:cxn ang="5400000">
                <a:pos x="wd2" y="hd2"/>
              </a:cxn>
              <a:cxn ang="10800000">
                <a:pos x="wd2" y="hd2"/>
              </a:cxn>
              <a:cxn ang="16200000">
                <a:pos x="wd2" y="hd2"/>
              </a:cxn>
            </a:cxnLst>
            <a:rect l="0" t="0" r="r" b="b"/>
            <a:pathLst>
              <a:path w="19731" h="21600" extrusionOk="0">
                <a:moveTo>
                  <a:pt x="0" y="0"/>
                </a:moveTo>
                <a:lnTo>
                  <a:pt x="19172" y="0"/>
                </a:lnTo>
                <a:cubicBezTo>
                  <a:pt x="19172" y="0"/>
                  <a:pt x="21600" y="5495"/>
                  <a:pt x="16335" y="8327"/>
                </a:cubicBezTo>
                <a:cubicBezTo>
                  <a:pt x="11084" y="11176"/>
                  <a:pt x="7838" y="12727"/>
                  <a:pt x="10068" y="17632"/>
                </a:cubicBezTo>
                <a:cubicBezTo>
                  <a:pt x="8749" y="19111"/>
                  <a:pt x="7571" y="20275"/>
                  <a:pt x="6527" y="21189"/>
                </a:cubicBezTo>
                <a:lnTo>
                  <a:pt x="6046" y="21600"/>
                </a:lnTo>
                <a:lnTo>
                  <a:pt x="0" y="21600"/>
                </a:lnTo>
                <a:lnTo>
                  <a:pt x="0" y="21149"/>
                </a:lnTo>
                <a:cubicBezTo>
                  <a:pt x="0" y="0"/>
                  <a:pt x="0" y="0"/>
                  <a:pt x="0" y="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pic>
        <p:nvPicPr>
          <p:cNvPr id="621" name="Graphic 4" descr="Graphic 4"/>
          <p:cNvPicPr>
            <a:picLocks noChangeAspect="1"/>
          </p:cNvPicPr>
          <p:nvPr/>
        </p:nvPicPr>
        <p:blipFill>
          <a:blip r:embed="rId2">
            <a:extLst/>
          </a:blip>
          <a:srcRect l="81836" b="16529"/>
          <a:stretch>
            <a:fillRect/>
          </a:stretch>
        </p:blipFill>
        <p:spPr>
          <a:xfrm>
            <a:off x="11547791" y="213201"/>
            <a:ext cx="424360" cy="435066"/>
          </a:xfrm>
          <a:prstGeom prst="rect">
            <a:avLst/>
          </a:prstGeom>
          <a:ln w="12700">
            <a:miter lim="400000"/>
          </a:ln>
        </p:spPr>
      </p:pic>
      <p:sp>
        <p:nvSpPr>
          <p:cNvPr id="7" name="Body Level One…">
            <a:extLst>
              <a:ext uri="{FF2B5EF4-FFF2-40B4-BE49-F238E27FC236}">
                <a16:creationId xmlns:a16="http://schemas.microsoft.com/office/drawing/2014/main" id="{372BD389-7102-47C1-BD16-75E585FD1FFB}"/>
              </a:ext>
            </a:extLst>
          </p:cNvPr>
          <p:cNvSpPr txBox="1">
            <a:spLocks noGrp="1"/>
          </p:cNvSpPr>
          <p:nvPr>
            <p:ph type="body" sz="quarter" idx="1" hasCustomPrompt="1"/>
          </p:nvPr>
        </p:nvSpPr>
        <p:spPr>
          <a:xfrm>
            <a:off x="354690" y="509139"/>
            <a:ext cx="5399981" cy="1079506"/>
          </a:xfrm>
          <a:prstGeom prst="rect">
            <a:avLst/>
          </a:prstGeom>
        </p:spPr>
        <p:txBody>
          <a:bodyPr anchor="b">
            <a:normAutofit/>
          </a:bodyPr>
          <a:lstStyle>
            <a:lvl1pPr algn="l">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8" name="Text Placeholder 13">
            <a:extLst>
              <a:ext uri="{FF2B5EF4-FFF2-40B4-BE49-F238E27FC236}">
                <a16:creationId xmlns:a16="http://schemas.microsoft.com/office/drawing/2014/main" id="{0017FB1B-7B30-4005-87EA-5578C97C8FA7}"/>
              </a:ext>
            </a:extLst>
          </p:cNvPr>
          <p:cNvSpPr>
            <a:spLocks noGrp="1"/>
          </p:cNvSpPr>
          <p:nvPr>
            <p:ph type="body" sz="quarter" idx="13"/>
          </p:nvPr>
        </p:nvSpPr>
        <p:spPr>
          <a:xfrm>
            <a:off x="353330" y="1732952"/>
            <a:ext cx="5401346" cy="1079506"/>
          </a:xfrm>
          <a:prstGeom prst="rect">
            <a:avLst/>
          </a:prstGeom>
        </p:spPr>
        <p:txBody>
          <a:bodyPr>
            <a:normAutofit/>
          </a:bodyPr>
          <a:lstStyle>
            <a:lvl1pPr algn="l">
              <a:defRPr sz="2400">
                <a:solidFill>
                  <a:srgbClr val="FFFFFF"/>
                </a:solidFill>
                <a:latin typeface="Cambria" panose="02040503050406030204" pitchFamily="18" charset="0"/>
              </a:defRPr>
            </a:lvl1pPr>
          </a:lstStyle>
          <a:p>
            <a:endParaRPr dirty="0"/>
          </a:p>
        </p:txBody>
      </p:sp>
      <p:sp>
        <p:nvSpPr>
          <p:cNvPr id="10" name="Conector reto 49">
            <a:extLst>
              <a:ext uri="{FF2B5EF4-FFF2-40B4-BE49-F238E27FC236}">
                <a16:creationId xmlns:a16="http://schemas.microsoft.com/office/drawing/2014/main" id="{6E18605A-5F37-4BB6-A7DA-2E3078EB0E68}"/>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FD585CEF-2844-4910-98D5-325ED833EC94}"/>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extLst>
      <p:ext uri="{BB962C8B-B14F-4D97-AF65-F5344CB8AC3E}">
        <p14:creationId xmlns:p14="http://schemas.microsoft.com/office/powerpoint/2010/main" val="180849187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Opener Left (Blue)">
    <p:spTree>
      <p:nvGrpSpPr>
        <p:cNvPr id="1" name=""/>
        <p:cNvGrpSpPr/>
        <p:nvPr/>
      </p:nvGrpSpPr>
      <p:grpSpPr>
        <a:xfrm>
          <a:off x="0" y="0"/>
          <a:ext cx="0" cy="0"/>
          <a:chOff x="0" y="0"/>
          <a:chExt cx="0" cy="0"/>
        </a:xfrm>
      </p:grpSpPr>
      <p:sp>
        <p:nvSpPr>
          <p:cNvPr id="619" name="Freeform 11"/>
          <p:cNvSpPr/>
          <p:nvPr/>
        </p:nvSpPr>
        <p:spPr>
          <a:xfrm>
            <a:off x="0" y="0"/>
            <a:ext cx="8002223" cy="6858000"/>
          </a:xfrm>
          <a:custGeom>
            <a:avLst/>
            <a:gdLst/>
            <a:ahLst/>
            <a:cxnLst>
              <a:cxn ang="0">
                <a:pos x="wd2" y="hd2"/>
              </a:cxn>
              <a:cxn ang="5400000">
                <a:pos x="wd2" y="hd2"/>
              </a:cxn>
              <a:cxn ang="10800000">
                <a:pos x="wd2" y="hd2"/>
              </a:cxn>
              <a:cxn ang="16200000">
                <a:pos x="wd2" y="hd2"/>
              </a:cxn>
            </a:cxnLst>
            <a:rect l="0" t="0" r="r" b="b"/>
            <a:pathLst>
              <a:path w="19731" h="21600" extrusionOk="0">
                <a:moveTo>
                  <a:pt x="0" y="0"/>
                </a:moveTo>
                <a:lnTo>
                  <a:pt x="19172" y="0"/>
                </a:lnTo>
                <a:cubicBezTo>
                  <a:pt x="19172" y="0"/>
                  <a:pt x="21600" y="5495"/>
                  <a:pt x="16335" y="8327"/>
                </a:cubicBezTo>
                <a:cubicBezTo>
                  <a:pt x="11084" y="11176"/>
                  <a:pt x="7838" y="12727"/>
                  <a:pt x="10068" y="17632"/>
                </a:cubicBezTo>
                <a:cubicBezTo>
                  <a:pt x="8749" y="19111"/>
                  <a:pt x="7571" y="20275"/>
                  <a:pt x="6527" y="21189"/>
                </a:cubicBezTo>
                <a:lnTo>
                  <a:pt x="6046" y="21600"/>
                </a:lnTo>
                <a:lnTo>
                  <a:pt x="0" y="21600"/>
                </a:lnTo>
                <a:lnTo>
                  <a:pt x="0" y="21149"/>
                </a:lnTo>
                <a:cubicBezTo>
                  <a:pt x="0" y="0"/>
                  <a:pt x="0" y="0"/>
                  <a:pt x="0" y="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pic>
        <p:nvPicPr>
          <p:cNvPr id="621" name="Graphic 4" descr="Graphic 4"/>
          <p:cNvPicPr>
            <a:picLocks noChangeAspect="1"/>
          </p:cNvPicPr>
          <p:nvPr/>
        </p:nvPicPr>
        <p:blipFill>
          <a:blip r:embed="rId2">
            <a:extLst/>
          </a:blip>
          <a:srcRect l="81836" b="16529"/>
          <a:stretch>
            <a:fillRect/>
          </a:stretch>
        </p:blipFill>
        <p:spPr>
          <a:xfrm>
            <a:off x="11547791" y="213201"/>
            <a:ext cx="424360" cy="435066"/>
          </a:xfrm>
          <a:prstGeom prst="rect">
            <a:avLst/>
          </a:prstGeom>
          <a:ln w="12700">
            <a:miter lim="400000"/>
          </a:ln>
        </p:spPr>
      </p:pic>
      <p:sp>
        <p:nvSpPr>
          <p:cNvPr id="10" name="Conector reto 49">
            <a:extLst>
              <a:ext uri="{FF2B5EF4-FFF2-40B4-BE49-F238E27FC236}">
                <a16:creationId xmlns:a16="http://schemas.microsoft.com/office/drawing/2014/main" id="{0E488A95-CD05-4051-B8E5-7C6D0C6BB02D}"/>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533BAAB6-0D1E-4BDB-A9F4-CA04B0088C2C}"/>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
        <p:nvSpPr>
          <p:cNvPr id="9" name="Body Level One…">
            <a:extLst>
              <a:ext uri="{FF2B5EF4-FFF2-40B4-BE49-F238E27FC236}">
                <a16:creationId xmlns:a16="http://schemas.microsoft.com/office/drawing/2014/main" id="{7D3C6CC0-4525-401E-B59D-C20CF8A9E649}"/>
              </a:ext>
            </a:extLst>
          </p:cNvPr>
          <p:cNvSpPr txBox="1">
            <a:spLocks noGrp="1"/>
          </p:cNvSpPr>
          <p:nvPr>
            <p:ph type="body" sz="quarter" idx="1" hasCustomPrompt="1"/>
          </p:nvPr>
        </p:nvSpPr>
        <p:spPr>
          <a:xfrm>
            <a:off x="354690" y="509139"/>
            <a:ext cx="5399981" cy="1079506"/>
          </a:xfrm>
          <a:prstGeom prst="rect">
            <a:avLst/>
          </a:prstGeom>
        </p:spPr>
        <p:txBody>
          <a:bodyPr anchor="b">
            <a:normAutofit/>
          </a:bodyPr>
          <a:lstStyle>
            <a:lvl1pPr algn="l">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12" name="Text Placeholder 13">
            <a:extLst>
              <a:ext uri="{FF2B5EF4-FFF2-40B4-BE49-F238E27FC236}">
                <a16:creationId xmlns:a16="http://schemas.microsoft.com/office/drawing/2014/main" id="{2E853AAD-FDC8-4F4E-8431-99DA2A0CA192}"/>
              </a:ext>
            </a:extLst>
          </p:cNvPr>
          <p:cNvSpPr>
            <a:spLocks noGrp="1"/>
          </p:cNvSpPr>
          <p:nvPr>
            <p:ph type="body" sz="quarter" idx="13"/>
          </p:nvPr>
        </p:nvSpPr>
        <p:spPr>
          <a:xfrm>
            <a:off x="353330" y="1732952"/>
            <a:ext cx="5401346" cy="1079506"/>
          </a:xfrm>
          <a:prstGeom prst="rect">
            <a:avLst/>
          </a:prstGeom>
        </p:spPr>
        <p:txBody>
          <a:bodyPr>
            <a:normAutofit/>
          </a:bodyPr>
          <a:lstStyle>
            <a:lvl1pPr algn="l">
              <a:defRPr sz="2400">
                <a:solidFill>
                  <a:srgbClr val="FFFFFF"/>
                </a:solidFill>
                <a:latin typeface="Cambria" panose="02040503050406030204" pitchFamily="18" charset="0"/>
              </a:defRPr>
            </a:lvl1pPr>
          </a:lstStyle>
          <a:p>
            <a:endParaRPr dirty="0"/>
          </a:p>
        </p:txBody>
      </p:sp>
    </p:spTree>
    <p:extLst>
      <p:ext uri="{BB962C8B-B14F-4D97-AF65-F5344CB8AC3E}">
        <p14:creationId xmlns:p14="http://schemas.microsoft.com/office/powerpoint/2010/main" val="346502652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Opener Left (Light Blue)">
    <p:spTree>
      <p:nvGrpSpPr>
        <p:cNvPr id="1" name=""/>
        <p:cNvGrpSpPr/>
        <p:nvPr/>
      </p:nvGrpSpPr>
      <p:grpSpPr>
        <a:xfrm>
          <a:off x="0" y="0"/>
          <a:ext cx="0" cy="0"/>
          <a:chOff x="0" y="0"/>
          <a:chExt cx="0" cy="0"/>
        </a:xfrm>
      </p:grpSpPr>
      <p:sp>
        <p:nvSpPr>
          <p:cNvPr id="619" name="Freeform 11"/>
          <p:cNvSpPr/>
          <p:nvPr/>
        </p:nvSpPr>
        <p:spPr>
          <a:xfrm>
            <a:off x="0" y="0"/>
            <a:ext cx="8002223" cy="6858000"/>
          </a:xfrm>
          <a:custGeom>
            <a:avLst/>
            <a:gdLst/>
            <a:ahLst/>
            <a:cxnLst>
              <a:cxn ang="0">
                <a:pos x="wd2" y="hd2"/>
              </a:cxn>
              <a:cxn ang="5400000">
                <a:pos x="wd2" y="hd2"/>
              </a:cxn>
              <a:cxn ang="10800000">
                <a:pos x="wd2" y="hd2"/>
              </a:cxn>
              <a:cxn ang="16200000">
                <a:pos x="wd2" y="hd2"/>
              </a:cxn>
            </a:cxnLst>
            <a:rect l="0" t="0" r="r" b="b"/>
            <a:pathLst>
              <a:path w="19731" h="21600" extrusionOk="0">
                <a:moveTo>
                  <a:pt x="0" y="0"/>
                </a:moveTo>
                <a:lnTo>
                  <a:pt x="19172" y="0"/>
                </a:lnTo>
                <a:cubicBezTo>
                  <a:pt x="19172" y="0"/>
                  <a:pt x="21600" y="5495"/>
                  <a:pt x="16335" y="8327"/>
                </a:cubicBezTo>
                <a:cubicBezTo>
                  <a:pt x="11084" y="11176"/>
                  <a:pt x="7838" y="12727"/>
                  <a:pt x="10068" y="17632"/>
                </a:cubicBezTo>
                <a:cubicBezTo>
                  <a:pt x="8749" y="19111"/>
                  <a:pt x="7571" y="20275"/>
                  <a:pt x="6527" y="21189"/>
                </a:cubicBezTo>
                <a:lnTo>
                  <a:pt x="6046" y="21600"/>
                </a:lnTo>
                <a:lnTo>
                  <a:pt x="0" y="21600"/>
                </a:lnTo>
                <a:lnTo>
                  <a:pt x="0" y="21149"/>
                </a:lnTo>
                <a:cubicBezTo>
                  <a:pt x="0" y="0"/>
                  <a:pt x="0" y="0"/>
                  <a:pt x="0" y="0"/>
                </a:cubicBezTo>
                <a:close/>
              </a:path>
            </a:pathLst>
          </a:custGeom>
          <a:solidFill>
            <a:schemeClr val="accent2"/>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pic>
        <p:nvPicPr>
          <p:cNvPr id="621" name="Graphic 4" descr="Graphic 4"/>
          <p:cNvPicPr>
            <a:picLocks noChangeAspect="1"/>
          </p:cNvPicPr>
          <p:nvPr/>
        </p:nvPicPr>
        <p:blipFill>
          <a:blip r:embed="rId2">
            <a:extLst/>
          </a:blip>
          <a:srcRect l="81836" b="16529"/>
          <a:stretch>
            <a:fillRect/>
          </a:stretch>
        </p:blipFill>
        <p:spPr>
          <a:xfrm>
            <a:off x="11547791" y="213201"/>
            <a:ext cx="424360" cy="435066"/>
          </a:xfrm>
          <a:prstGeom prst="rect">
            <a:avLst/>
          </a:prstGeom>
          <a:ln w="12700">
            <a:miter lim="400000"/>
          </a:ln>
        </p:spPr>
      </p:pic>
      <p:sp>
        <p:nvSpPr>
          <p:cNvPr id="10" name="Conector reto 49">
            <a:extLst>
              <a:ext uri="{FF2B5EF4-FFF2-40B4-BE49-F238E27FC236}">
                <a16:creationId xmlns:a16="http://schemas.microsoft.com/office/drawing/2014/main" id="{FA6D36F5-DFAB-4CCE-BA3F-5E8D30558CB8}"/>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64299072-6B11-452B-AD95-85B6BFF68820}"/>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
        <p:nvSpPr>
          <p:cNvPr id="9" name="Body Level One…">
            <a:extLst>
              <a:ext uri="{FF2B5EF4-FFF2-40B4-BE49-F238E27FC236}">
                <a16:creationId xmlns:a16="http://schemas.microsoft.com/office/drawing/2014/main" id="{259B4663-CC47-4039-91A1-8768247EFD47}"/>
              </a:ext>
            </a:extLst>
          </p:cNvPr>
          <p:cNvSpPr txBox="1">
            <a:spLocks noGrp="1"/>
          </p:cNvSpPr>
          <p:nvPr>
            <p:ph type="body" sz="quarter" idx="1" hasCustomPrompt="1"/>
          </p:nvPr>
        </p:nvSpPr>
        <p:spPr>
          <a:xfrm>
            <a:off x="354690" y="509139"/>
            <a:ext cx="5399981" cy="1079506"/>
          </a:xfrm>
          <a:prstGeom prst="rect">
            <a:avLst/>
          </a:prstGeom>
        </p:spPr>
        <p:txBody>
          <a:bodyPr anchor="b">
            <a:normAutofit/>
          </a:bodyPr>
          <a:lstStyle>
            <a:lvl1pPr algn="l">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12" name="Text Placeholder 13">
            <a:extLst>
              <a:ext uri="{FF2B5EF4-FFF2-40B4-BE49-F238E27FC236}">
                <a16:creationId xmlns:a16="http://schemas.microsoft.com/office/drawing/2014/main" id="{2BAEDB64-34E2-426F-891A-A958F91D6D47}"/>
              </a:ext>
            </a:extLst>
          </p:cNvPr>
          <p:cNvSpPr>
            <a:spLocks noGrp="1"/>
          </p:cNvSpPr>
          <p:nvPr>
            <p:ph type="body" sz="quarter" idx="13"/>
          </p:nvPr>
        </p:nvSpPr>
        <p:spPr>
          <a:xfrm>
            <a:off x="353330" y="1732952"/>
            <a:ext cx="5401346" cy="1079506"/>
          </a:xfrm>
          <a:prstGeom prst="rect">
            <a:avLst/>
          </a:prstGeom>
        </p:spPr>
        <p:txBody>
          <a:bodyPr>
            <a:normAutofit/>
          </a:bodyPr>
          <a:lstStyle>
            <a:lvl1pPr algn="l">
              <a:defRPr sz="2400">
                <a:solidFill>
                  <a:srgbClr val="FFFFFF"/>
                </a:solidFill>
                <a:latin typeface="Cambria" panose="02040503050406030204" pitchFamily="18" charset="0"/>
              </a:defRPr>
            </a:lvl1pPr>
          </a:lstStyle>
          <a:p>
            <a:endParaRPr dirty="0"/>
          </a:p>
        </p:txBody>
      </p:sp>
    </p:spTree>
    <p:extLst>
      <p:ext uri="{BB962C8B-B14F-4D97-AF65-F5344CB8AC3E}">
        <p14:creationId xmlns:p14="http://schemas.microsoft.com/office/powerpoint/2010/main" val="356277427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Opener Left (Green)">
    <p:spTree>
      <p:nvGrpSpPr>
        <p:cNvPr id="1" name=""/>
        <p:cNvGrpSpPr/>
        <p:nvPr/>
      </p:nvGrpSpPr>
      <p:grpSpPr>
        <a:xfrm>
          <a:off x="0" y="0"/>
          <a:ext cx="0" cy="0"/>
          <a:chOff x="0" y="0"/>
          <a:chExt cx="0" cy="0"/>
        </a:xfrm>
      </p:grpSpPr>
      <p:sp>
        <p:nvSpPr>
          <p:cNvPr id="619" name="Freeform 11"/>
          <p:cNvSpPr/>
          <p:nvPr/>
        </p:nvSpPr>
        <p:spPr>
          <a:xfrm>
            <a:off x="0" y="-15704"/>
            <a:ext cx="8002223" cy="6873704"/>
          </a:xfrm>
          <a:custGeom>
            <a:avLst/>
            <a:gdLst/>
            <a:ahLst/>
            <a:cxnLst>
              <a:cxn ang="0">
                <a:pos x="wd2" y="hd2"/>
              </a:cxn>
              <a:cxn ang="5400000">
                <a:pos x="wd2" y="hd2"/>
              </a:cxn>
              <a:cxn ang="10800000">
                <a:pos x="wd2" y="hd2"/>
              </a:cxn>
              <a:cxn ang="16200000">
                <a:pos x="wd2" y="hd2"/>
              </a:cxn>
            </a:cxnLst>
            <a:rect l="0" t="0" r="r" b="b"/>
            <a:pathLst>
              <a:path w="19731" h="21600" extrusionOk="0">
                <a:moveTo>
                  <a:pt x="0" y="0"/>
                </a:moveTo>
                <a:lnTo>
                  <a:pt x="19172" y="0"/>
                </a:lnTo>
                <a:cubicBezTo>
                  <a:pt x="19172" y="0"/>
                  <a:pt x="21600" y="5495"/>
                  <a:pt x="16335" y="8327"/>
                </a:cubicBezTo>
                <a:cubicBezTo>
                  <a:pt x="11084" y="11176"/>
                  <a:pt x="7838" y="12727"/>
                  <a:pt x="10068" y="17632"/>
                </a:cubicBezTo>
                <a:cubicBezTo>
                  <a:pt x="8749" y="19111"/>
                  <a:pt x="7571" y="20275"/>
                  <a:pt x="6527" y="21189"/>
                </a:cubicBezTo>
                <a:lnTo>
                  <a:pt x="6046" y="21600"/>
                </a:lnTo>
                <a:lnTo>
                  <a:pt x="0" y="21600"/>
                </a:lnTo>
                <a:lnTo>
                  <a:pt x="0" y="21149"/>
                </a:lnTo>
                <a:cubicBezTo>
                  <a:pt x="0" y="0"/>
                  <a:pt x="0" y="0"/>
                  <a:pt x="0" y="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pic>
        <p:nvPicPr>
          <p:cNvPr id="621" name="Graphic 4" descr="Graphic 4"/>
          <p:cNvPicPr>
            <a:picLocks noChangeAspect="1"/>
          </p:cNvPicPr>
          <p:nvPr/>
        </p:nvPicPr>
        <p:blipFill>
          <a:blip r:embed="rId2">
            <a:extLst/>
          </a:blip>
          <a:srcRect l="81836" b="16529"/>
          <a:stretch>
            <a:fillRect/>
          </a:stretch>
        </p:blipFill>
        <p:spPr>
          <a:xfrm>
            <a:off x="11547791" y="213201"/>
            <a:ext cx="424360" cy="435066"/>
          </a:xfrm>
          <a:prstGeom prst="rect">
            <a:avLst/>
          </a:prstGeom>
          <a:ln w="12700">
            <a:miter lim="400000"/>
          </a:ln>
        </p:spPr>
      </p:pic>
      <p:sp>
        <p:nvSpPr>
          <p:cNvPr id="10" name="Conector reto 49">
            <a:extLst>
              <a:ext uri="{FF2B5EF4-FFF2-40B4-BE49-F238E27FC236}">
                <a16:creationId xmlns:a16="http://schemas.microsoft.com/office/drawing/2014/main" id="{50EC2BE3-388A-4CED-BB0F-F417E3A0FF61}"/>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ED3E17B8-39E0-4ABA-A4AC-733E165C95F7}"/>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
        <p:nvSpPr>
          <p:cNvPr id="9" name="Body Level One…">
            <a:extLst>
              <a:ext uri="{FF2B5EF4-FFF2-40B4-BE49-F238E27FC236}">
                <a16:creationId xmlns:a16="http://schemas.microsoft.com/office/drawing/2014/main" id="{4E9C8213-BE73-4B30-BD4D-20A2F8BE5493}"/>
              </a:ext>
            </a:extLst>
          </p:cNvPr>
          <p:cNvSpPr txBox="1">
            <a:spLocks noGrp="1"/>
          </p:cNvSpPr>
          <p:nvPr>
            <p:ph type="body" sz="quarter" idx="1" hasCustomPrompt="1"/>
          </p:nvPr>
        </p:nvSpPr>
        <p:spPr>
          <a:xfrm>
            <a:off x="354690" y="509139"/>
            <a:ext cx="5399981" cy="1079506"/>
          </a:xfrm>
          <a:prstGeom prst="rect">
            <a:avLst/>
          </a:prstGeom>
        </p:spPr>
        <p:txBody>
          <a:bodyPr anchor="b">
            <a:normAutofit/>
          </a:bodyPr>
          <a:lstStyle>
            <a:lvl1pPr algn="l">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12" name="Text Placeholder 13">
            <a:extLst>
              <a:ext uri="{FF2B5EF4-FFF2-40B4-BE49-F238E27FC236}">
                <a16:creationId xmlns:a16="http://schemas.microsoft.com/office/drawing/2014/main" id="{96916611-022C-4294-AA5B-0070B83AD08C}"/>
              </a:ext>
            </a:extLst>
          </p:cNvPr>
          <p:cNvSpPr>
            <a:spLocks noGrp="1"/>
          </p:cNvSpPr>
          <p:nvPr>
            <p:ph type="body" sz="quarter" idx="13"/>
          </p:nvPr>
        </p:nvSpPr>
        <p:spPr>
          <a:xfrm>
            <a:off x="353330" y="1732952"/>
            <a:ext cx="5401346" cy="1079506"/>
          </a:xfrm>
          <a:prstGeom prst="rect">
            <a:avLst/>
          </a:prstGeom>
        </p:spPr>
        <p:txBody>
          <a:bodyPr>
            <a:normAutofit/>
          </a:bodyPr>
          <a:lstStyle>
            <a:lvl1pPr algn="l">
              <a:defRPr sz="2400">
                <a:solidFill>
                  <a:srgbClr val="FFFFFF"/>
                </a:solidFill>
                <a:latin typeface="Cambria" panose="02040503050406030204" pitchFamily="18" charset="0"/>
              </a:defRPr>
            </a:lvl1pPr>
          </a:lstStyle>
          <a:p>
            <a:endParaRPr dirty="0"/>
          </a:p>
        </p:txBody>
      </p:sp>
    </p:spTree>
    <p:extLst>
      <p:ext uri="{BB962C8B-B14F-4D97-AF65-F5344CB8AC3E}">
        <p14:creationId xmlns:p14="http://schemas.microsoft.com/office/powerpoint/2010/main" val="264465282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Opener Left (Red)">
    <p:spTree>
      <p:nvGrpSpPr>
        <p:cNvPr id="1" name=""/>
        <p:cNvGrpSpPr/>
        <p:nvPr/>
      </p:nvGrpSpPr>
      <p:grpSpPr>
        <a:xfrm>
          <a:off x="0" y="0"/>
          <a:ext cx="0" cy="0"/>
          <a:chOff x="0" y="0"/>
          <a:chExt cx="0" cy="0"/>
        </a:xfrm>
      </p:grpSpPr>
      <p:sp>
        <p:nvSpPr>
          <p:cNvPr id="619" name="Freeform 11"/>
          <p:cNvSpPr/>
          <p:nvPr/>
        </p:nvSpPr>
        <p:spPr>
          <a:xfrm>
            <a:off x="0" y="0"/>
            <a:ext cx="8002223" cy="6858000"/>
          </a:xfrm>
          <a:custGeom>
            <a:avLst/>
            <a:gdLst/>
            <a:ahLst/>
            <a:cxnLst>
              <a:cxn ang="0">
                <a:pos x="wd2" y="hd2"/>
              </a:cxn>
              <a:cxn ang="5400000">
                <a:pos x="wd2" y="hd2"/>
              </a:cxn>
              <a:cxn ang="10800000">
                <a:pos x="wd2" y="hd2"/>
              </a:cxn>
              <a:cxn ang="16200000">
                <a:pos x="wd2" y="hd2"/>
              </a:cxn>
            </a:cxnLst>
            <a:rect l="0" t="0" r="r" b="b"/>
            <a:pathLst>
              <a:path w="19731" h="21600" extrusionOk="0">
                <a:moveTo>
                  <a:pt x="0" y="0"/>
                </a:moveTo>
                <a:lnTo>
                  <a:pt x="19172" y="0"/>
                </a:lnTo>
                <a:cubicBezTo>
                  <a:pt x="19172" y="0"/>
                  <a:pt x="21600" y="5495"/>
                  <a:pt x="16335" y="8327"/>
                </a:cubicBezTo>
                <a:cubicBezTo>
                  <a:pt x="11084" y="11176"/>
                  <a:pt x="7838" y="12727"/>
                  <a:pt x="10068" y="17632"/>
                </a:cubicBezTo>
                <a:cubicBezTo>
                  <a:pt x="8749" y="19111"/>
                  <a:pt x="7571" y="20275"/>
                  <a:pt x="6527" y="21189"/>
                </a:cubicBezTo>
                <a:lnTo>
                  <a:pt x="6046" y="21600"/>
                </a:lnTo>
                <a:lnTo>
                  <a:pt x="0" y="21600"/>
                </a:lnTo>
                <a:lnTo>
                  <a:pt x="0" y="21149"/>
                </a:lnTo>
                <a:cubicBezTo>
                  <a:pt x="0" y="0"/>
                  <a:pt x="0" y="0"/>
                  <a:pt x="0" y="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pic>
        <p:nvPicPr>
          <p:cNvPr id="621" name="Graphic 4" descr="Graphic 4"/>
          <p:cNvPicPr>
            <a:picLocks noChangeAspect="1"/>
          </p:cNvPicPr>
          <p:nvPr/>
        </p:nvPicPr>
        <p:blipFill>
          <a:blip r:embed="rId2">
            <a:extLst/>
          </a:blip>
          <a:srcRect l="81836" b="16529"/>
          <a:stretch>
            <a:fillRect/>
          </a:stretch>
        </p:blipFill>
        <p:spPr>
          <a:xfrm>
            <a:off x="11547791" y="213201"/>
            <a:ext cx="424360" cy="435066"/>
          </a:xfrm>
          <a:prstGeom prst="rect">
            <a:avLst/>
          </a:prstGeom>
          <a:ln w="12700">
            <a:miter lim="400000"/>
          </a:ln>
        </p:spPr>
      </p:pic>
      <p:sp>
        <p:nvSpPr>
          <p:cNvPr id="10" name="Conector reto 49">
            <a:extLst>
              <a:ext uri="{FF2B5EF4-FFF2-40B4-BE49-F238E27FC236}">
                <a16:creationId xmlns:a16="http://schemas.microsoft.com/office/drawing/2014/main" id="{8D2025A7-54E4-437C-AC9F-EBD40C60AFD1}"/>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1" name="Slide Number">
            <a:extLst>
              <a:ext uri="{FF2B5EF4-FFF2-40B4-BE49-F238E27FC236}">
                <a16:creationId xmlns:a16="http://schemas.microsoft.com/office/drawing/2014/main" id="{2F4357BF-4F62-408F-A591-C34266189F06}"/>
              </a:ext>
            </a:extLst>
          </p:cNvP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
        <p:nvSpPr>
          <p:cNvPr id="9" name="Body Level One…">
            <a:extLst>
              <a:ext uri="{FF2B5EF4-FFF2-40B4-BE49-F238E27FC236}">
                <a16:creationId xmlns:a16="http://schemas.microsoft.com/office/drawing/2014/main" id="{96DE92F8-F04B-43EE-A630-DBC8C8FA42D9}"/>
              </a:ext>
            </a:extLst>
          </p:cNvPr>
          <p:cNvSpPr txBox="1">
            <a:spLocks noGrp="1"/>
          </p:cNvSpPr>
          <p:nvPr>
            <p:ph type="body" sz="quarter" idx="1" hasCustomPrompt="1"/>
          </p:nvPr>
        </p:nvSpPr>
        <p:spPr>
          <a:xfrm>
            <a:off x="354690" y="509139"/>
            <a:ext cx="5399981" cy="1079506"/>
          </a:xfrm>
          <a:prstGeom prst="rect">
            <a:avLst/>
          </a:prstGeom>
        </p:spPr>
        <p:txBody>
          <a:bodyPr anchor="b">
            <a:normAutofit/>
          </a:bodyPr>
          <a:lstStyle>
            <a:lvl1pPr algn="l">
              <a:lnSpc>
                <a:spcPts val="3000"/>
              </a:lnSpc>
              <a:spcBef>
                <a:spcPts val="600"/>
              </a:spcBef>
              <a:defRPr sz="3600">
                <a:solidFill>
                  <a:srgbClr val="FFFFFF"/>
                </a:solidFill>
                <a:latin typeface="Cambria" panose="02040503050406030204" pitchFamily="18" charset="0"/>
                <a:ea typeface="+mj-ea"/>
                <a:cs typeface="+mj-cs"/>
                <a:sym typeface="Verdana"/>
              </a:defRPr>
            </a:lvl1pPr>
            <a:lvl2pPr marL="429303" indent="-424542" algn="r">
              <a:lnSpc>
                <a:spcPts val="3000"/>
              </a:lnSpc>
              <a:spcBef>
                <a:spcPts val="600"/>
              </a:spcBef>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12" name="Text Placeholder 13">
            <a:extLst>
              <a:ext uri="{FF2B5EF4-FFF2-40B4-BE49-F238E27FC236}">
                <a16:creationId xmlns:a16="http://schemas.microsoft.com/office/drawing/2014/main" id="{CB1686CC-CA2E-4F3B-8BD5-C3B4148A1236}"/>
              </a:ext>
            </a:extLst>
          </p:cNvPr>
          <p:cNvSpPr>
            <a:spLocks noGrp="1"/>
          </p:cNvSpPr>
          <p:nvPr>
            <p:ph type="body" sz="quarter" idx="13"/>
          </p:nvPr>
        </p:nvSpPr>
        <p:spPr>
          <a:xfrm>
            <a:off x="353330" y="1732952"/>
            <a:ext cx="5401346" cy="1079506"/>
          </a:xfrm>
          <a:prstGeom prst="rect">
            <a:avLst/>
          </a:prstGeom>
        </p:spPr>
        <p:txBody>
          <a:bodyPr>
            <a:normAutofit/>
          </a:bodyPr>
          <a:lstStyle>
            <a:lvl1pPr algn="l">
              <a:defRPr sz="2400">
                <a:solidFill>
                  <a:srgbClr val="FFFFFF"/>
                </a:solidFill>
                <a:latin typeface="Cambria" panose="02040503050406030204" pitchFamily="18" charset="0"/>
              </a:defRPr>
            </a:lvl1pPr>
          </a:lstStyle>
          <a:p>
            <a:endParaRPr dirty="0"/>
          </a:p>
        </p:txBody>
      </p:sp>
    </p:spTree>
    <p:extLst>
      <p:ext uri="{BB962C8B-B14F-4D97-AF65-F5344CB8AC3E}">
        <p14:creationId xmlns:p14="http://schemas.microsoft.com/office/powerpoint/2010/main" val="238640564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Opener Right (Purple)">
    <p:spTree>
      <p:nvGrpSpPr>
        <p:cNvPr id="1" name=""/>
        <p:cNvGrpSpPr/>
        <p:nvPr/>
      </p:nvGrpSpPr>
      <p:grpSpPr>
        <a:xfrm>
          <a:off x="0" y="0"/>
          <a:ext cx="0" cy="0"/>
          <a:chOff x="0" y="0"/>
          <a:chExt cx="0" cy="0"/>
        </a:xfrm>
      </p:grpSpPr>
      <p:sp>
        <p:nvSpPr>
          <p:cNvPr id="390" name="Freeform 5"/>
          <p:cNvSpPr/>
          <p:nvPr/>
        </p:nvSpPr>
        <p:spPr>
          <a:xfrm>
            <a:off x="4904722" y="838198"/>
            <a:ext cx="7287278" cy="6019802"/>
          </a:xfrm>
          <a:custGeom>
            <a:avLst/>
            <a:gdLst/>
            <a:ahLst/>
            <a:cxnLst>
              <a:cxn ang="0">
                <a:pos x="wd2" y="hd2"/>
              </a:cxn>
              <a:cxn ang="5400000">
                <a:pos x="wd2" y="hd2"/>
              </a:cxn>
              <a:cxn ang="10800000">
                <a:pos x="wd2" y="hd2"/>
              </a:cxn>
              <a:cxn ang="16200000">
                <a:pos x="wd2" y="hd2"/>
              </a:cxn>
            </a:cxnLst>
            <a:rect l="0" t="0" r="r" b="b"/>
            <a:pathLst>
              <a:path w="21600" h="21600" extrusionOk="0">
                <a:moveTo>
                  <a:pt x="0" y="11079"/>
                </a:moveTo>
                <a:cubicBezTo>
                  <a:pt x="0" y="10988"/>
                  <a:pt x="0" y="10908"/>
                  <a:pt x="0" y="10817"/>
                </a:cubicBezTo>
                <a:cubicBezTo>
                  <a:pt x="179" y="10760"/>
                  <a:pt x="348" y="10658"/>
                  <a:pt x="517" y="10567"/>
                </a:cubicBezTo>
                <a:cubicBezTo>
                  <a:pt x="1251" y="10157"/>
                  <a:pt x="1928" y="9622"/>
                  <a:pt x="2586" y="9052"/>
                </a:cubicBezTo>
                <a:cubicBezTo>
                  <a:pt x="3630" y="8164"/>
                  <a:pt x="4608" y="7173"/>
                  <a:pt x="5614" y="6217"/>
                </a:cubicBezTo>
                <a:cubicBezTo>
                  <a:pt x="6836" y="5044"/>
                  <a:pt x="8068" y="3883"/>
                  <a:pt x="9385" y="2847"/>
                </a:cubicBezTo>
                <a:cubicBezTo>
                  <a:pt x="10325" y="2129"/>
                  <a:pt x="11294" y="1469"/>
                  <a:pt x="12328" y="968"/>
                </a:cubicBezTo>
                <a:cubicBezTo>
                  <a:pt x="13221" y="524"/>
                  <a:pt x="14143" y="205"/>
                  <a:pt x="15112" y="68"/>
                </a:cubicBezTo>
                <a:cubicBezTo>
                  <a:pt x="15300" y="46"/>
                  <a:pt x="15488" y="23"/>
                  <a:pt x="15676" y="0"/>
                </a:cubicBezTo>
                <a:cubicBezTo>
                  <a:pt x="16005" y="0"/>
                  <a:pt x="16334" y="0"/>
                  <a:pt x="16663" y="0"/>
                </a:cubicBezTo>
                <a:cubicBezTo>
                  <a:pt x="16917" y="34"/>
                  <a:pt x="17162" y="57"/>
                  <a:pt x="17406" y="102"/>
                </a:cubicBezTo>
                <a:cubicBezTo>
                  <a:pt x="18976" y="399"/>
                  <a:pt x="20387" y="1127"/>
                  <a:pt x="21600" y="2403"/>
                </a:cubicBezTo>
                <a:cubicBezTo>
                  <a:pt x="21600" y="6889"/>
                  <a:pt x="21600" y="11375"/>
                  <a:pt x="21600" y="15873"/>
                </a:cubicBezTo>
                <a:cubicBezTo>
                  <a:pt x="21045" y="16442"/>
                  <a:pt x="20434" y="16909"/>
                  <a:pt x="19795" y="17307"/>
                </a:cubicBezTo>
                <a:cubicBezTo>
                  <a:pt x="18882" y="17865"/>
                  <a:pt x="17933" y="18264"/>
                  <a:pt x="16955" y="18583"/>
                </a:cubicBezTo>
                <a:cubicBezTo>
                  <a:pt x="15779" y="18981"/>
                  <a:pt x="14585" y="19254"/>
                  <a:pt x="13391" y="19573"/>
                </a:cubicBezTo>
                <a:cubicBezTo>
                  <a:pt x="12422" y="19824"/>
                  <a:pt x="11454" y="20086"/>
                  <a:pt x="10523" y="20484"/>
                </a:cubicBezTo>
                <a:cubicBezTo>
                  <a:pt x="9930" y="20735"/>
                  <a:pt x="9357" y="21053"/>
                  <a:pt x="8830" y="21475"/>
                </a:cubicBezTo>
                <a:cubicBezTo>
                  <a:pt x="8745" y="21543"/>
                  <a:pt x="8670" y="21600"/>
                  <a:pt x="8557" y="21600"/>
                </a:cubicBezTo>
                <a:cubicBezTo>
                  <a:pt x="6423" y="21600"/>
                  <a:pt x="4279" y="21600"/>
                  <a:pt x="2144" y="21600"/>
                </a:cubicBezTo>
                <a:cubicBezTo>
                  <a:pt x="2031" y="21600"/>
                  <a:pt x="1984" y="21554"/>
                  <a:pt x="1937" y="21441"/>
                </a:cubicBezTo>
                <a:cubicBezTo>
                  <a:pt x="1458" y="20154"/>
                  <a:pt x="1081" y="18822"/>
                  <a:pt x="790" y="17455"/>
                </a:cubicBezTo>
                <a:cubicBezTo>
                  <a:pt x="376" y="15520"/>
                  <a:pt x="141" y="13561"/>
                  <a:pt x="28" y="11569"/>
                </a:cubicBezTo>
                <a:cubicBezTo>
                  <a:pt x="19" y="11409"/>
                  <a:pt x="28" y="11238"/>
                  <a:pt x="0" y="11079"/>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391" name="Body Level One…"/>
          <p:cNvSpPr txBox="1">
            <a:spLocks noGrp="1"/>
          </p:cNvSpPr>
          <p:nvPr>
            <p:ph type="body" sz="quarter" idx="1" hasCustomPrompt="1"/>
          </p:nvPr>
        </p:nvSpPr>
        <p:spPr>
          <a:xfrm>
            <a:off x="6994004" y="2718646"/>
            <a:ext cx="4751912" cy="1418720"/>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0" indent="0" algn="r">
              <a:lnSpc>
                <a:spcPts val="3000"/>
              </a:lnSpc>
              <a:spcBef>
                <a:spcPts val="600"/>
              </a:spcBef>
              <a:buSzTx/>
              <a:buNone/>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5" name="Text Placeholder 13">
            <a:extLst>
              <a:ext uri="{FF2B5EF4-FFF2-40B4-BE49-F238E27FC236}">
                <a16:creationId xmlns:a16="http://schemas.microsoft.com/office/drawing/2014/main" id="{E9731049-4D82-4150-89EE-E0C9E919A1E1}"/>
              </a:ext>
            </a:extLst>
          </p:cNvPr>
          <p:cNvSpPr>
            <a:spLocks noGrp="1"/>
          </p:cNvSpPr>
          <p:nvPr>
            <p:ph type="body" sz="quarter" idx="13"/>
          </p:nvPr>
        </p:nvSpPr>
        <p:spPr>
          <a:xfrm>
            <a:off x="6344570" y="4304305"/>
            <a:ext cx="5401346"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pic>
        <p:nvPicPr>
          <p:cNvPr id="6" name="Graphic 9" descr="Graphic 9">
            <a:extLst>
              <a:ext uri="{FF2B5EF4-FFF2-40B4-BE49-F238E27FC236}">
                <a16:creationId xmlns:a16="http://schemas.microsoft.com/office/drawing/2014/main" id="{688561B1-1F39-460B-813C-3141FF164622}"/>
              </a:ext>
            </a:extLst>
          </p:cNvPr>
          <p:cNvPicPr>
            <a:picLocks noChangeAspect="1"/>
          </p:cNvPicPr>
          <p:nvPr userDrawn="1"/>
        </p:nvPicPr>
        <p:blipFill>
          <a:blip r:embed="rId2">
            <a:extLst/>
          </a:blip>
          <a:stretch>
            <a:fillRect/>
          </a:stretch>
        </p:blipFill>
        <p:spPr>
          <a:xfrm>
            <a:off x="407987" y="404813"/>
            <a:ext cx="2286001" cy="510014"/>
          </a:xfrm>
          <a:prstGeom prst="rect">
            <a:avLst/>
          </a:prstGeom>
          <a:ln w="12700">
            <a:miter lim="400000"/>
          </a:ln>
        </p:spPr>
      </p:pic>
      <p:sp>
        <p:nvSpPr>
          <p:cNvPr id="7" name="Conector reto 49">
            <a:extLst>
              <a:ext uri="{FF2B5EF4-FFF2-40B4-BE49-F238E27FC236}">
                <a16:creationId xmlns:a16="http://schemas.microsoft.com/office/drawing/2014/main" id="{4F19A70C-5FE5-4140-B9C2-CE4C8B2E58D2}"/>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2F9D4A22-AED0-4EE3-A27F-BEBFE6E1DDD4}"/>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239185934"/>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Opener Right (Blue)">
    <p:spTree>
      <p:nvGrpSpPr>
        <p:cNvPr id="1" name=""/>
        <p:cNvGrpSpPr/>
        <p:nvPr/>
      </p:nvGrpSpPr>
      <p:grpSpPr>
        <a:xfrm>
          <a:off x="0" y="0"/>
          <a:ext cx="0" cy="0"/>
          <a:chOff x="0" y="0"/>
          <a:chExt cx="0" cy="0"/>
        </a:xfrm>
      </p:grpSpPr>
      <p:sp>
        <p:nvSpPr>
          <p:cNvPr id="390" name="Freeform 5"/>
          <p:cNvSpPr/>
          <p:nvPr/>
        </p:nvSpPr>
        <p:spPr>
          <a:xfrm>
            <a:off x="4904722" y="838198"/>
            <a:ext cx="7287278" cy="6019802"/>
          </a:xfrm>
          <a:custGeom>
            <a:avLst/>
            <a:gdLst/>
            <a:ahLst/>
            <a:cxnLst>
              <a:cxn ang="0">
                <a:pos x="wd2" y="hd2"/>
              </a:cxn>
              <a:cxn ang="5400000">
                <a:pos x="wd2" y="hd2"/>
              </a:cxn>
              <a:cxn ang="10800000">
                <a:pos x="wd2" y="hd2"/>
              </a:cxn>
              <a:cxn ang="16200000">
                <a:pos x="wd2" y="hd2"/>
              </a:cxn>
            </a:cxnLst>
            <a:rect l="0" t="0" r="r" b="b"/>
            <a:pathLst>
              <a:path w="21600" h="21600" extrusionOk="0">
                <a:moveTo>
                  <a:pt x="0" y="11079"/>
                </a:moveTo>
                <a:cubicBezTo>
                  <a:pt x="0" y="10988"/>
                  <a:pt x="0" y="10908"/>
                  <a:pt x="0" y="10817"/>
                </a:cubicBezTo>
                <a:cubicBezTo>
                  <a:pt x="179" y="10760"/>
                  <a:pt x="348" y="10658"/>
                  <a:pt x="517" y="10567"/>
                </a:cubicBezTo>
                <a:cubicBezTo>
                  <a:pt x="1251" y="10157"/>
                  <a:pt x="1928" y="9622"/>
                  <a:pt x="2586" y="9052"/>
                </a:cubicBezTo>
                <a:cubicBezTo>
                  <a:pt x="3630" y="8164"/>
                  <a:pt x="4608" y="7173"/>
                  <a:pt x="5614" y="6217"/>
                </a:cubicBezTo>
                <a:cubicBezTo>
                  <a:pt x="6836" y="5044"/>
                  <a:pt x="8068" y="3883"/>
                  <a:pt x="9385" y="2847"/>
                </a:cubicBezTo>
                <a:cubicBezTo>
                  <a:pt x="10325" y="2129"/>
                  <a:pt x="11294" y="1469"/>
                  <a:pt x="12328" y="968"/>
                </a:cubicBezTo>
                <a:cubicBezTo>
                  <a:pt x="13221" y="524"/>
                  <a:pt x="14143" y="205"/>
                  <a:pt x="15112" y="68"/>
                </a:cubicBezTo>
                <a:cubicBezTo>
                  <a:pt x="15300" y="46"/>
                  <a:pt x="15488" y="23"/>
                  <a:pt x="15676" y="0"/>
                </a:cubicBezTo>
                <a:cubicBezTo>
                  <a:pt x="16005" y="0"/>
                  <a:pt x="16334" y="0"/>
                  <a:pt x="16663" y="0"/>
                </a:cubicBezTo>
                <a:cubicBezTo>
                  <a:pt x="16917" y="34"/>
                  <a:pt x="17162" y="57"/>
                  <a:pt x="17406" y="102"/>
                </a:cubicBezTo>
                <a:cubicBezTo>
                  <a:pt x="18976" y="399"/>
                  <a:pt x="20387" y="1127"/>
                  <a:pt x="21600" y="2403"/>
                </a:cubicBezTo>
                <a:cubicBezTo>
                  <a:pt x="21600" y="6889"/>
                  <a:pt x="21600" y="11375"/>
                  <a:pt x="21600" y="15873"/>
                </a:cubicBezTo>
                <a:cubicBezTo>
                  <a:pt x="21045" y="16442"/>
                  <a:pt x="20434" y="16909"/>
                  <a:pt x="19795" y="17307"/>
                </a:cubicBezTo>
                <a:cubicBezTo>
                  <a:pt x="18882" y="17865"/>
                  <a:pt x="17933" y="18264"/>
                  <a:pt x="16955" y="18583"/>
                </a:cubicBezTo>
                <a:cubicBezTo>
                  <a:pt x="15779" y="18981"/>
                  <a:pt x="14585" y="19254"/>
                  <a:pt x="13391" y="19573"/>
                </a:cubicBezTo>
                <a:cubicBezTo>
                  <a:pt x="12422" y="19824"/>
                  <a:pt x="11454" y="20086"/>
                  <a:pt x="10523" y="20484"/>
                </a:cubicBezTo>
                <a:cubicBezTo>
                  <a:pt x="9930" y="20735"/>
                  <a:pt x="9357" y="21053"/>
                  <a:pt x="8830" y="21475"/>
                </a:cubicBezTo>
                <a:cubicBezTo>
                  <a:pt x="8745" y="21543"/>
                  <a:pt x="8670" y="21600"/>
                  <a:pt x="8557" y="21600"/>
                </a:cubicBezTo>
                <a:cubicBezTo>
                  <a:pt x="6423" y="21600"/>
                  <a:pt x="4279" y="21600"/>
                  <a:pt x="2144" y="21600"/>
                </a:cubicBezTo>
                <a:cubicBezTo>
                  <a:pt x="2031" y="21600"/>
                  <a:pt x="1984" y="21554"/>
                  <a:pt x="1937" y="21441"/>
                </a:cubicBezTo>
                <a:cubicBezTo>
                  <a:pt x="1458" y="20154"/>
                  <a:pt x="1081" y="18822"/>
                  <a:pt x="790" y="17455"/>
                </a:cubicBezTo>
                <a:cubicBezTo>
                  <a:pt x="376" y="15520"/>
                  <a:pt x="141" y="13561"/>
                  <a:pt x="28" y="11569"/>
                </a:cubicBezTo>
                <a:cubicBezTo>
                  <a:pt x="19" y="11409"/>
                  <a:pt x="28" y="11238"/>
                  <a:pt x="0" y="11079"/>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391" name="Body Level One…"/>
          <p:cNvSpPr txBox="1">
            <a:spLocks noGrp="1"/>
          </p:cNvSpPr>
          <p:nvPr>
            <p:ph type="body" sz="quarter" idx="1" hasCustomPrompt="1"/>
          </p:nvPr>
        </p:nvSpPr>
        <p:spPr>
          <a:xfrm>
            <a:off x="6994004" y="2718646"/>
            <a:ext cx="4751912" cy="1418720"/>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0" indent="0" algn="r">
              <a:lnSpc>
                <a:spcPts val="3000"/>
              </a:lnSpc>
              <a:spcBef>
                <a:spcPts val="600"/>
              </a:spcBef>
              <a:buSzTx/>
              <a:buNone/>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5" name="Text Placeholder 13">
            <a:extLst>
              <a:ext uri="{FF2B5EF4-FFF2-40B4-BE49-F238E27FC236}">
                <a16:creationId xmlns:a16="http://schemas.microsoft.com/office/drawing/2014/main" id="{E9731049-4D82-4150-89EE-E0C9E919A1E1}"/>
              </a:ext>
            </a:extLst>
          </p:cNvPr>
          <p:cNvSpPr>
            <a:spLocks noGrp="1"/>
          </p:cNvSpPr>
          <p:nvPr>
            <p:ph type="body" sz="quarter" idx="13"/>
          </p:nvPr>
        </p:nvSpPr>
        <p:spPr>
          <a:xfrm>
            <a:off x="6344570" y="4304305"/>
            <a:ext cx="5401346"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pic>
        <p:nvPicPr>
          <p:cNvPr id="6" name="Graphic 9" descr="Graphic 9">
            <a:extLst>
              <a:ext uri="{FF2B5EF4-FFF2-40B4-BE49-F238E27FC236}">
                <a16:creationId xmlns:a16="http://schemas.microsoft.com/office/drawing/2014/main" id="{688561B1-1F39-460B-813C-3141FF164622}"/>
              </a:ext>
            </a:extLst>
          </p:cNvPr>
          <p:cNvPicPr>
            <a:picLocks noChangeAspect="1"/>
          </p:cNvPicPr>
          <p:nvPr userDrawn="1"/>
        </p:nvPicPr>
        <p:blipFill>
          <a:blip r:embed="rId2">
            <a:extLst/>
          </a:blip>
          <a:stretch>
            <a:fillRect/>
          </a:stretch>
        </p:blipFill>
        <p:spPr>
          <a:xfrm>
            <a:off x="407987" y="404813"/>
            <a:ext cx="2286001" cy="510014"/>
          </a:xfrm>
          <a:prstGeom prst="rect">
            <a:avLst/>
          </a:prstGeom>
          <a:ln w="12700">
            <a:miter lim="400000"/>
          </a:ln>
        </p:spPr>
      </p:pic>
      <p:sp>
        <p:nvSpPr>
          <p:cNvPr id="7" name="Conector reto 49">
            <a:extLst>
              <a:ext uri="{FF2B5EF4-FFF2-40B4-BE49-F238E27FC236}">
                <a16:creationId xmlns:a16="http://schemas.microsoft.com/office/drawing/2014/main" id="{C3564A73-25AA-4F9E-867B-F3074DF580AC}"/>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EE6CB599-F7C4-4F3B-93AB-DBD2D87D3C6E}"/>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13915787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Logo (Grey)">
    <p:bg>
      <p:bgPr>
        <a:solidFill>
          <a:srgbClr val="FF304C"/>
        </a:solidFill>
        <a:effectLst/>
      </p:bgPr>
    </p:bg>
    <p:spTree>
      <p:nvGrpSpPr>
        <p:cNvPr id="1" name=""/>
        <p:cNvGrpSpPr/>
        <p:nvPr/>
      </p:nvGrpSpPr>
      <p:grpSpPr>
        <a:xfrm>
          <a:off x="0" y="0"/>
          <a:ext cx="0" cy="0"/>
          <a:chOff x="0" y="0"/>
          <a:chExt cx="0" cy="0"/>
        </a:xfrm>
      </p:grpSpPr>
      <p:pic>
        <p:nvPicPr>
          <p:cNvPr id="255" name="Graphic 1" descr="Graphic 1"/>
          <p:cNvPicPr>
            <a:picLocks noChangeAspect="1"/>
          </p:cNvPicPr>
          <p:nvPr/>
        </p:nvPicPr>
        <p:blipFill>
          <a:blip r:embed="rId2">
            <a:extLst/>
          </a:blip>
          <a:stretch>
            <a:fillRect/>
          </a:stretch>
        </p:blipFill>
        <p:spPr>
          <a:xfrm>
            <a:off x="2407267" y="2606026"/>
            <a:ext cx="7377467" cy="1645948"/>
          </a:xfrm>
          <a:prstGeom prst="rect">
            <a:avLst/>
          </a:prstGeom>
          <a:ln w="12700">
            <a:miter lim="400000"/>
          </a:ln>
        </p:spPr>
      </p:pic>
      <p:sp>
        <p:nvSpPr>
          <p:cNvPr id="5" name="Slide Number">
            <a:extLst>
              <a:ext uri="{FF2B5EF4-FFF2-40B4-BE49-F238E27FC236}">
                <a16:creationId xmlns:a16="http://schemas.microsoft.com/office/drawing/2014/main" id="{147C11A9-ED5C-420E-A49E-61683756449E}"/>
              </a:ext>
            </a:extLst>
          </p:cNvPr>
          <p:cNvSpPr txBox="1">
            <a:spLocks/>
          </p:cNvSpPr>
          <p:nvPr userDrawn="1"/>
        </p:nvSpPr>
        <p:spPr>
          <a:xfrm>
            <a:off x="11711561" y="6555757"/>
            <a:ext cx="268659" cy="215440"/>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solidFill>
                  <a:srgbClr val="FFFFFF"/>
                </a:solidFill>
              </a:rPr>
              <a:pPr/>
              <a:t>‹#›</a:t>
            </a:fld>
            <a:endParaRPr lang="en-GB" dirty="0">
              <a:solidFill>
                <a:srgbClr val="FFFFFF"/>
              </a:solidFill>
            </a:endParaRPr>
          </a:p>
        </p:txBody>
      </p:sp>
    </p:spTree>
    <p:extLst>
      <p:ext uri="{BB962C8B-B14F-4D97-AF65-F5344CB8AC3E}">
        <p14:creationId xmlns:p14="http://schemas.microsoft.com/office/powerpoint/2010/main" val="3735781382"/>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Opener Right (Light Blue)">
    <p:spTree>
      <p:nvGrpSpPr>
        <p:cNvPr id="1" name=""/>
        <p:cNvGrpSpPr/>
        <p:nvPr/>
      </p:nvGrpSpPr>
      <p:grpSpPr>
        <a:xfrm>
          <a:off x="0" y="0"/>
          <a:ext cx="0" cy="0"/>
          <a:chOff x="0" y="0"/>
          <a:chExt cx="0" cy="0"/>
        </a:xfrm>
      </p:grpSpPr>
      <p:sp>
        <p:nvSpPr>
          <p:cNvPr id="390" name="Freeform 5"/>
          <p:cNvSpPr/>
          <p:nvPr/>
        </p:nvSpPr>
        <p:spPr>
          <a:xfrm>
            <a:off x="4904722" y="838198"/>
            <a:ext cx="7287278" cy="6019802"/>
          </a:xfrm>
          <a:custGeom>
            <a:avLst/>
            <a:gdLst/>
            <a:ahLst/>
            <a:cxnLst>
              <a:cxn ang="0">
                <a:pos x="wd2" y="hd2"/>
              </a:cxn>
              <a:cxn ang="5400000">
                <a:pos x="wd2" y="hd2"/>
              </a:cxn>
              <a:cxn ang="10800000">
                <a:pos x="wd2" y="hd2"/>
              </a:cxn>
              <a:cxn ang="16200000">
                <a:pos x="wd2" y="hd2"/>
              </a:cxn>
            </a:cxnLst>
            <a:rect l="0" t="0" r="r" b="b"/>
            <a:pathLst>
              <a:path w="21600" h="21600" extrusionOk="0">
                <a:moveTo>
                  <a:pt x="0" y="11079"/>
                </a:moveTo>
                <a:cubicBezTo>
                  <a:pt x="0" y="10988"/>
                  <a:pt x="0" y="10908"/>
                  <a:pt x="0" y="10817"/>
                </a:cubicBezTo>
                <a:cubicBezTo>
                  <a:pt x="179" y="10760"/>
                  <a:pt x="348" y="10658"/>
                  <a:pt x="517" y="10567"/>
                </a:cubicBezTo>
                <a:cubicBezTo>
                  <a:pt x="1251" y="10157"/>
                  <a:pt x="1928" y="9622"/>
                  <a:pt x="2586" y="9052"/>
                </a:cubicBezTo>
                <a:cubicBezTo>
                  <a:pt x="3630" y="8164"/>
                  <a:pt x="4608" y="7173"/>
                  <a:pt x="5614" y="6217"/>
                </a:cubicBezTo>
                <a:cubicBezTo>
                  <a:pt x="6836" y="5044"/>
                  <a:pt x="8068" y="3883"/>
                  <a:pt x="9385" y="2847"/>
                </a:cubicBezTo>
                <a:cubicBezTo>
                  <a:pt x="10325" y="2129"/>
                  <a:pt x="11294" y="1469"/>
                  <a:pt x="12328" y="968"/>
                </a:cubicBezTo>
                <a:cubicBezTo>
                  <a:pt x="13221" y="524"/>
                  <a:pt x="14143" y="205"/>
                  <a:pt x="15112" y="68"/>
                </a:cubicBezTo>
                <a:cubicBezTo>
                  <a:pt x="15300" y="46"/>
                  <a:pt x="15488" y="23"/>
                  <a:pt x="15676" y="0"/>
                </a:cubicBezTo>
                <a:cubicBezTo>
                  <a:pt x="16005" y="0"/>
                  <a:pt x="16334" y="0"/>
                  <a:pt x="16663" y="0"/>
                </a:cubicBezTo>
                <a:cubicBezTo>
                  <a:pt x="16917" y="34"/>
                  <a:pt x="17162" y="57"/>
                  <a:pt x="17406" y="102"/>
                </a:cubicBezTo>
                <a:cubicBezTo>
                  <a:pt x="18976" y="399"/>
                  <a:pt x="20387" y="1127"/>
                  <a:pt x="21600" y="2403"/>
                </a:cubicBezTo>
                <a:cubicBezTo>
                  <a:pt x="21600" y="6889"/>
                  <a:pt x="21600" y="11375"/>
                  <a:pt x="21600" y="15873"/>
                </a:cubicBezTo>
                <a:cubicBezTo>
                  <a:pt x="21045" y="16442"/>
                  <a:pt x="20434" y="16909"/>
                  <a:pt x="19795" y="17307"/>
                </a:cubicBezTo>
                <a:cubicBezTo>
                  <a:pt x="18882" y="17865"/>
                  <a:pt x="17933" y="18264"/>
                  <a:pt x="16955" y="18583"/>
                </a:cubicBezTo>
                <a:cubicBezTo>
                  <a:pt x="15779" y="18981"/>
                  <a:pt x="14585" y="19254"/>
                  <a:pt x="13391" y="19573"/>
                </a:cubicBezTo>
                <a:cubicBezTo>
                  <a:pt x="12422" y="19824"/>
                  <a:pt x="11454" y="20086"/>
                  <a:pt x="10523" y="20484"/>
                </a:cubicBezTo>
                <a:cubicBezTo>
                  <a:pt x="9930" y="20735"/>
                  <a:pt x="9357" y="21053"/>
                  <a:pt x="8830" y="21475"/>
                </a:cubicBezTo>
                <a:cubicBezTo>
                  <a:pt x="8745" y="21543"/>
                  <a:pt x="8670" y="21600"/>
                  <a:pt x="8557" y="21600"/>
                </a:cubicBezTo>
                <a:cubicBezTo>
                  <a:pt x="6423" y="21600"/>
                  <a:pt x="4279" y="21600"/>
                  <a:pt x="2144" y="21600"/>
                </a:cubicBezTo>
                <a:cubicBezTo>
                  <a:pt x="2031" y="21600"/>
                  <a:pt x="1984" y="21554"/>
                  <a:pt x="1937" y="21441"/>
                </a:cubicBezTo>
                <a:cubicBezTo>
                  <a:pt x="1458" y="20154"/>
                  <a:pt x="1081" y="18822"/>
                  <a:pt x="790" y="17455"/>
                </a:cubicBezTo>
                <a:cubicBezTo>
                  <a:pt x="376" y="15520"/>
                  <a:pt x="141" y="13561"/>
                  <a:pt x="28" y="11569"/>
                </a:cubicBezTo>
                <a:cubicBezTo>
                  <a:pt x="19" y="11409"/>
                  <a:pt x="28" y="11238"/>
                  <a:pt x="0" y="11079"/>
                </a:cubicBezTo>
                <a:close/>
              </a:path>
            </a:pathLst>
          </a:custGeom>
          <a:solidFill>
            <a:srgbClr val="12ABD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391" name="Body Level One…"/>
          <p:cNvSpPr txBox="1">
            <a:spLocks noGrp="1"/>
          </p:cNvSpPr>
          <p:nvPr>
            <p:ph type="body" sz="quarter" idx="1" hasCustomPrompt="1"/>
          </p:nvPr>
        </p:nvSpPr>
        <p:spPr>
          <a:xfrm>
            <a:off x="6994004" y="2718646"/>
            <a:ext cx="4751912" cy="1418720"/>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0" indent="0" algn="r">
              <a:lnSpc>
                <a:spcPts val="3000"/>
              </a:lnSpc>
              <a:spcBef>
                <a:spcPts val="600"/>
              </a:spcBef>
              <a:buSzTx/>
              <a:buNone/>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5" name="Text Placeholder 13">
            <a:extLst>
              <a:ext uri="{FF2B5EF4-FFF2-40B4-BE49-F238E27FC236}">
                <a16:creationId xmlns:a16="http://schemas.microsoft.com/office/drawing/2014/main" id="{E9731049-4D82-4150-89EE-E0C9E919A1E1}"/>
              </a:ext>
            </a:extLst>
          </p:cNvPr>
          <p:cNvSpPr>
            <a:spLocks noGrp="1"/>
          </p:cNvSpPr>
          <p:nvPr>
            <p:ph type="body" sz="quarter" idx="13"/>
          </p:nvPr>
        </p:nvSpPr>
        <p:spPr>
          <a:xfrm>
            <a:off x="6344570" y="4304305"/>
            <a:ext cx="5401346"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pic>
        <p:nvPicPr>
          <p:cNvPr id="6" name="Graphic 9" descr="Graphic 9">
            <a:extLst>
              <a:ext uri="{FF2B5EF4-FFF2-40B4-BE49-F238E27FC236}">
                <a16:creationId xmlns:a16="http://schemas.microsoft.com/office/drawing/2014/main" id="{FE74EABD-286A-49C0-89AD-970E8DC1188F}"/>
              </a:ext>
            </a:extLst>
          </p:cNvPr>
          <p:cNvPicPr>
            <a:picLocks noChangeAspect="1"/>
          </p:cNvPicPr>
          <p:nvPr userDrawn="1"/>
        </p:nvPicPr>
        <p:blipFill>
          <a:blip r:embed="rId2">
            <a:extLst/>
          </a:blip>
          <a:stretch>
            <a:fillRect/>
          </a:stretch>
        </p:blipFill>
        <p:spPr>
          <a:xfrm>
            <a:off x="407987" y="404813"/>
            <a:ext cx="2286001" cy="510014"/>
          </a:xfrm>
          <a:prstGeom prst="rect">
            <a:avLst/>
          </a:prstGeom>
          <a:ln w="12700">
            <a:miter lim="400000"/>
          </a:ln>
        </p:spPr>
      </p:pic>
      <p:sp>
        <p:nvSpPr>
          <p:cNvPr id="7" name="Conector reto 49">
            <a:extLst>
              <a:ext uri="{FF2B5EF4-FFF2-40B4-BE49-F238E27FC236}">
                <a16:creationId xmlns:a16="http://schemas.microsoft.com/office/drawing/2014/main" id="{83A6AFD7-A83D-4CC7-A6F3-2B19ADACE73F}"/>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A066BECC-FC0B-4FAF-B8CA-337427859037}"/>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268857764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Opener Right (Green)">
    <p:spTree>
      <p:nvGrpSpPr>
        <p:cNvPr id="1" name=""/>
        <p:cNvGrpSpPr/>
        <p:nvPr/>
      </p:nvGrpSpPr>
      <p:grpSpPr>
        <a:xfrm>
          <a:off x="0" y="0"/>
          <a:ext cx="0" cy="0"/>
          <a:chOff x="0" y="0"/>
          <a:chExt cx="0" cy="0"/>
        </a:xfrm>
      </p:grpSpPr>
      <p:sp>
        <p:nvSpPr>
          <p:cNvPr id="390" name="Freeform 5"/>
          <p:cNvSpPr/>
          <p:nvPr/>
        </p:nvSpPr>
        <p:spPr>
          <a:xfrm>
            <a:off x="4904722" y="838198"/>
            <a:ext cx="7287278" cy="6019802"/>
          </a:xfrm>
          <a:custGeom>
            <a:avLst/>
            <a:gdLst/>
            <a:ahLst/>
            <a:cxnLst>
              <a:cxn ang="0">
                <a:pos x="wd2" y="hd2"/>
              </a:cxn>
              <a:cxn ang="5400000">
                <a:pos x="wd2" y="hd2"/>
              </a:cxn>
              <a:cxn ang="10800000">
                <a:pos x="wd2" y="hd2"/>
              </a:cxn>
              <a:cxn ang="16200000">
                <a:pos x="wd2" y="hd2"/>
              </a:cxn>
            </a:cxnLst>
            <a:rect l="0" t="0" r="r" b="b"/>
            <a:pathLst>
              <a:path w="21600" h="21600" extrusionOk="0">
                <a:moveTo>
                  <a:pt x="0" y="11079"/>
                </a:moveTo>
                <a:cubicBezTo>
                  <a:pt x="0" y="10988"/>
                  <a:pt x="0" y="10908"/>
                  <a:pt x="0" y="10817"/>
                </a:cubicBezTo>
                <a:cubicBezTo>
                  <a:pt x="179" y="10760"/>
                  <a:pt x="348" y="10658"/>
                  <a:pt x="517" y="10567"/>
                </a:cubicBezTo>
                <a:cubicBezTo>
                  <a:pt x="1251" y="10157"/>
                  <a:pt x="1928" y="9622"/>
                  <a:pt x="2586" y="9052"/>
                </a:cubicBezTo>
                <a:cubicBezTo>
                  <a:pt x="3630" y="8164"/>
                  <a:pt x="4608" y="7173"/>
                  <a:pt x="5614" y="6217"/>
                </a:cubicBezTo>
                <a:cubicBezTo>
                  <a:pt x="6836" y="5044"/>
                  <a:pt x="8068" y="3883"/>
                  <a:pt x="9385" y="2847"/>
                </a:cubicBezTo>
                <a:cubicBezTo>
                  <a:pt x="10325" y="2129"/>
                  <a:pt x="11294" y="1469"/>
                  <a:pt x="12328" y="968"/>
                </a:cubicBezTo>
                <a:cubicBezTo>
                  <a:pt x="13221" y="524"/>
                  <a:pt x="14143" y="205"/>
                  <a:pt x="15112" y="68"/>
                </a:cubicBezTo>
                <a:cubicBezTo>
                  <a:pt x="15300" y="46"/>
                  <a:pt x="15488" y="23"/>
                  <a:pt x="15676" y="0"/>
                </a:cubicBezTo>
                <a:cubicBezTo>
                  <a:pt x="16005" y="0"/>
                  <a:pt x="16334" y="0"/>
                  <a:pt x="16663" y="0"/>
                </a:cubicBezTo>
                <a:cubicBezTo>
                  <a:pt x="16917" y="34"/>
                  <a:pt x="17162" y="57"/>
                  <a:pt x="17406" y="102"/>
                </a:cubicBezTo>
                <a:cubicBezTo>
                  <a:pt x="18976" y="399"/>
                  <a:pt x="20387" y="1127"/>
                  <a:pt x="21600" y="2403"/>
                </a:cubicBezTo>
                <a:cubicBezTo>
                  <a:pt x="21600" y="6889"/>
                  <a:pt x="21600" y="11375"/>
                  <a:pt x="21600" y="15873"/>
                </a:cubicBezTo>
                <a:cubicBezTo>
                  <a:pt x="21045" y="16442"/>
                  <a:pt x="20434" y="16909"/>
                  <a:pt x="19795" y="17307"/>
                </a:cubicBezTo>
                <a:cubicBezTo>
                  <a:pt x="18882" y="17865"/>
                  <a:pt x="17933" y="18264"/>
                  <a:pt x="16955" y="18583"/>
                </a:cubicBezTo>
                <a:cubicBezTo>
                  <a:pt x="15779" y="18981"/>
                  <a:pt x="14585" y="19254"/>
                  <a:pt x="13391" y="19573"/>
                </a:cubicBezTo>
                <a:cubicBezTo>
                  <a:pt x="12422" y="19824"/>
                  <a:pt x="11454" y="20086"/>
                  <a:pt x="10523" y="20484"/>
                </a:cubicBezTo>
                <a:cubicBezTo>
                  <a:pt x="9930" y="20735"/>
                  <a:pt x="9357" y="21053"/>
                  <a:pt x="8830" y="21475"/>
                </a:cubicBezTo>
                <a:cubicBezTo>
                  <a:pt x="8745" y="21543"/>
                  <a:pt x="8670" y="21600"/>
                  <a:pt x="8557" y="21600"/>
                </a:cubicBezTo>
                <a:cubicBezTo>
                  <a:pt x="6423" y="21600"/>
                  <a:pt x="4279" y="21600"/>
                  <a:pt x="2144" y="21600"/>
                </a:cubicBezTo>
                <a:cubicBezTo>
                  <a:pt x="2031" y="21600"/>
                  <a:pt x="1984" y="21554"/>
                  <a:pt x="1937" y="21441"/>
                </a:cubicBezTo>
                <a:cubicBezTo>
                  <a:pt x="1458" y="20154"/>
                  <a:pt x="1081" y="18822"/>
                  <a:pt x="790" y="17455"/>
                </a:cubicBezTo>
                <a:cubicBezTo>
                  <a:pt x="376" y="15520"/>
                  <a:pt x="141" y="13561"/>
                  <a:pt x="28" y="11569"/>
                </a:cubicBezTo>
                <a:cubicBezTo>
                  <a:pt x="19" y="11409"/>
                  <a:pt x="28" y="11238"/>
                  <a:pt x="0" y="11079"/>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391" name="Body Level One…"/>
          <p:cNvSpPr txBox="1">
            <a:spLocks noGrp="1"/>
          </p:cNvSpPr>
          <p:nvPr>
            <p:ph type="body" sz="quarter" idx="1" hasCustomPrompt="1"/>
          </p:nvPr>
        </p:nvSpPr>
        <p:spPr>
          <a:xfrm>
            <a:off x="6994004" y="2718646"/>
            <a:ext cx="4751912" cy="1418720"/>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0" indent="0" algn="r">
              <a:lnSpc>
                <a:spcPts val="3000"/>
              </a:lnSpc>
              <a:spcBef>
                <a:spcPts val="600"/>
              </a:spcBef>
              <a:buSzTx/>
              <a:buNone/>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5" name="Text Placeholder 13">
            <a:extLst>
              <a:ext uri="{FF2B5EF4-FFF2-40B4-BE49-F238E27FC236}">
                <a16:creationId xmlns:a16="http://schemas.microsoft.com/office/drawing/2014/main" id="{E9731049-4D82-4150-89EE-E0C9E919A1E1}"/>
              </a:ext>
            </a:extLst>
          </p:cNvPr>
          <p:cNvSpPr>
            <a:spLocks noGrp="1"/>
          </p:cNvSpPr>
          <p:nvPr>
            <p:ph type="body" sz="quarter" idx="13"/>
          </p:nvPr>
        </p:nvSpPr>
        <p:spPr>
          <a:xfrm>
            <a:off x="6344570" y="4304305"/>
            <a:ext cx="5401346"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pic>
        <p:nvPicPr>
          <p:cNvPr id="6" name="Graphic 9" descr="Graphic 9">
            <a:extLst>
              <a:ext uri="{FF2B5EF4-FFF2-40B4-BE49-F238E27FC236}">
                <a16:creationId xmlns:a16="http://schemas.microsoft.com/office/drawing/2014/main" id="{FE74EABD-286A-49C0-89AD-970E8DC1188F}"/>
              </a:ext>
            </a:extLst>
          </p:cNvPr>
          <p:cNvPicPr>
            <a:picLocks noChangeAspect="1"/>
          </p:cNvPicPr>
          <p:nvPr userDrawn="1"/>
        </p:nvPicPr>
        <p:blipFill>
          <a:blip r:embed="rId2">
            <a:extLst/>
          </a:blip>
          <a:stretch>
            <a:fillRect/>
          </a:stretch>
        </p:blipFill>
        <p:spPr>
          <a:xfrm>
            <a:off x="407987" y="404813"/>
            <a:ext cx="2286001" cy="510014"/>
          </a:xfrm>
          <a:prstGeom prst="rect">
            <a:avLst/>
          </a:prstGeom>
          <a:ln w="12700">
            <a:miter lim="400000"/>
          </a:ln>
        </p:spPr>
      </p:pic>
      <p:sp>
        <p:nvSpPr>
          <p:cNvPr id="7" name="Conector reto 49">
            <a:extLst>
              <a:ext uri="{FF2B5EF4-FFF2-40B4-BE49-F238E27FC236}">
                <a16:creationId xmlns:a16="http://schemas.microsoft.com/office/drawing/2014/main" id="{687E54BF-7605-443B-85D2-913B2F39C656}"/>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FDB63045-6C0B-4F46-89D2-D623A1D8ED03}"/>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2345478906"/>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Opener Right (Red)">
    <p:spTree>
      <p:nvGrpSpPr>
        <p:cNvPr id="1" name=""/>
        <p:cNvGrpSpPr/>
        <p:nvPr/>
      </p:nvGrpSpPr>
      <p:grpSpPr>
        <a:xfrm>
          <a:off x="0" y="0"/>
          <a:ext cx="0" cy="0"/>
          <a:chOff x="0" y="0"/>
          <a:chExt cx="0" cy="0"/>
        </a:xfrm>
      </p:grpSpPr>
      <p:sp>
        <p:nvSpPr>
          <p:cNvPr id="390" name="Freeform 5"/>
          <p:cNvSpPr/>
          <p:nvPr/>
        </p:nvSpPr>
        <p:spPr>
          <a:xfrm>
            <a:off x="4904722" y="838198"/>
            <a:ext cx="7287278" cy="6019802"/>
          </a:xfrm>
          <a:custGeom>
            <a:avLst/>
            <a:gdLst/>
            <a:ahLst/>
            <a:cxnLst>
              <a:cxn ang="0">
                <a:pos x="wd2" y="hd2"/>
              </a:cxn>
              <a:cxn ang="5400000">
                <a:pos x="wd2" y="hd2"/>
              </a:cxn>
              <a:cxn ang="10800000">
                <a:pos x="wd2" y="hd2"/>
              </a:cxn>
              <a:cxn ang="16200000">
                <a:pos x="wd2" y="hd2"/>
              </a:cxn>
            </a:cxnLst>
            <a:rect l="0" t="0" r="r" b="b"/>
            <a:pathLst>
              <a:path w="21600" h="21600" extrusionOk="0">
                <a:moveTo>
                  <a:pt x="0" y="11079"/>
                </a:moveTo>
                <a:cubicBezTo>
                  <a:pt x="0" y="10988"/>
                  <a:pt x="0" y="10908"/>
                  <a:pt x="0" y="10817"/>
                </a:cubicBezTo>
                <a:cubicBezTo>
                  <a:pt x="179" y="10760"/>
                  <a:pt x="348" y="10658"/>
                  <a:pt x="517" y="10567"/>
                </a:cubicBezTo>
                <a:cubicBezTo>
                  <a:pt x="1251" y="10157"/>
                  <a:pt x="1928" y="9622"/>
                  <a:pt x="2586" y="9052"/>
                </a:cubicBezTo>
                <a:cubicBezTo>
                  <a:pt x="3630" y="8164"/>
                  <a:pt x="4608" y="7173"/>
                  <a:pt x="5614" y="6217"/>
                </a:cubicBezTo>
                <a:cubicBezTo>
                  <a:pt x="6836" y="5044"/>
                  <a:pt x="8068" y="3883"/>
                  <a:pt x="9385" y="2847"/>
                </a:cubicBezTo>
                <a:cubicBezTo>
                  <a:pt x="10325" y="2129"/>
                  <a:pt x="11294" y="1469"/>
                  <a:pt x="12328" y="968"/>
                </a:cubicBezTo>
                <a:cubicBezTo>
                  <a:pt x="13221" y="524"/>
                  <a:pt x="14143" y="205"/>
                  <a:pt x="15112" y="68"/>
                </a:cubicBezTo>
                <a:cubicBezTo>
                  <a:pt x="15300" y="46"/>
                  <a:pt x="15488" y="23"/>
                  <a:pt x="15676" y="0"/>
                </a:cubicBezTo>
                <a:cubicBezTo>
                  <a:pt x="16005" y="0"/>
                  <a:pt x="16334" y="0"/>
                  <a:pt x="16663" y="0"/>
                </a:cubicBezTo>
                <a:cubicBezTo>
                  <a:pt x="16917" y="34"/>
                  <a:pt x="17162" y="57"/>
                  <a:pt x="17406" y="102"/>
                </a:cubicBezTo>
                <a:cubicBezTo>
                  <a:pt x="18976" y="399"/>
                  <a:pt x="20387" y="1127"/>
                  <a:pt x="21600" y="2403"/>
                </a:cubicBezTo>
                <a:cubicBezTo>
                  <a:pt x="21600" y="6889"/>
                  <a:pt x="21600" y="11375"/>
                  <a:pt x="21600" y="15873"/>
                </a:cubicBezTo>
                <a:cubicBezTo>
                  <a:pt x="21045" y="16442"/>
                  <a:pt x="20434" y="16909"/>
                  <a:pt x="19795" y="17307"/>
                </a:cubicBezTo>
                <a:cubicBezTo>
                  <a:pt x="18882" y="17865"/>
                  <a:pt x="17933" y="18264"/>
                  <a:pt x="16955" y="18583"/>
                </a:cubicBezTo>
                <a:cubicBezTo>
                  <a:pt x="15779" y="18981"/>
                  <a:pt x="14585" y="19254"/>
                  <a:pt x="13391" y="19573"/>
                </a:cubicBezTo>
                <a:cubicBezTo>
                  <a:pt x="12422" y="19824"/>
                  <a:pt x="11454" y="20086"/>
                  <a:pt x="10523" y="20484"/>
                </a:cubicBezTo>
                <a:cubicBezTo>
                  <a:pt x="9930" y="20735"/>
                  <a:pt x="9357" y="21053"/>
                  <a:pt x="8830" y="21475"/>
                </a:cubicBezTo>
                <a:cubicBezTo>
                  <a:pt x="8745" y="21543"/>
                  <a:pt x="8670" y="21600"/>
                  <a:pt x="8557" y="21600"/>
                </a:cubicBezTo>
                <a:cubicBezTo>
                  <a:pt x="6423" y="21600"/>
                  <a:pt x="4279" y="21600"/>
                  <a:pt x="2144" y="21600"/>
                </a:cubicBezTo>
                <a:cubicBezTo>
                  <a:pt x="2031" y="21600"/>
                  <a:pt x="1984" y="21554"/>
                  <a:pt x="1937" y="21441"/>
                </a:cubicBezTo>
                <a:cubicBezTo>
                  <a:pt x="1458" y="20154"/>
                  <a:pt x="1081" y="18822"/>
                  <a:pt x="790" y="17455"/>
                </a:cubicBezTo>
                <a:cubicBezTo>
                  <a:pt x="376" y="15520"/>
                  <a:pt x="141" y="13561"/>
                  <a:pt x="28" y="11569"/>
                </a:cubicBezTo>
                <a:cubicBezTo>
                  <a:pt x="19" y="11409"/>
                  <a:pt x="28" y="11238"/>
                  <a:pt x="0" y="11079"/>
                </a:cubicBezTo>
                <a:close/>
              </a:path>
            </a:pathLst>
          </a:custGeom>
          <a:solidFill>
            <a:schemeClr val="accent4"/>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391" name="Body Level One…"/>
          <p:cNvSpPr txBox="1">
            <a:spLocks noGrp="1"/>
          </p:cNvSpPr>
          <p:nvPr>
            <p:ph type="body" sz="quarter" idx="1" hasCustomPrompt="1"/>
          </p:nvPr>
        </p:nvSpPr>
        <p:spPr>
          <a:xfrm>
            <a:off x="6994004" y="2718646"/>
            <a:ext cx="4751912" cy="1418720"/>
          </a:xfrm>
          <a:prstGeom prst="rect">
            <a:avLst/>
          </a:prstGeom>
        </p:spPr>
        <p:txBody>
          <a:bodyPr anchor="b">
            <a:normAutofit/>
          </a:bodyPr>
          <a:lstStyle>
            <a:lvl1pPr algn="r">
              <a:lnSpc>
                <a:spcPts val="3000"/>
              </a:lnSpc>
              <a:spcBef>
                <a:spcPts val="600"/>
              </a:spcBef>
              <a:defRPr sz="3600">
                <a:solidFill>
                  <a:srgbClr val="FFFFFF"/>
                </a:solidFill>
                <a:latin typeface="Cambria" panose="02040503050406030204" pitchFamily="18" charset="0"/>
                <a:ea typeface="+mj-ea"/>
                <a:cs typeface="+mj-cs"/>
                <a:sym typeface="Verdana"/>
              </a:defRPr>
            </a:lvl1pPr>
            <a:lvl2pPr marL="0" indent="0" algn="r">
              <a:lnSpc>
                <a:spcPts val="3000"/>
              </a:lnSpc>
              <a:spcBef>
                <a:spcPts val="600"/>
              </a:spcBef>
              <a:buSzTx/>
              <a:buNone/>
              <a:defRPr sz="2600">
                <a:solidFill>
                  <a:srgbClr val="FFFFFF"/>
                </a:solidFill>
                <a:latin typeface="+mj-lt"/>
                <a:ea typeface="+mj-ea"/>
                <a:cs typeface="+mj-cs"/>
                <a:sym typeface="Verdana"/>
              </a:defRPr>
            </a:lvl2pPr>
            <a:lvl3pPr marL="649061" indent="-415697" algn="r">
              <a:lnSpc>
                <a:spcPts val="3000"/>
              </a:lnSpc>
              <a:spcBef>
                <a:spcPts val="600"/>
              </a:spcBef>
              <a:defRPr sz="2600">
                <a:solidFill>
                  <a:srgbClr val="FFFFFF"/>
                </a:solidFill>
                <a:latin typeface="+mj-lt"/>
                <a:ea typeface="+mj-ea"/>
                <a:cs typeface="+mj-cs"/>
                <a:sym typeface="Verdana"/>
              </a:defRPr>
            </a:lvl3pPr>
            <a:lvl4pPr marL="962819" indent="-505618" algn="r">
              <a:lnSpc>
                <a:spcPts val="3000"/>
              </a:lnSpc>
              <a:spcBef>
                <a:spcPts val="600"/>
              </a:spcBef>
              <a:defRPr sz="2600">
                <a:solidFill>
                  <a:srgbClr val="FFFFFF"/>
                </a:solidFill>
                <a:latin typeface="+mj-lt"/>
                <a:ea typeface="+mj-ea"/>
                <a:cs typeface="+mj-cs"/>
                <a:sym typeface="Verdana"/>
              </a:defRPr>
            </a:lvl4pPr>
            <a:lvl5pPr marL="1106222" indent="-388672" algn="r">
              <a:lnSpc>
                <a:spcPts val="3000"/>
              </a:lnSpc>
              <a:spcBef>
                <a:spcPts val="600"/>
              </a:spcBef>
              <a:defRPr sz="2600">
                <a:solidFill>
                  <a:srgbClr val="FFFFFF"/>
                </a:solidFill>
                <a:latin typeface="+mj-lt"/>
                <a:ea typeface="+mj-ea"/>
                <a:cs typeface="+mj-cs"/>
                <a:sym typeface="Verdana"/>
              </a:defRPr>
            </a:lvl5pPr>
          </a:lstStyle>
          <a:p>
            <a:r>
              <a:rPr lang="en-US" dirty="0"/>
              <a:t>Title Text</a:t>
            </a:r>
            <a:endParaRPr dirty="0"/>
          </a:p>
        </p:txBody>
      </p:sp>
      <p:sp>
        <p:nvSpPr>
          <p:cNvPr id="5" name="Text Placeholder 13">
            <a:extLst>
              <a:ext uri="{FF2B5EF4-FFF2-40B4-BE49-F238E27FC236}">
                <a16:creationId xmlns:a16="http://schemas.microsoft.com/office/drawing/2014/main" id="{E9731049-4D82-4150-89EE-E0C9E919A1E1}"/>
              </a:ext>
            </a:extLst>
          </p:cNvPr>
          <p:cNvSpPr>
            <a:spLocks noGrp="1"/>
          </p:cNvSpPr>
          <p:nvPr>
            <p:ph type="body" sz="quarter" idx="13"/>
          </p:nvPr>
        </p:nvSpPr>
        <p:spPr>
          <a:xfrm>
            <a:off x="6344570" y="4304305"/>
            <a:ext cx="5401346" cy="1079506"/>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pic>
        <p:nvPicPr>
          <p:cNvPr id="6" name="Graphic 9" descr="Graphic 9">
            <a:extLst>
              <a:ext uri="{FF2B5EF4-FFF2-40B4-BE49-F238E27FC236}">
                <a16:creationId xmlns:a16="http://schemas.microsoft.com/office/drawing/2014/main" id="{FE74EABD-286A-49C0-89AD-970E8DC1188F}"/>
              </a:ext>
            </a:extLst>
          </p:cNvPr>
          <p:cNvPicPr>
            <a:picLocks noChangeAspect="1"/>
          </p:cNvPicPr>
          <p:nvPr userDrawn="1"/>
        </p:nvPicPr>
        <p:blipFill>
          <a:blip r:embed="rId2">
            <a:extLst/>
          </a:blip>
          <a:stretch>
            <a:fillRect/>
          </a:stretch>
        </p:blipFill>
        <p:spPr>
          <a:xfrm>
            <a:off x="407987" y="404813"/>
            <a:ext cx="2286001" cy="510014"/>
          </a:xfrm>
          <a:prstGeom prst="rect">
            <a:avLst/>
          </a:prstGeom>
          <a:ln w="12700">
            <a:miter lim="400000"/>
          </a:ln>
        </p:spPr>
      </p:pic>
      <p:sp>
        <p:nvSpPr>
          <p:cNvPr id="7" name="Conector reto 49">
            <a:extLst>
              <a:ext uri="{FF2B5EF4-FFF2-40B4-BE49-F238E27FC236}">
                <a16:creationId xmlns:a16="http://schemas.microsoft.com/office/drawing/2014/main" id="{B91F5A9F-9B27-43C2-BBA6-25BDA676EEC6}"/>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8" name="Slide Number">
            <a:extLst>
              <a:ext uri="{FF2B5EF4-FFF2-40B4-BE49-F238E27FC236}">
                <a16:creationId xmlns:a16="http://schemas.microsoft.com/office/drawing/2014/main" id="{A60313E5-C5E9-4B7A-8D06-1443A5ECE873}"/>
              </a:ext>
            </a:extLst>
          </p:cNvPr>
          <p:cNvSpPr txBox="1">
            <a:spLocks/>
          </p:cNvSpPr>
          <p:nvPr userDrawn="1"/>
        </p:nvSpPr>
        <p:spPr>
          <a:xfrm>
            <a:off x="11729230" y="6555757"/>
            <a:ext cx="233320" cy="218437"/>
          </a:xfrm>
          <a:prstGeom prst="rect">
            <a:avLst/>
          </a:prstGeom>
          <a:ln w="12700">
            <a:miter lim="400000"/>
          </a:ln>
        </p:spPr>
        <p:txBody>
          <a:bodyPr wrap="non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777777"/>
                </a:solidFill>
                <a:effectLst/>
                <a:uFillTx/>
                <a:latin typeface="+mj-lt"/>
                <a:ea typeface="+mj-ea"/>
                <a:cs typeface="+mj-cs"/>
                <a:sym typeface="Verdana"/>
              </a:defRPr>
            </a:lvl1pPr>
            <a:lvl2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2pPr>
            <a:lvl3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3pPr>
            <a:lvl4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4pPr>
            <a:lvl5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5pPr>
            <a:lvl6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6pPr>
            <a:lvl7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7pPr>
            <a:lvl8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8pPr>
            <a:lvl9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lvl9pPr>
          </a:lstStyle>
          <a:p>
            <a:fld id="{86CB4B4D-7CA3-9044-876B-883B54F8677D}" type="slidenum">
              <a:rPr lang="en-GB" smtClean="0"/>
              <a:pPr/>
              <a:t>‹#›</a:t>
            </a:fld>
            <a:endParaRPr lang="en-GB"/>
          </a:p>
        </p:txBody>
      </p:sp>
    </p:spTree>
    <p:extLst>
      <p:ext uri="{BB962C8B-B14F-4D97-AF65-F5344CB8AC3E}">
        <p14:creationId xmlns:p14="http://schemas.microsoft.com/office/powerpoint/2010/main" val="1375219366"/>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Opener Shapes (Red)">
    <p:spTree>
      <p:nvGrpSpPr>
        <p:cNvPr id="1" name=""/>
        <p:cNvGrpSpPr/>
        <p:nvPr/>
      </p:nvGrpSpPr>
      <p:grpSpPr>
        <a:xfrm>
          <a:off x="0" y="0"/>
          <a:ext cx="0" cy="0"/>
          <a:chOff x="0" y="0"/>
          <a:chExt cx="0" cy="0"/>
        </a:xfrm>
      </p:grpSpPr>
      <p:pic>
        <p:nvPicPr>
          <p:cNvPr id="50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50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pic>
        <p:nvPicPr>
          <p:cNvPr id="511" name="Graphic 6" descr="Graphic 6"/>
          <p:cNvPicPr>
            <a:picLocks noChangeAspect="1"/>
          </p:cNvPicPr>
          <p:nvPr/>
        </p:nvPicPr>
        <p:blipFill>
          <a:blip r:embed="rId3">
            <a:extLst/>
          </a:blip>
          <a:srcRect r="23074" b="19676"/>
          <a:stretch>
            <a:fillRect/>
          </a:stretch>
        </p:blipFill>
        <p:spPr>
          <a:xfrm rot="16200000">
            <a:off x="5413030" y="79024"/>
            <a:ext cx="6858001" cy="6699945"/>
          </a:xfrm>
          <a:prstGeom prst="rect">
            <a:avLst/>
          </a:prstGeom>
          <a:ln w="12700">
            <a:miter lim="400000"/>
          </a:ln>
        </p:spPr>
      </p:pic>
      <p:sp>
        <p:nvSpPr>
          <p:cNvPr id="512" name="Title Text"/>
          <p:cNvSpPr txBox="1">
            <a:spLocks noGrp="1"/>
          </p:cNvSpPr>
          <p:nvPr>
            <p:ph type="title"/>
          </p:nvPr>
        </p:nvSpPr>
        <p:spPr>
          <a:xfrm>
            <a:off x="6688362" y="4130493"/>
            <a:ext cx="3484339" cy="1152708"/>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513" name="Body Level One…"/>
          <p:cNvSpPr txBox="1">
            <a:spLocks noGrp="1"/>
          </p:cNvSpPr>
          <p:nvPr>
            <p:ph type="body" sz="quarter" idx="1" hasCustomPrompt="1"/>
          </p:nvPr>
        </p:nvSpPr>
        <p:spPr>
          <a:xfrm>
            <a:off x="407987" y="648267"/>
            <a:ext cx="4123379" cy="5381353"/>
          </a:xfrm>
          <a:prstGeom prst="rect">
            <a:avLst/>
          </a:prstGeom>
        </p:spPr>
        <p:txBody>
          <a:bodyPr anchor="ctr"/>
          <a:lstStyle>
            <a:lvl1pPr>
              <a:lnSpc>
                <a:spcPts val="2200"/>
              </a:lnSpc>
              <a:spcBef>
                <a:spcPts val="600"/>
              </a:spcBef>
              <a:defRPr sz="1800">
                <a:solidFill>
                  <a:srgbClr val="0070AD"/>
                </a:solidFill>
                <a:latin typeface="Verdana" panose="020B0604030504040204" pitchFamily="34" charset="0"/>
                <a:ea typeface="Verdana" panose="020B0604030504040204" pitchFamily="34" charset="0"/>
                <a:cs typeface="Verdana" panose="020B0604030504040204" pitchFamily="34" charset="0"/>
                <a:sym typeface="Verdana"/>
              </a:defRPr>
            </a:lvl1pPr>
            <a:lvl2pPr marL="298676" indent="-293912">
              <a:lnSpc>
                <a:spcPts val="2200"/>
              </a:lnSpc>
              <a:spcBef>
                <a:spcPts val="600"/>
              </a:spcBef>
              <a:defRPr sz="1800">
                <a:solidFill>
                  <a:srgbClr val="0070AD"/>
                </a:solidFill>
                <a:latin typeface="Verdana" panose="020B0604030504040204" pitchFamily="34" charset="0"/>
                <a:ea typeface="Verdana" panose="020B0604030504040204" pitchFamily="34" charset="0"/>
                <a:cs typeface="Verdana" panose="020B0604030504040204" pitchFamily="34" charset="0"/>
                <a:sym typeface="Verdana"/>
              </a:defRPr>
            </a:lvl2pPr>
            <a:lvl3pPr marL="521152" indent="-287791">
              <a:lnSpc>
                <a:spcPts val="2200"/>
              </a:lnSpc>
              <a:spcBef>
                <a:spcPts val="600"/>
              </a:spcBef>
              <a:defRPr sz="1800">
                <a:solidFill>
                  <a:srgbClr val="0070AD"/>
                </a:solidFill>
                <a:latin typeface="Verdana" panose="020B0604030504040204" pitchFamily="34" charset="0"/>
                <a:ea typeface="Verdana" panose="020B0604030504040204" pitchFamily="34" charset="0"/>
                <a:cs typeface="Verdana" panose="020B0604030504040204" pitchFamily="34" charset="0"/>
                <a:sym typeface="Verdana"/>
              </a:defRPr>
            </a:lvl3pPr>
            <a:lvl4pPr marL="757237" indent="-300037">
              <a:lnSpc>
                <a:spcPts val="2200"/>
              </a:lnSpc>
              <a:spcBef>
                <a:spcPts val="600"/>
              </a:spcBef>
              <a:defRPr sz="1800">
                <a:solidFill>
                  <a:srgbClr val="0070AD"/>
                </a:solidFill>
                <a:latin typeface="Verdana" panose="020B0604030504040204" pitchFamily="34" charset="0"/>
                <a:ea typeface="Verdana" panose="020B0604030504040204" pitchFamily="34" charset="0"/>
                <a:cs typeface="Verdana" panose="020B0604030504040204" pitchFamily="34" charset="0"/>
                <a:sym typeface="Verdana"/>
              </a:defRPr>
            </a:lvl4pPr>
            <a:lvl5pPr marL="986632" indent="-269082">
              <a:lnSpc>
                <a:spcPts val="2200"/>
              </a:lnSpc>
              <a:spcBef>
                <a:spcPts val="600"/>
              </a:spcBef>
              <a:defRPr sz="1800">
                <a:solidFill>
                  <a:srgbClr val="0070AD"/>
                </a:solidFill>
                <a:latin typeface="Verdana" panose="020B0604030504040204" pitchFamily="34" charset="0"/>
                <a:ea typeface="Verdana" panose="020B0604030504040204" pitchFamily="34" charset="0"/>
                <a:cs typeface="Verdana" panose="020B0604030504040204" pitchFamily="34" charset="0"/>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514"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515"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51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3" name="Text Placeholder 2">
            <a:extLst>
              <a:ext uri="{FF2B5EF4-FFF2-40B4-BE49-F238E27FC236}">
                <a16:creationId xmlns:a16="http://schemas.microsoft.com/office/drawing/2014/main" id="{51CBC2FA-387F-42FF-950F-6BC02E2FCDE6}"/>
              </a:ext>
            </a:extLst>
          </p:cNvPr>
          <p:cNvSpPr>
            <a:spLocks noGrp="1"/>
          </p:cNvSpPr>
          <p:nvPr>
            <p:ph type="body" sz="quarter" idx="10"/>
          </p:nvPr>
        </p:nvSpPr>
        <p:spPr>
          <a:xfrm>
            <a:off x="6688362" y="5343821"/>
            <a:ext cx="3484339" cy="1028700"/>
          </a:xfrm>
        </p:spPr>
        <p:txBody>
          <a:bodyPr>
            <a:normAutofit/>
          </a:bodyPr>
          <a:lstStyle>
            <a:lvl1pPr>
              <a:defRPr sz="2000">
                <a:solidFill>
                  <a:srgbClr val="FFFFFF"/>
                </a:solidFill>
                <a:latin typeface="Cambria" panose="02040503050406030204" pitchFamily="18" charset="0"/>
              </a:defRPr>
            </a:lvl1pPr>
          </a:lstStyle>
          <a:p>
            <a:pPr lvl="0"/>
            <a:endParaRPr lang="en-GB" dirty="0"/>
          </a:p>
        </p:txBody>
      </p:sp>
    </p:spTree>
    <p:extLst>
      <p:ext uri="{BB962C8B-B14F-4D97-AF65-F5344CB8AC3E}">
        <p14:creationId xmlns:p14="http://schemas.microsoft.com/office/powerpoint/2010/main" val="359051490"/>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genda Shape Top Left (Purple)">
    <p:spTree>
      <p:nvGrpSpPr>
        <p:cNvPr id="1" name=""/>
        <p:cNvGrpSpPr/>
        <p:nvPr/>
      </p:nvGrpSpPr>
      <p:grpSpPr>
        <a:xfrm>
          <a:off x="0" y="0"/>
          <a:ext cx="0" cy="0"/>
          <a:chOff x="0" y="0"/>
          <a:chExt cx="0" cy="0"/>
        </a:xfrm>
      </p:grpSpPr>
      <p:pic>
        <p:nvPicPr>
          <p:cNvPr id="4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78" name="Freeform 5"/>
          <p:cNvSpPr/>
          <p:nvPr/>
        </p:nvSpPr>
        <p:spPr>
          <a:xfrm>
            <a:off x="1067" y="-3"/>
            <a:ext cx="6711797" cy="6229328"/>
          </a:xfrm>
          <a:custGeom>
            <a:avLst/>
            <a:gdLst/>
            <a:ahLst/>
            <a:cxnLst>
              <a:cxn ang="0">
                <a:pos x="wd2" y="hd2"/>
              </a:cxn>
              <a:cxn ang="5400000">
                <a:pos x="wd2" y="hd2"/>
              </a:cxn>
              <a:cxn ang="10800000">
                <a:pos x="wd2" y="hd2"/>
              </a:cxn>
              <a:cxn ang="16200000">
                <a:pos x="wd2" y="hd2"/>
              </a:cxn>
            </a:cxnLst>
            <a:rect l="0" t="0" r="r" b="b"/>
            <a:pathLst>
              <a:path w="21547" h="21566" extrusionOk="0">
                <a:moveTo>
                  <a:pt x="4" y="0"/>
                </a:moveTo>
                <a:cubicBezTo>
                  <a:pt x="5643" y="0"/>
                  <a:pt x="11272" y="0"/>
                  <a:pt x="16912" y="0"/>
                </a:cubicBezTo>
                <a:cubicBezTo>
                  <a:pt x="16932" y="33"/>
                  <a:pt x="16952" y="66"/>
                  <a:pt x="16983" y="99"/>
                </a:cubicBezTo>
                <a:cubicBezTo>
                  <a:pt x="17482" y="648"/>
                  <a:pt x="17991" y="1175"/>
                  <a:pt x="18469" y="1735"/>
                </a:cubicBezTo>
                <a:cubicBezTo>
                  <a:pt x="19314" y="2723"/>
                  <a:pt x="20077" y="3778"/>
                  <a:pt x="20668" y="4953"/>
                </a:cubicBezTo>
                <a:cubicBezTo>
                  <a:pt x="21126" y="5875"/>
                  <a:pt x="21451" y="6841"/>
                  <a:pt x="21533" y="7884"/>
                </a:cubicBezTo>
                <a:cubicBezTo>
                  <a:pt x="21594" y="8785"/>
                  <a:pt x="21451" y="9663"/>
                  <a:pt x="21095" y="10487"/>
                </a:cubicBezTo>
                <a:cubicBezTo>
                  <a:pt x="20678" y="11453"/>
                  <a:pt x="20047" y="12244"/>
                  <a:pt x="19314" y="12947"/>
                </a:cubicBezTo>
                <a:cubicBezTo>
                  <a:pt x="18571" y="13672"/>
                  <a:pt x="17736" y="14276"/>
                  <a:pt x="16881" y="14836"/>
                </a:cubicBezTo>
                <a:cubicBezTo>
                  <a:pt x="15741" y="15571"/>
                  <a:pt x="14560" y="16208"/>
                  <a:pt x="13369" y="16845"/>
                </a:cubicBezTo>
                <a:cubicBezTo>
                  <a:pt x="12301" y="17427"/>
                  <a:pt x="11211" y="17987"/>
                  <a:pt x="10183" y="18646"/>
                </a:cubicBezTo>
                <a:cubicBezTo>
                  <a:pt x="9573" y="19030"/>
                  <a:pt x="8982" y="19437"/>
                  <a:pt x="8473" y="19975"/>
                </a:cubicBezTo>
                <a:cubicBezTo>
                  <a:pt x="8137" y="20337"/>
                  <a:pt x="7862" y="20732"/>
                  <a:pt x="7740" y="21238"/>
                </a:cubicBezTo>
                <a:cubicBezTo>
                  <a:pt x="7740" y="21271"/>
                  <a:pt x="7679" y="21314"/>
                  <a:pt x="7649" y="21325"/>
                </a:cubicBezTo>
                <a:cubicBezTo>
                  <a:pt x="7079" y="21501"/>
                  <a:pt x="6509" y="21600"/>
                  <a:pt x="5918" y="21556"/>
                </a:cubicBezTo>
                <a:cubicBezTo>
                  <a:pt x="5287" y="21501"/>
                  <a:pt x="4707" y="21314"/>
                  <a:pt x="4157" y="20974"/>
                </a:cubicBezTo>
                <a:cubicBezTo>
                  <a:pt x="3475" y="20557"/>
                  <a:pt x="2936" y="19964"/>
                  <a:pt x="2468" y="19294"/>
                </a:cubicBezTo>
                <a:cubicBezTo>
                  <a:pt x="1826" y="18350"/>
                  <a:pt x="1358" y="17295"/>
                  <a:pt x="992" y="16208"/>
                </a:cubicBezTo>
                <a:cubicBezTo>
                  <a:pt x="605" y="15077"/>
                  <a:pt x="330" y="13924"/>
                  <a:pt x="126" y="12749"/>
                </a:cubicBezTo>
                <a:cubicBezTo>
                  <a:pt x="75" y="12387"/>
                  <a:pt x="4" y="12035"/>
                  <a:pt x="4" y="11673"/>
                </a:cubicBezTo>
                <a:cubicBezTo>
                  <a:pt x="-6" y="7841"/>
                  <a:pt x="4" y="4008"/>
                  <a:pt x="4" y="176"/>
                </a:cubicBezTo>
                <a:cubicBezTo>
                  <a:pt x="4" y="121"/>
                  <a:pt x="4" y="66"/>
                  <a:pt x="4" y="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dirty="0"/>
          </a:p>
        </p:txBody>
      </p:sp>
      <p:sp>
        <p:nvSpPr>
          <p:cNvPr id="479" name="Body Level One…"/>
          <p:cNvSpPr txBox="1">
            <a:spLocks noGrp="1"/>
          </p:cNvSpPr>
          <p:nvPr>
            <p:ph type="body" sz="quarter" idx="1"/>
          </p:nvPr>
        </p:nvSpPr>
        <p:spPr>
          <a:xfrm>
            <a:off x="407987" y="2439341"/>
            <a:ext cx="4940180" cy="1008117"/>
          </a:xfrm>
          <a:prstGeom prst="rect">
            <a:avLst/>
          </a:prstGeom>
        </p:spPr>
        <p:txBody>
          <a:bodyPr>
            <a:normAutofit/>
          </a:bodyPr>
          <a:lstStyle>
            <a:lvl1pPr>
              <a:lnSpc>
                <a:spcPts val="1800"/>
              </a:lnSpc>
              <a:spcBef>
                <a:spcPts val="600"/>
              </a:spcBef>
              <a:defRPr sz="2400">
                <a:solidFill>
                  <a:srgbClr val="FFFFFF"/>
                </a:solidFill>
                <a:latin typeface="Cambria" panose="02040503050406030204" pitchFamily="18" charset="0"/>
                <a:ea typeface="+mj-ea"/>
                <a:cs typeface="+mj-cs"/>
                <a:sym typeface="Verdana"/>
              </a:defRPr>
            </a:lvl1pPr>
            <a:lvl2pPr marL="266020" indent="-261256">
              <a:lnSpc>
                <a:spcPts val="1800"/>
              </a:lnSpc>
              <a:spcBef>
                <a:spcPts val="600"/>
              </a:spcBef>
              <a:defRPr sz="1600">
                <a:solidFill>
                  <a:srgbClr val="FFFFFF"/>
                </a:solidFill>
                <a:latin typeface="Cambria" panose="02040503050406030204" pitchFamily="18" charset="0"/>
                <a:ea typeface="+mj-ea"/>
                <a:cs typeface="+mj-cs"/>
                <a:sym typeface="Verdana"/>
              </a:defRPr>
            </a:lvl2pPr>
            <a:lvl3pPr marL="489176" indent="-255812">
              <a:lnSpc>
                <a:spcPts val="1800"/>
              </a:lnSpc>
              <a:spcBef>
                <a:spcPts val="600"/>
              </a:spcBef>
              <a:defRPr sz="1600">
                <a:solidFill>
                  <a:srgbClr val="FFFFFF"/>
                </a:solidFill>
                <a:latin typeface="Cambria" panose="02040503050406030204" pitchFamily="18" charset="0"/>
                <a:ea typeface="+mj-ea"/>
                <a:cs typeface="+mj-cs"/>
                <a:sym typeface="Verdana"/>
              </a:defRPr>
            </a:lvl3pPr>
            <a:lvl4pPr marL="723900" indent="-266700">
              <a:lnSpc>
                <a:spcPts val="1800"/>
              </a:lnSpc>
              <a:spcBef>
                <a:spcPts val="600"/>
              </a:spcBef>
              <a:defRPr sz="1600">
                <a:solidFill>
                  <a:srgbClr val="FFFFFF"/>
                </a:solidFill>
                <a:latin typeface="Cambria" panose="02040503050406030204" pitchFamily="18" charset="0"/>
                <a:ea typeface="+mj-ea"/>
                <a:cs typeface="+mj-cs"/>
                <a:sym typeface="Verdana"/>
              </a:defRPr>
            </a:lvl4pPr>
            <a:lvl5pPr marL="956732" indent="-239182">
              <a:lnSpc>
                <a:spcPts val="1800"/>
              </a:lnSpc>
              <a:spcBef>
                <a:spcPts val="600"/>
              </a:spcBef>
              <a:defRPr sz="1600">
                <a:solidFill>
                  <a:srgbClr val="FFFFFF"/>
                </a:solidFill>
                <a:latin typeface="Cambria" panose="02040503050406030204" pitchFamily="18" charset="0"/>
                <a:ea typeface="+mj-ea"/>
                <a:cs typeface="+mj-cs"/>
                <a:sym typeface="Verdana"/>
              </a:defRPr>
            </a:lvl5pPr>
          </a:lstStyle>
          <a:p>
            <a:endParaRPr dirty="0"/>
          </a:p>
        </p:txBody>
      </p:sp>
      <p:sp>
        <p:nvSpPr>
          <p:cNvPr id="480" name="Text Placeholder 7"/>
          <p:cNvSpPr>
            <a:spLocks noGrp="1"/>
          </p:cNvSpPr>
          <p:nvPr>
            <p:ph type="body" sz="quarter" idx="13" hasCustomPrompt="1"/>
          </p:nvPr>
        </p:nvSpPr>
        <p:spPr>
          <a:xfrm>
            <a:off x="7416800" y="1404920"/>
            <a:ext cx="4367214" cy="4475179"/>
          </a:xfrm>
          <a:prstGeom prst="rect">
            <a:avLst/>
          </a:prstGeom>
        </p:spPr>
        <p:txBody>
          <a:bodyPr anchor="t">
            <a:norm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sp>
        <p:nvSpPr>
          <p:cNvPr id="486" name="Title Text"/>
          <p:cNvSpPr txBox="1">
            <a:spLocks noGrp="1"/>
          </p:cNvSpPr>
          <p:nvPr>
            <p:ph type="title" hasCustomPrompt="1"/>
          </p:nvPr>
        </p:nvSpPr>
        <p:spPr>
          <a:xfrm>
            <a:off x="407987" y="1447297"/>
            <a:ext cx="5471992" cy="863601"/>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786251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Agenda Shape Top Left (Blue)">
    <p:spTree>
      <p:nvGrpSpPr>
        <p:cNvPr id="1" name=""/>
        <p:cNvGrpSpPr/>
        <p:nvPr/>
      </p:nvGrpSpPr>
      <p:grpSpPr>
        <a:xfrm>
          <a:off x="0" y="0"/>
          <a:ext cx="0" cy="0"/>
          <a:chOff x="0" y="0"/>
          <a:chExt cx="0" cy="0"/>
        </a:xfrm>
      </p:grpSpPr>
      <p:pic>
        <p:nvPicPr>
          <p:cNvPr id="4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78" name="Freeform 5"/>
          <p:cNvSpPr/>
          <p:nvPr/>
        </p:nvSpPr>
        <p:spPr>
          <a:xfrm>
            <a:off x="1067" y="-3"/>
            <a:ext cx="6711797" cy="6229328"/>
          </a:xfrm>
          <a:custGeom>
            <a:avLst/>
            <a:gdLst/>
            <a:ahLst/>
            <a:cxnLst>
              <a:cxn ang="0">
                <a:pos x="wd2" y="hd2"/>
              </a:cxn>
              <a:cxn ang="5400000">
                <a:pos x="wd2" y="hd2"/>
              </a:cxn>
              <a:cxn ang="10800000">
                <a:pos x="wd2" y="hd2"/>
              </a:cxn>
              <a:cxn ang="16200000">
                <a:pos x="wd2" y="hd2"/>
              </a:cxn>
            </a:cxnLst>
            <a:rect l="0" t="0" r="r" b="b"/>
            <a:pathLst>
              <a:path w="21547" h="21566" extrusionOk="0">
                <a:moveTo>
                  <a:pt x="4" y="0"/>
                </a:moveTo>
                <a:cubicBezTo>
                  <a:pt x="5643" y="0"/>
                  <a:pt x="11272" y="0"/>
                  <a:pt x="16912" y="0"/>
                </a:cubicBezTo>
                <a:cubicBezTo>
                  <a:pt x="16932" y="33"/>
                  <a:pt x="16952" y="66"/>
                  <a:pt x="16983" y="99"/>
                </a:cubicBezTo>
                <a:cubicBezTo>
                  <a:pt x="17482" y="648"/>
                  <a:pt x="17991" y="1175"/>
                  <a:pt x="18469" y="1735"/>
                </a:cubicBezTo>
                <a:cubicBezTo>
                  <a:pt x="19314" y="2723"/>
                  <a:pt x="20077" y="3778"/>
                  <a:pt x="20668" y="4953"/>
                </a:cubicBezTo>
                <a:cubicBezTo>
                  <a:pt x="21126" y="5875"/>
                  <a:pt x="21451" y="6841"/>
                  <a:pt x="21533" y="7884"/>
                </a:cubicBezTo>
                <a:cubicBezTo>
                  <a:pt x="21594" y="8785"/>
                  <a:pt x="21451" y="9663"/>
                  <a:pt x="21095" y="10487"/>
                </a:cubicBezTo>
                <a:cubicBezTo>
                  <a:pt x="20678" y="11453"/>
                  <a:pt x="20047" y="12244"/>
                  <a:pt x="19314" y="12947"/>
                </a:cubicBezTo>
                <a:cubicBezTo>
                  <a:pt x="18571" y="13672"/>
                  <a:pt x="17736" y="14276"/>
                  <a:pt x="16881" y="14836"/>
                </a:cubicBezTo>
                <a:cubicBezTo>
                  <a:pt x="15741" y="15571"/>
                  <a:pt x="14560" y="16208"/>
                  <a:pt x="13369" y="16845"/>
                </a:cubicBezTo>
                <a:cubicBezTo>
                  <a:pt x="12301" y="17427"/>
                  <a:pt x="11211" y="17987"/>
                  <a:pt x="10183" y="18646"/>
                </a:cubicBezTo>
                <a:cubicBezTo>
                  <a:pt x="9573" y="19030"/>
                  <a:pt x="8982" y="19437"/>
                  <a:pt x="8473" y="19975"/>
                </a:cubicBezTo>
                <a:cubicBezTo>
                  <a:pt x="8137" y="20337"/>
                  <a:pt x="7862" y="20732"/>
                  <a:pt x="7740" y="21238"/>
                </a:cubicBezTo>
                <a:cubicBezTo>
                  <a:pt x="7740" y="21271"/>
                  <a:pt x="7679" y="21314"/>
                  <a:pt x="7649" y="21325"/>
                </a:cubicBezTo>
                <a:cubicBezTo>
                  <a:pt x="7079" y="21501"/>
                  <a:pt x="6509" y="21600"/>
                  <a:pt x="5918" y="21556"/>
                </a:cubicBezTo>
                <a:cubicBezTo>
                  <a:pt x="5287" y="21501"/>
                  <a:pt x="4707" y="21314"/>
                  <a:pt x="4157" y="20974"/>
                </a:cubicBezTo>
                <a:cubicBezTo>
                  <a:pt x="3475" y="20557"/>
                  <a:pt x="2936" y="19964"/>
                  <a:pt x="2468" y="19294"/>
                </a:cubicBezTo>
                <a:cubicBezTo>
                  <a:pt x="1826" y="18350"/>
                  <a:pt x="1358" y="17295"/>
                  <a:pt x="992" y="16208"/>
                </a:cubicBezTo>
                <a:cubicBezTo>
                  <a:pt x="605" y="15077"/>
                  <a:pt x="330" y="13924"/>
                  <a:pt x="126" y="12749"/>
                </a:cubicBezTo>
                <a:cubicBezTo>
                  <a:pt x="75" y="12387"/>
                  <a:pt x="4" y="12035"/>
                  <a:pt x="4" y="11673"/>
                </a:cubicBezTo>
                <a:cubicBezTo>
                  <a:pt x="-6" y="7841"/>
                  <a:pt x="4" y="4008"/>
                  <a:pt x="4" y="176"/>
                </a:cubicBezTo>
                <a:cubicBezTo>
                  <a:pt x="4" y="121"/>
                  <a:pt x="4" y="66"/>
                  <a:pt x="4" y="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479" name="Body Level One…"/>
          <p:cNvSpPr txBox="1">
            <a:spLocks noGrp="1"/>
          </p:cNvSpPr>
          <p:nvPr>
            <p:ph type="body" sz="quarter" idx="1"/>
          </p:nvPr>
        </p:nvSpPr>
        <p:spPr>
          <a:xfrm>
            <a:off x="407987" y="2439341"/>
            <a:ext cx="4940180" cy="1008117"/>
          </a:xfrm>
          <a:prstGeom prst="rect">
            <a:avLst/>
          </a:prstGeom>
        </p:spPr>
        <p:txBody>
          <a:bodyPr>
            <a:normAutofit/>
          </a:bodyPr>
          <a:lstStyle>
            <a:lvl1pPr>
              <a:lnSpc>
                <a:spcPts val="1800"/>
              </a:lnSpc>
              <a:spcBef>
                <a:spcPts val="600"/>
              </a:spcBef>
              <a:defRPr sz="2400">
                <a:solidFill>
                  <a:srgbClr val="FFFFFF"/>
                </a:solidFill>
                <a:latin typeface="Cambria" panose="02040503050406030204" pitchFamily="18" charset="0"/>
                <a:ea typeface="+mj-ea"/>
                <a:cs typeface="+mj-cs"/>
                <a:sym typeface="Verdana"/>
              </a:defRPr>
            </a:lvl1pPr>
            <a:lvl2pPr marL="266020" indent="-261256">
              <a:lnSpc>
                <a:spcPts val="1800"/>
              </a:lnSpc>
              <a:spcBef>
                <a:spcPts val="600"/>
              </a:spcBef>
              <a:defRPr sz="1600">
                <a:solidFill>
                  <a:srgbClr val="FFFFFF"/>
                </a:solidFill>
                <a:latin typeface="Cambria" panose="02040503050406030204" pitchFamily="18" charset="0"/>
                <a:ea typeface="+mj-ea"/>
                <a:cs typeface="+mj-cs"/>
                <a:sym typeface="Verdana"/>
              </a:defRPr>
            </a:lvl2pPr>
            <a:lvl3pPr marL="489176" indent="-255812">
              <a:lnSpc>
                <a:spcPts val="1800"/>
              </a:lnSpc>
              <a:spcBef>
                <a:spcPts val="600"/>
              </a:spcBef>
              <a:defRPr sz="1600">
                <a:solidFill>
                  <a:srgbClr val="FFFFFF"/>
                </a:solidFill>
                <a:latin typeface="Cambria" panose="02040503050406030204" pitchFamily="18" charset="0"/>
                <a:ea typeface="+mj-ea"/>
                <a:cs typeface="+mj-cs"/>
                <a:sym typeface="Verdana"/>
              </a:defRPr>
            </a:lvl3pPr>
            <a:lvl4pPr marL="723900" indent="-266700">
              <a:lnSpc>
                <a:spcPts val="1800"/>
              </a:lnSpc>
              <a:spcBef>
                <a:spcPts val="600"/>
              </a:spcBef>
              <a:defRPr sz="1600">
                <a:solidFill>
                  <a:srgbClr val="FFFFFF"/>
                </a:solidFill>
                <a:latin typeface="Cambria" panose="02040503050406030204" pitchFamily="18" charset="0"/>
                <a:ea typeface="+mj-ea"/>
                <a:cs typeface="+mj-cs"/>
                <a:sym typeface="Verdana"/>
              </a:defRPr>
            </a:lvl4pPr>
            <a:lvl5pPr marL="956732" indent="-239182">
              <a:lnSpc>
                <a:spcPts val="1800"/>
              </a:lnSpc>
              <a:spcBef>
                <a:spcPts val="600"/>
              </a:spcBef>
              <a:defRPr sz="1600">
                <a:solidFill>
                  <a:srgbClr val="FFFFFF"/>
                </a:solidFill>
                <a:latin typeface="Cambria" panose="02040503050406030204" pitchFamily="18" charset="0"/>
                <a:ea typeface="+mj-ea"/>
                <a:cs typeface="+mj-cs"/>
                <a:sym typeface="Verdana"/>
              </a:defRPr>
            </a:lvl5pPr>
          </a:lstStyle>
          <a:p>
            <a:endParaRPr dirty="0"/>
          </a:p>
        </p:txBody>
      </p:sp>
      <p:sp>
        <p:nvSpPr>
          <p:cNvPr id="480" name="Text Placeholder 7"/>
          <p:cNvSpPr>
            <a:spLocks noGrp="1"/>
          </p:cNvSpPr>
          <p:nvPr>
            <p:ph type="body" sz="quarter" idx="13" hasCustomPrompt="1"/>
          </p:nvPr>
        </p:nvSpPr>
        <p:spPr>
          <a:xfrm>
            <a:off x="7416800" y="1404920"/>
            <a:ext cx="4367214" cy="4475179"/>
          </a:xfrm>
          <a:prstGeom prst="rect">
            <a:avLst/>
          </a:prstGeom>
        </p:spPr>
        <p:txBody>
          <a:bodyPr anchor="t">
            <a:norm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sp>
        <p:nvSpPr>
          <p:cNvPr id="486" name="Title Text"/>
          <p:cNvSpPr txBox="1">
            <a:spLocks noGrp="1"/>
          </p:cNvSpPr>
          <p:nvPr>
            <p:ph type="title" hasCustomPrompt="1"/>
          </p:nvPr>
        </p:nvSpPr>
        <p:spPr>
          <a:xfrm>
            <a:off x="407987" y="1447297"/>
            <a:ext cx="5471992" cy="863601"/>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8089721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genda Shape Top Left (Light Blue)">
    <p:spTree>
      <p:nvGrpSpPr>
        <p:cNvPr id="1" name=""/>
        <p:cNvGrpSpPr/>
        <p:nvPr/>
      </p:nvGrpSpPr>
      <p:grpSpPr>
        <a:xfrm>
          <a:off x="0" y="0"/>
          <a:ext cx="0" cy="0"/>
          <a:chOff x="0" y="0"/>
          <a:chExt cx="0" cy="0"/>
        </a:xfrm>
      </p:grpSpPr>
      <p:pic>
        <p:nvPicPr>
          <p:cNvPr id="4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78" name="Freeform 5"/>
          <p:cNvSpPr/>
          <p:nvPr/>
        </p:nvSpPr>
        <p:spPr>
          <a:xfrm>
            <a:off x="1067" y="-3"/>
            <a:ext cx="6711797" cy="6229328"/>
          </a:xfrm>
          <a:custGeom>
            <a:avLst/>
            <a:gdLst/>
            <a:ahLst/>
            <a:cxnLst>
              <a:cxn ang="0">
                <a:pos x="wd2" y="hd2"/>
              </a:cxn>
              <a:cxn ang="5400000">
                <a:pos x="wd2" y="hd2"/>
              </a:cxn>
              <a:cxn ang="10800000">
                <a:pos x="wd2" y="hd2"/>
              </a:cxn>
              <a:cxn ang="16200000">
                <a:pos x="wd2" y="hd2"/>
              </a:cxn>
            </a:cxnLst>
            <a:rect l="0" t="0" r="r" b="b"/>
            <a:pathLst>
              <a:path w="21547" h="21566" extrusionOk="0">
                <a:moveTo>
                  <a:pt x="4" y="0"/>
                </a:moveTo>
                <a:cubicBezTo>
                  <a:pt x="5643" y="0"/>
                  <a:pt x="11272" y="0"/>
                  <a:pt x="16912" y="0"/>
                </a:cubicBezTo>
                <a:cubicBezTo>
                  <a:pt x="16932" y="33"/>
                  <a:pt x="16952" y="66"/>
                  <a:pt x="16983" y="99"/>
                </a:cubicBezTo>
                <a:cubicBezTo>
                  <a:pt x="17482" y="648"/>
                  <a:pt x="17991" y="1175"/>
                  <a:pt x="18469" y="1735"/>
                </a:cubicBezTo>
                <a:cubicBezTo>
                  <a:pt x="19314" y="2723"/>
                  <a:pt x="20077" y="3778"/>
                  <a:pt x="20668" y="4953"/>
                </a:cubicBezTo>
                <a:cubicBezTo>
                  <a:pt x="21126" y="5875"/>
                  <a:pt x="21451" y="6841"/>
                  <a:pt x="21533" y="7884"/>
                </a:cubicBezTo>
                <a:cubicBezTo>
                  <a:pt x="21594" y="8785"/>
                  <a:pt x="21451" y="9663"/>
                  <a:pt x="21095" y="10487"/>
                </a:cubicBezTo>
                <a:cubicBezTo>
                  <a:pt x="20678" y="11453"/>
                  <a:pt x="20047" y="12244"/>
                  <a:pt x="19314" y="12947"/>
                </a:cubicBezTo>
                <a:cubicBezTo>
                  <a:pt x="18571" y="13672"/>
                  <a:pt x="17736" y="14276"/>
                  <a:pt x="16881" y="14836"/>
                </a:cubicBezTo>
                <a:cubicBezTo>
                  <a:pt x="15741" y="15571"/>
                  <a:pt x="14560" y="16208"/>
                  <a:pt x="13369" y="16845"/>
                </a:cubicBezTo>
                <a:cubicBezTo>
                  <a:pt x="12301" y="17427"/>
                  <a:pt x="11211" y="17987"/>
                  <a:pt x="10183" y="18646"/>
                </a:cubicBezTo>
                <a:cubicBezTo>
                  <a:pt x="9573" y="19030"/>
                  <a:pt x="8982" y="19437"/>
                  <a:pt x="8473" y="19975"/>
                </a:cubicBezTo>
                <a:cubicBezTo>
                  <a:pt x="8137" y="20337"/>
                  <a:pt x="7862" y="20732"/>
                  <a:pt x="7740" y="21238"/>
                </a:cubicBezTo>
                <a:cubicBezTo>
                  <a:pt x="7740" y="21271"/>
                  <a:pt x="7679" y="21314"/>
                  <a:pt x="7649" y="21325"/>
                </a:cubicBezTo>
                <a:cubicBezTo>
                  <a:pt x="7079" y="21501"/>
                  <a:pt x="6509" y="21600"/>
                  <a:pt x="5918" y="21556"/>
                </a:cubicBezTo>
                <a:cubicBezTo>
                  <a:pt x="5287" y="21501"/>
                  <a:pt x="4707" y="21314"/>
                  <a:pt x="4157" y="20974"/>
                </a:cubicBezTo>
                <a:cubicBezTo>
                  <a:pt x="3475" y="20557"/>
                  <a:pt x="2936" y="19964"/>
                  <a:pt x="2468" y="19294"/>
                </a:cubicBezTo>
                <a:cubicBezTo>
                  <a:pt x="1826" y="18350"/>
                  <a:pt x="1358" y="17295"/>
                  <a:pt x="992" y="16208"/>
                </a:cubicBezTo>
                <a:cubicBezTo>
                  <a:pt x="605" y="15077"/>
                  <a:pt x="330" y="13924"/>
                  <a:pt x="126" y="12749"/>
                </a:cubicBezTo>
                <a:cubicBezTo>
                  <a:pt x="75" y="12387"/>
                  <a:pt x="4" y="12035"/>
                  <a:pt x="4" y="11673"/>
                </a:cubicBezTo>
                <a:cubicBezTo>
                  <a:pt x="-6" y="7841"/>
                  <a:pt x="4" y="4008"/>
                  <a:pt x="4" y="176"/>
                </a:cubicBezTo>
                <a:cubicBezTo>
                  <a:pt x="4" y="121"/>
                  <a:pt x="4" y="66"/>
                  <a:pt x="4" y="0"/>
                </a:cubicBezTo>
                <a:close/>
              </a:path>
            </a:pathLst>
          </a:custGeom>
          <a:solidFill>
            <a:schemeClr val="accent2"/>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479" name="Body Level One…"/>
          <p:cNvSpPr txBox="1">
            <a:spLocks noGrp="1"/>
          </p:cNvSpPr>
          <p:nvPr>
            <p:ph type="body" sz="quarter" idx="1"/>
          </p:nvPr>
        </p:nvSpPr>
        <p:spPr>
          <a:xfrm>
            <a:off x="407987" y="2439341"/>
            <a:ext cx="4940180" cy="1008117"/>
          </a:xfrm>
          <a:prstGeom prst="rect">
            <a:avLst/>
          </a:prstGeom>
        </p:spPr>
        <p:txBody>
          <a:bodyPr>
            <a:normAutofit/>
          </a:bodyPr>
          <a:lstStyle>
            <a:lvl1pPr>
              <a:lnSpc>
                <a:spcPts val="1800"/>
              </a:lnSpc>
              <a:spcBef>
                <a:spcPts val="600"/>
              </a:spcBef>
              <a:defRPr sz="2000">
                <a:solidFill>
                  <a:srgbClr val="FFFFFF"/>
                </a:solidFill>
                <a:latin typeface="Cambria" panose="02040503050406030204" pitchFamily="18" charset="0"/>
                <a:ea typeface="+mj-ea"/>
                <a:cs typeface="+mj-cs"/>
                <a:sym typeface="Verdana"/>
              </a:defRPr>
            </a:lvl1pPr>
            <a:lvl2pPr marL="266020" indent="-261256">
              <a:lnSpc>
                <a:spcPts val="1800"/>
              </a:lnSpc>
              <a:spcBef>
                <a:spcPts val="600"/>
              </a:spcBef>
              <a:defRPr sz="1600">
                <a:solidFill>
                  <a:srgbClr val="FFFFFF"/>
                </a:solidFill>
                <a:latin typeface="Cambria" panose="02040503050406030204" pitchFamily="18" charset="0"/>
                <a:ea typeface="+mj-ea"/>
                <a:cs typeface="+mj-cs"/>
                <a:sym typeface="Verdana"/>
              </a:defRPr>
            </a:lvl2pPr>
            <a:lvl3pPr marL="489176" indent="-255812">
              <a:lnSpc>
                <a:spcPts val="1800"/>
              </a:lnSpc>
              <a:spcBef>
                <a:spcPts val="600"/>
              </a:spcBef>
              <a:defRPr sz="1600">
                <a:solidFill>
                  <a:srgbClr val="FFFFFF"/>
                </a:solidFill>
                <a:latin typeface="Cambria" panose="02040503050406030204" pitchFamily="18" charset="0"/>
                <a:ea typeface="+mj-ea"/>
                <a:cs typeface="+mj-cs"/>
                <a:sym typeface="Verdana"/>
              </a:defRPr>
            </a:lvl3pPr>
            <a:lvl4pPr marL="723900" indent="-266700">
              <a:lnSpc>
                <a:spcPts val="1800"/>
              </a:lnSpc>
              <a:spcBef>
                <a:spcPts val="600"/>
              </a:spcBef>
              <a:defRPr sz="1600">
                <a:solidFill>
                  <a:srgbClr val="FFFFFF"/>
                </a:solidFill>
                <a:latin typeface="Cambria" panose="02040503050406030204" pitchFamily="18" charset="0"/>
                <a:ea typeface="+mj-ea"/>
                <a:cs typeface="+mj-cs"/>
                <a:sym typeface="Verdana"/>
              </a:defRPr>
            </a:lvl4pPr>
            <a:lvl5pPr marL="956732" indent="-239182">
              <a:lnSpc>
                <a:spcPts val="1800"/>
              </a:lnSpc>
              <a:spcBef>
                <a:spcPts val="600"/>
              </a:spcBef>
              <a:defRPr sz="1600">
                <a:solidFill>
                  <a:srgbClr val="FFFFFF"/>
                </a:solidFill>
                <a:latin typeface="Cambria" panose="02040503050406030204" pitchFamily="18" charset="0"/>
                <a:ea typeface="+mj-ea"/>
                <a:cs typeface="+mj-cs"/>
                <a:sym typeface="Verdana"/>
              </a:defRPr>
            </a:lvl5pPr>
          </a:lstStyle>
          <a:p>
            <a:endParaRPr dirty="0"/>
          </a:p>
        </p:txBody>
      </p:sp>
      <p:sp>
        <p:nvSpPr>
          <p:cNvPr id="480" name="Text Placeholder 7"/>
          <p:cNvSpPr>
            <a:spLocks noGrp="1"/>
          </p:cNvSpPr>
          <p:nvPr>
            <p:ph type="body" sz="quarter" idx="13" hasCustomPrompt="1"/>
          </p:nvPr>
        </p:nvSpPr>
        <p:spPr>
          <a:xfrm>
            <a:off x="7416800" y="1404920"/>
            <a:ext cx="4367214" cy="4475179"/>
          </a:xfrm>
          <a:prstGeom prst="rect">
            <a:avLst/>
          </a:prstGeom>
        </p:spPr>
        <p:txBody>
          <a:bodyPr anchor="t">
            <a:norm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sp>
        <p:nvSpPr>
          <p:cNvPr id="486" name="Title Text"/>
          <p:cNvSpPr txBox="1">
            <a:spLocks noGrp="1"/>
          </p:cNvSpPr>
          <p:nvPr>
            <p:ph type="title" hasCustomPrompt="1"/>
          </p:nvPr>
        </p:nvSpPr>
        <p:spPr>
          <a:xfrm>
            <a:off x="407987" y="1447297"/>
            <a:ext cx="5471992" cy="863601"/>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4062568"/>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genda Shape Top Left (Green)">
    <p:spTree>
      <p:nvGrpSpPr>
        <p:cNvPr id="1" name=""/>
        <p:cNvGrpSpPr/>
        <p:nvPr/>
      </p:nvGrpSpPr>
      <p:grpSpPr>
        <a:xfrm>
          <a:off x="0" y="0"/>
          <a:ext cx="0" cy="0"/>
          <a:chOff x="0" y="0"/>
          <a:chExt cx="0" cy="0"/>
        </a:xfrm>
      </p:grpSpPr>
      <p:pic>
        <p:nvPicPr>
          <p:cNvPr id="4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78" name="Freeform 5"/>
          <p:cNvSpPr/>
          <p:nvPr/>
        </p:nvSpPr>
        <p:spPr>
          <a:xfrm>
            <a:off x="1067" y="-3"/>
            <a:ext cx="6711797" cy="6229328"/>
          </a:xfrm>
          <a:custGeom>
            <a:avLst/>
            <a:gdLst/>
            <a:ahLst/>
            <a:cxnLst>
              <a:cxn ang="0">
                <a:pos x="wd2" y="hd2"/>
              </a:cxn>
              <a:cxn ang="5400000">
                <a:pos x="wd2" y="hd2"/>
              </a:cxn>
              <a:cxn ang="10800000">
                <a:pos x="wd2" y="hd2"/>
              </a:cxn>
              <a:cxn ang="16200000">
                <a:pos x="wd2" y="hd2"/>
              </a:cxn>
            </a:cxnLst>
            <a:rect l="0" t="0" r="r" b="b"/>
            <a:pathLst>
              <a:path w="21547" h="21566" extrusionOk="0">
                <a:moveTo>
                  <a:pt x="4" y="0"/>
                </a:moveTo>
                <a:cubicBezTo>
                  <a:pt x="5643" y="0"/>
                  <a:pt x="11272" y="0"/>
                  <a:pt x="16912" y="0"/>
                </a:cubicBezTo>
                <a:cubicBezTo>
                  <a:pt x="16932" y="33"/>
                  <a:pt x="16952" y="66"/>
                  <a:pt x="16983" y="99"/>
                </a:cubicBezTo>
                <a:cubicBezTo>
                  <a:pt x="17482" y="648"/>
                  <a:pt x="17991" y="1175"/>
                  <a:pt x="18469" y="1735"/>
                </a:cubicBezTo>
                <a:cubicBezTo>
                  <a:pt x="19314" y="2723"/>
                  <a:pt x="20077" y="3778"/>
                  <a:pt x="20668" y="4953"/>
                </a:cubicBezTo>
                <a:cubicBezTo>
                  <a:pt x="21126" y="5875"/>
                  <a:pt x="21451" y="6841"/>
                  <a:pt x="21533" y="7884"/>
                </a:cubicBezTo>
                <a:cubicBezTo>
                  <a:pt x="21594" y="8785"/>
                  <a:pt x="21451" y="9663"/>
                  <a:pt x="21095" y="10487"/>
                </a:cubicBezTo>
                <a:cubicBezTo>
                  <a:pt x="20678" y="11453"/>
                  <a:pt x="20047" y="12244"/>
                  <a:pt x="19314" y="12947"/>
                </a:cubicBezTo>
                <a:cubicBezTo>
                  <a:pt x="18571" y="13672"/>
                  <a:pt x="17736" y="14276"/>
                  <a:pt x="16881" y="14836"/>
                </a:cubicBezTo>
                <a:cubicBezTo>
                  <a:pt x="15741" y="15571"/>
                  <a:pt x="14560" y="16208"/>
                  <a:pt x="13369" y="16845"/>
                </a:cubicBezTo>
                <a:cubicBezTo>
                  <a:pt x="12301" y="17427"/>
                  <a:pt x="11211" y="17987"/>
                  <a:pt x="10183" y="18646"/>
                </a:cubicBezTo>
                <a:cubicBezTo>
                  <a:pt x="9573" y="19030"/>
                  <a:pt x="8982" y="19437"/>
                  <a:pt x="8473" y="19975"/>
                </a:cubicBezTo>
                <a:cubicBezTo>
                  <a:pt x="8137" y="20337"/>
                  <a:pt x="7862" y="20732"/>
                  <a:pt x="7740" y="21238"/>
                </a:cubicBezTo>
                <a:cubicBezTo>
                  <a:pt x="7740" y="21271"/>
                  <a:pt x="7679" y="21314"/>
                  <a:pt x="7649" y="21325"/>
                </a:cubicBezTo>
                <a:cubicBezTo>
                  <a:pt x="7079" y="21501"/>
                  <a:pt x="6509" y="21600"/>
                  <a:pt x="5918" y="21556"/>
                </a:cubicBezTo>
                <a:cubicBezTo>
                  <a:pt x="5287" y="21501"/>
                  <a:pt x="4707" y="21314"/>
                  <a:pt x="4157" y="20974"/>
                </a:cubicBezTo>
                <a:cubicBezTo>
                  <a:pt x="3475" y="20557"/>
                  <a:pt x="2936" y="19964"/>
                  <a:pt x="2468" y="19294"/>
                </a:cubicBezTo>
                <a:cubicBezTo>
                  <a:pt x="1826" y="18350"/>
                  <a:pt x="1358" y="17295"/>
                  <a:pt x="992" y="16208"/>
                </a:cubicBezTo>
                <a:cubicBezTo>
                  <a:pt x="605" y="15077"/>
                  <a:pt x="330" y="13924"/>
                  <a:pt x="126" y="12749"/>
                </a:cubicBezTo>
                <a:cubicBezTo>
                  <a:pt x="75" y="12387"/>
                  <a:pt x="4" y="12035"/>
                  <a:pt x="4" y="11673"/>
                </a:cubicBezTo>
                <a:cubicBezTo>
                  <a:pt x="-6" y="7841"/>
                  <a:pt x="4" y="4008"/>
                  <a:pt x="4" y="176"/>
                </a:cubicBezTo>
                <a:cubicBezTo>
                  <a:pt x="4" y="121"/>
                  <a:pt x="4" y="66"/>
                  <a:pt x="4" y="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479" name="Body Level One…"/>
          <p:cNvSpPr txBox="1">
            <a:spLocks noGrp="1"/>
          </p:cNvSpPr>
          <p:nvPr>
            <p:ph type="body" sz="quarter" idx="1"/>
          </p:nvPr>
        </p:nvSpPr>
        <p:spPr>
          <a:xfrm>
            <a:off x="407987" y="2439341"/>
            <a:ext cx="4940180" cy="1008117"/>
          </a:xfrm>
          <a:prstGeom prst="rect">
            <a:avLst/>
          </a:prstGeom>
        </p:spPr>
        <p:txBody>
          <a:bodyPr>
            <a:normAutofit/>
          </a:bodyPr>
          <a:lstStyle>
            <a:lvl1pPr>
              <a:lnSpc>
                <a:spcPts val="1800"/>
              </a:lnSpc>
              <a:spcBef>
                <a:spcPts val="600"/>
              </a:spcBef>
              <a:defRPr sz="2400">
                <a:solidFill>
                  <a:srgbClr val="FFFFFF"/>
                </a:solidFill>
                <a:latin typeface="Cambria" panose="02040503050406030204" pitchFamily="18" charset="0"/>
                <a:ea typeface="+mj-ea"/>
                <a:cs typeface="+mj-cs"/>
                <a:sym typeface="Verdana"/>
              </a:defRPr>
            </a:lvl1pPr>
            <a:lvl2pPr marL="266020" indent="-261256">
              <a:lnSpc>
                <a:spcPts val="1800"/>
              </a:lnSpc>
              <a:spcBef>
                <a:spcPts val="600"/>
              </a:spcBef>
              <a:defRPr sz="1600">
                <a:solidFill>
                  <a:srgbClr val="FFFFFF"/>
                </a:solidFill>
                <a:latin typeface="Cambria" panose="02040503050406030204" pitchFamily="18" charset="0"/>
                <a:ea typeface="+mj-ea"/>
                <a:cs typeface="+mj-cs"/>
                <a:sym typeface="Verdana"/>
              </a:defRPr>
            </a:lvl2pPr>
            <a:lvl3pPr marL="489176" indent="-255812">
              <a:lnSpc>
                <a:spcPts val="1800"/>
              </a:lnSpc>
              <a:spcBef>
                <a:spcPts val="600"/>
              </a:spcBef>
              <a:defRPr sz="1600">
                <a:solidFill>
                  <a:srgbClr val="FFFFFF"/>
                </a:solidFill>
                <a:latin typeface="Cambria" panose="02040503050406030204" pitchFamily="18" charset="0"/>
                <a:ea typeface="+mj-ea"/>
                <a:cs typeface="+mj-cs"/>
                <a:sym typeface="Verdana"/>
              </a:defRPr>
            </a:lvl3pPr>
            <a:lvl4pPr marL="723900" indent="-266700">
              <a:lnSpc>
                <a:spcPts val="1800"/>
              </a:lnSpc>
              <a:spcBef>
                <a:spcPts val="600"/>
              </a:spcBef>
              <a:defRPr sz="1600">
                <a:solidFill>
                  <a:srgbClr val="FFFFFF"/>
                </a:solidFill>
                <a:latin typeface="Cambria" panose="02040503050406030204" pitchFamily="18" charset="0"/>
                <a:ea typeface="+mj-ea"/>
                <a:cs typeface="+mj-cs"/>
                <a:sym typeface="Verdana"/>
              </a:defRPr>
            </a:lvl4pPr>
            <a:lvl5pPr marL="956732" indent="-239182">
              <a:lnSpc>
                <a:spcPts val="1800"/>
              </a:lnSpc>
              <a:spcBef>
                <a:spcPts val="600"/>
              </a:spcBef>
              <a:defRPr sz="1600">
                <a:solidFill>
                  <a:srgbClr val="FFFFFF"/>
                </a:solidFill>
                <a:latin typeface="Cambria" panose="02040503050406030204" pitchFamily="18" charset="0"/>
                <a:ea typeface="+mj-ea"/>
                <a:cs typeface="+mj-cs"/>
                <a:sym typeface="Verdana"/>
              </a:defRPr>
            </a:lvl5pPr>
          </a:lstStyle>
          <a:p>
            <a:endParaRPr dirty="0"/>
          </a:p>
        </p:txBody>
      </p:sp>
      <p:sp>
        <p:nvSpPr>
          <p:cNvPr id="480" name="Text Placeholder 7"/>
          <p:cNvSpPr>
            <a:spLocks noGrp="1"/>
          </p:cNvSpPr>
          <p:nvPr>
            <p:ph type="body" sz="quarter" idx="13" hasCustomPrompt="1"/>
          </p:nvPr>
        </p:nvSpPr>
        <p:spPr>
          <a:xfrm>
            <a:off x="7416800" y="1404920"/>
            <a:ext cx="4367214" cy="4475179"/>
          </a:xfrm>
          <a:prstGeom prst="rect">
            <a:avLst/>
          </a:prstGeom>
        </p:spPr>
        <p:txBody>
          <a:bodyPr anchor="t">
            <a:norm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sp>
        <p:nvSpPr>
          <p:cNvPr id="486" name="Title Text"/>
          <p:cNvSpPr txBox="1">
            <a:spLocks noGrp="1"/>
          </p:cNvSpPr>
          <p:nvPr>
            <p:ph type="title" hasCustomPrompt="1"/>
          </p:nvPr>
        </p:nvSpPr>
        <p:spPr>
          <a:xfrm>
            <a:off x="407987" y="1447297"/>
            <a:ext cx="5471992" cy="863601"/>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83024896"/>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Agenda Shape Top Left (Red)">
    <p:spTree>
      <p:nvGrpSpPr>
        <p:cNvPr id="1" name=""/>
        <p:cNvGrpSpPr/>
        <p:nvPr/>
      </p:nvGrpSpPr>
      <p:grpSpPr>
        <a:xfrm>
          <a:off x="0" y="0"/>
          <a:ext cx="0" cy="0"/>
          <a:chOff x="0" y="0"/>
          <a:chExt cx="0" cy="0"/>
        </a:xfrm>
      </p:grpSpPr>
      <p:pic>
        <p:nvPicPr>
          <p:cNvPr id="4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78" name="Freeform 5"/>
          <p:cNvSpPr/>
          <p:nvPr/>
        </p:nvSpPr>
        <p:spPr>
          <a:xfrm>
            <a:off x="1067" y="-3"/>
            <a:ext cx="6711797" cy="6229328"/>
          </a:xfrm>
          <a:custGeom>
            <a:avLst/>
            <a:gdLst/>
            <a:ahLst/>
            <a:cxnLst>
              <a:cxn ang="0">
                <a:pos x="wd2" y="hd2"/>
              </a:cxn>
              <a:cxn ang="5400000">
                <a:pos x="wd2" y="hd2"/>
              </a:cxn>
              <a:cxn ang="10800000">
                <a:pos x="wd2" y="hd2"/>
              </a:cxn>
              <a:cxn ang="16200000">
                <a:pos x="wd2" y="hd2"/>
              </a:cxn>
            </a:cxnLst>
            <a:rect l="0" t="0" r="r" b="b"/>
            <a:pathLst>
              <a:path w="21547" h="21566" extrusionOk="0">
                <a:moveTo>
                  <a:pt x="4" y="0"/>
                </a:moveTo>
                <a:cubicBezTo>
                  <a:pt x="5643" y="0"/>
                  <a:pt x="11272" y="0"/>
                  <a:pt x="16912" y="0"/>
                </a:cubicBezTo>
                <a:cubicBezTo>
                  <a:pt x="16932" y="33"/>
                  <a:pt x="16952" y="66"/>
                  <a:pt x="16983" y="99"/>
                </a:cubicBezTo>
                <a:cubicBezTo>
                  <a:pt x="17482" y="648"/>
                  <a:pt x="17991" y="1175"/>
                  <a:pt x="18469" y="1735"/>
                </a:cubicBezTo>
                <a:cubicBezTo>
                  <a:pt x="19314" y="2723"/>
                  <a:pt x="20077" y="3778"/>
                  <a:pt x="20668" y="4953"/>
                </a:cubicBezTo>
                <a:cubicBezTo>
                  <a:pt x="21126" y="5875"/>
                  <a:pt x="21451" y="6841"/>
                  <a:pt x="21533" y="7884"/>
                </a:cubicBezTo>
                <a:cubicBezTo>
                  <a:pt x="21594" y="8785"/>
                  <a:pt x="21451" y="9663"/>
                  <a:pt x="21095" y="10487"/>
                </a:cubicBezTo>
                <a:cubicBezTo>
                  <a:pt x="20678" y="11453"/>
                  <a:pt x="20047" y="12244"/>
                  <a:pt x="19314" y="12947"/>
                </a:cubicBezTo>
                <a:cubicBezTo>
                  <a:pt x="18571" y="13672"/>
                  <a:pt x="17736" y="14276"/>
                  <a:pt x="16881" y="14836"/>
                </a:cubicBezTo>
                <a:cubicBezTo>
                  <a:pt x="15741" y="15571"/>
                  <a:pt x="14560" y="16208"/>
                  <a:pt x="13369" y="16845"/>
                </a:cubicBezTo>
                <a:cubicBezTo>
                  <a:pt x="12301" y="17427"/>
                  <a:pt x="11211" y="17987"/>
                  <a:pt x="10183" y="18646"/>
                </a:cubicBezTo>
                <a:cubicBezTo>
                  <a:pt x="9573" y="19030"/>
                  <a:pt x="8982" y="19437"/>
                  <a:pt x="8473" y="19975"/>
                </a:cubicBezTo>
                <a:cubicBezTo>
                  <a:pt x="8137" y="20337"/>
                  <a:pt x="7862" y="20732"/>
                  <a:pt x="7740" y="21238"/>
                </a:cubicBezTo>
                <a:cubicBezTo>
                  <a:pt x="7740" y="21271"/>
                  <a:pt x="7679" y="21314"/>
                  <a:pt x="7649" y="21325"/>
                </a:cubicBezTo>
                <a:cubicBezTo>
                  <a:pt x="7079" y="21501"/>
                  <a:pt x="6509" y="21600"/>
                  <a:pt x="5918" y="21556"/>
                </a:cubicBezTo>
                <a:cubicBezTo>
                  <a:pt x="5287" y="21501"/>
                  <a:pt x="4707" y="21314"/>
                  <a:pt x="4157" y="20974"/>
                </a:cubicBezTo>
                <a:cubicBezTo>
                  <a:pt x="3475" y="20557"/>
                  <a:pt x="2936" y="19964"/>
                  <a:pt x="2468" y="19294"/>
                </a:cubicBezTo>
                <a:cubicBezTo>
                  <a:pt x="1826" y="18350"/>
                  <a:pt x="1358" y="17295"/>
                  <a:pt x="992" y="16208"/>
                </a:cubicBezTo>
                <a:cubicBezTo>
                  <a:pt x="605" y="15077"/>
                  <a:pt x="330" y="13924"/>
                  <a:pt x="126" y="12749"/>
                </a:cubicBezTo>
                <a:cubicBezTo>
                  <a:pt x="75" y="12387"/>
                  <a:pt x="4" y="12035"/>
                  <a:pt x="4" y="11673"/>
                </a:cubicBezTo>
                <a:cubicBezTo>
                  <a:pt x="-6" y="7841"/>
                  <a:pt x="4" y="4008"/>
                  <a:pt x="4" y="176"/>
                </a:cubicBezTo>
                <a:cubicBezTo>
                  <a:pt x="4" y="121"/>
                  <a:pt x="4" y="66"/>
                  <a:pt x="4" y="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479" name="Body Level One…"/>
          <p:cNvSpPr txBox="1">
            <a:spLocks noGrp="1"/>
          </p:cNvSpPr>
          <p:nvPr>
            <p:ph type="body" sz="quarter" idx="1"/>
          </p:nvPr>
        </p:nvSpPr>
        <p:spPr>
          <a:xfrm>
            <a:off x="407987" y="2439341"/>
            <a:ext cx="4940180" cy="1008117"/>
          </a:xfrm>
          <a:prstGeom prst="rect">
            <a:avLst/>
          </a:prstGeom>
        </p:spPr>
        <p:txBody>
          <a:bodyPr>
            <a:normAutofit/>
          </a:bodyPr>
          <a:lstStyle>
            <a:lvl1pPr>
              <a:lnSpc>
                <a:spcPts val="1800"/>
              </a:lnSpc>
              <a:spcBef>
                <a:spcPts val="600"/>
              </a:spcBef>
              <a:defRPr sz="2400">
                <a:solidFill>
                  <a:srgbClr val="FFFFFF"/>
                </a:solidFill>
                <a:latin typeface="Cambria" panose="02040503050406030204" pitchFamily="18" charset="0"/>
                <a:ea typeface="+mj-ea"/>
                <a:cs typeface="+mj-cs"/>
                <a:sym typeface="Verdana"/>
              </a:defRPr>
            </a:lvl1pPr>
            <a:lvl2pPr marL="266020" indent="-261256">
              <a:lnSpc>
                <a:spcPts val="1800"/>
              </a:lnSpc>
              <a:spcBef>
                <a:spcPts val="600"/>
              </a:spcBef>
              <a:defRPr sz="1600">
                <a:solidFill>
                  <a:srgbClr val="FFFFFF"/>
                </a:solidFill>
                <a:latin typeface="Cambria" panose="02040503050406030204" pitchFamily="18" charset="0"/>
                <a:ea typeface="+mj-ea"/>
                <a:cs typeface="+mj-cs"/>
                <a:sym typeface="Verdana"/>
              </a:defRPr>
            </a:lvl2pPr>
            <a:lvl3pPr marL="489176" indent="-255812">
              <a:lnSpc>
                <a:spcPts val="1800"/>
              </a:lnSpc>
              <a:spcBef>
                <a:spcPts val="600"/>
              </a:spcBef>
              <a:defRPr sz="1600">
                <a:solidFill>
                  <a:srgbClr val="FFFFFF"/>
                </a:solidFill>
                <a:latin typeface="Cambria" panose="02040503050406030204" pitchFamily="18" charset="0"/>
                <a:ea typeface="+mj-ea"/>
                <a:cs typeface="+mj-cs"/>
                <a:sym typeface="Verdana"/>
              </a:defRPr>
            </a:lvl3pPr>
            <a:lvl4pPr marL="723900" indent="-266700">
              <a:lnSpc>
                <a:spcPts val="1800"/>
              </a:lnSpc>
              <a:spcBef>
                <a:spcPts val="600"/>
              </a:spcBef>
              <a:defRPr sz="1600">
                <a:solidFill>
                  <a:srgbClr val="FFFFFF"/>
                </a:solidFill>
                <a:latin typeface="Cambria" panose="02040503050406030204" pitchFamily="18" charset="0"/>
                <a:ea typeface="+mj-ea"/>
                <a:cs typeface="+mj-cs"/>
                <a:sym typeface="Verdana"/>
              </a:defRPr>
            </a:lvl4pPr>
            <a:lvl5pPr marL="956732" indent="-239182">
              <a:lnSpc>
                <a:spcPts val="1800"/>
              </a:lnSpc>
              <a:spcBef>
                <a:spcPts val="600"/>
              </a:spcBef>
              <a:defRPr sz="1600">
                <a:solidFill>
                  <a:srgbClr val="FFFFFF"/>
                </a:solidFill>
                <a:latin typeface="Cambria" panose="02040503050406030204" pitchFamily="18" charset="0"/>
                <a:ea typeface="+mj-ea"/>
                <a:cs typeface="+mj-cs"/>
                <a:sym typeface="Verdana"/>
              </a:defRPr>
            </a:lvl5pPr>
          </a:lstStyle>
          <a:p>
            <a:endParaRPr dirty="0"/>
          </a:p>
        </p:txBody>
      </p:sp>
      <p:sp>
        <p:nvSpPr>
          <p:cNvPr id="480" name="Text Placeholder 7"/>
          <p:cNvSpPr>
            <a:spLocks noGrp="1"/>
          </p:cNvSpPr>
          <p:nvPr>
            <p:ph type="body" sz="quarter" idx="13" hasCustomPrompt="1"/>
          </p:nvPr>
        </p:nvSpPr>
        <p:spPr>
          <a:xfrm>
            <a:off x="7416800" y="1404920"/>
            <a:ext cx="4367214" cy="4475179"/>
          </a:xfrm>
          <a:prstGeom prst="rect">
            <a:avLst/>
          </a:prstGeom>
        </p:spPr>
        <p:txBody>
          <a:bodyPr anchor="t">
            <a:norm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sp>
        <p:nvSpPr>
          <p:cNvPr id="486" name="Title Text"/>
          <p:cNvSpPr txBox="1">
            <a:spLocks noGrp="1"/>
          </p:cNvSpPr>
          <p:nvPr>
            <p:ph type="title" hasCustomPrompt="1"/>
          </p:nvPr>
        </p:nvSpPr>
        <p:spPr>
          <a:xfrm>
            <a:off x="407987" y="1447297"/>
            <a:ext cx="5471992" cy="863601"/>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6827163"/>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reserve="1">
  <p:cSld name="Section Opener Picture (Purple)">
    <p:spTree>
      <p:nvGrpSpPr>
        <p:cNvPr id="1" name=""/>
        <p:cNvGrpSpPr/>
        <p:nvPr/>
      </p:nvGrpSpPr>
      <p:grpSpPr>
        <a:xfrm>
          <a:off x="0" y="0"/>
          <a:ext cx="0" cy="0"/>
          <a:chOff x="0" y="0"/>
          <a:chExt cx="0" cy="0"/>
        </a:xfrm>
      </p:grpSpPr>
      <p:pic>
        <p:nvPicPr>
          <p:cNvPr id="35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5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58"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359" name="Rectangle 1"/>
          <p:cNvSpPr/>
          <p:nvPr/>
        </p:nvSpPr>
        <p:spPr>
          <a:xfrm>
            <a:off x="0" y="0"/>
            <a:ext cx="4439816" cy="6858000"/>
          </a:xfrm>
          <a:prstGeom prst="rect">
            <a:avLst/>
          </a:pr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60" name="Body Level One…"/>
          <p:cNvSpPr txBox="1">
            <a:spLocks noGrp="1"/>
          </p:cNvSpPr>
          <p:nvPr>
            <p:ph type="body" sz="quarter" idx="1"/>
          </p:nvPr>
        </p:nvSpPr>
        <p:spPr>
          <a:xfrm>
            <a:off x="407987" y="3068958"/>
            <a:ext cx="4031830" cy="3375386"/>
          </a:xfrm>
          <a:prstGeom prst="rect">
            <a:avLst/>
          </a:prstGeom>
        </p:spPr>
        <p:txBody>
          <a:bodyPr>
            <a:normAutofit/>
          </a:bodyPr>
          <a:lstStyle>
            <a:lvl1pPr>
              <a:lnSpc>
                <a:spcPts val="2000"/>
              </a:lnSpc>
              <a:spcBef>
                <a:spcPts val="1800"/>
              </a:spcBef>
              <a:defRPr sz="2400">
                <a:solidFill>
                  <a:srgbClr val="FFFFFF"/>
                </a:solidFill>
                <a:latin typeface="Cambria" panose="02040503050406030204" pitchFamily="18" charset="0"/>
                <a:ea typeface="+mj-ea"/>
                <a:cs typeface="+mj-cs"/>
                <a:sym typeface="Verdana"/>
              </a:defRPr>
            </a:lvl1pPr>
            <a:lvl2pPr marL="309563" indent="-304800">
              <a:lnSpc>
                <a:spcPts val="2000"/>
              </a:lnSpc>
              <a:spcBef>
                <a:spcPts val="1800"/>
              </a:spcBef>
              <a:defRPr sz="1800">
                <a:solidFill>
                  <a:srgbClr val="FFFFFF"/>
                </a:solidFill>
                <a:latin typeface="+mj-lt"/>
                <a:ea typeface="+mj-ea"/>
                <a:cs typeface="+mj-cs"/>
                <a:sym typeface="Verdana"/>
              </a:defRPr>
            </a:lvl2pPr>
            <a:lvl3pPr marL="531812" indent="-298450">
              <a:lnSpc>
                <a:spcPts val="2000"/>
              </a:lnSpc>
              <a:spcBef>
                <a:spcPts val="1800"/>
              </a:spcBef>
              <a:defRPr sz="1800">
                <a:solidFill>
                  <a:srgbClr val="FFFFFF"/>
                </a:solidFill>
                <a:latin typeface="+mj-lt"/>
                <a:ea typeface="+mj-ea"/>
                <a:cs typeface="+mj-cs"/>
                <a:sym typeface="Verdana"/>
              </a:defRPr>
            </a:lvl3pPr>
            <a:lvl4pPr marL="768350" indent="-311150">
              <a:lnSpc>
                <a:spcPts val="2000"/>
              </a:lnSpc>
              <a:spcBef>
                <a:spcPts val="1800"/>
              </a:spcBef>
              <a:defRPr sz="1800">
                <a:solidFill>
                  <a:srgbClr val="FFFFFF"/>
                </a:solidFill>
                <a:latin typeface="+mj-lt"/>
                <a:ea typeface="+mj-ea"/>
                <a:cs typeface="+mj-cs"/>
                <a:sym typeface="Verdana"/>
              </a:defRPr>
            </a:lvl4pPr>
            <a:lvl5pPr marL="956732" indent="-239182">
              <a:lnSpc>
                <a:spcPts val="2000"/>
              </a:lnSpc>
              <a:spcBef>
                <a:spcPts val="1800"/>
              </a:spcBef>
              <a:defRPr sz="1800">
                <a:solidFill>
                  <a:srgbClr val="FFFFFF"/>
                </a:solidFill>
                <a:latin typeface="+mj-lt"/>
                <a:ea typeface="+mj-ea"/>
                <a:cs typeface="+mj-cs"/>
                <a:sym typeface="Verdana"/>
              </a:defRPr>
            </a:lvl5pPr>
          </a:lstStyle>
          <a:p>
            <a:endParaRPr lang="en-GB" dirty="0"/>
          </a:p>
        </p:txBody>
      </p:sp>
      <p:sp>
        <p:nvSpPr>
          <p:cNvPr id="361" name="Title Text"/>
          <p:cNvSpPr txBox="1">
            <a:spLocks noGrp="1"/>
          </p:cNvSpPr>
          <p:nvPr>
            <p:ph type="title"/>
          </p:nvPr>
        </p:nvSpPr>
        <p:spPr>
          <a:xfrm>
            <a:off x="407989" y="2002973"/>
            <a:ext cx="4031828" cy="859542"/>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36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63" name="Picture Placeholder 4"/>
          <p:cNvSpPr>
            <a:spLocks noGrp="1"/>
          </p:cNvSpPr>
          <p:nvPr>
            <p:ph type="pic" idx="13"/>
          </p:nvPr>
        </p:nvSpPr>
        <p:spPr>
          <a:xfrm>
            <a:off x="4440235" y="0"/>
            <a:ext cx="7751765" cy="6858000"/>
          </a:xfrm>
          <a:prstGeom prst="rect">
            <a:avLst/>
          </a:prstGeom>
        </p:spPr>
        <p:txBody>
          <a:bodyPr lIns="91439" tIns="45719" rIns="91439" bIns="45719">
            <a:noAutofit/>
          </a:bodyPr>
          <a:lstStyle/>
          <a:p>
            <a:endParaRPr/>
          </a:p>
        </p:txBody>
      </p:sp>
      <p:sp>
        <p:nvSpPr>
          <p:cNvPr id="364" name="Slide Numbe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5013916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Cover Large Logo (Purpl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p:nvSpPr>
        <p:spPr>
          <a:xfrm>
            <a:off x="5137030" y="-2"/>
            <a:ext cx="7054972" cy="6908801"/>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7" name="Title Text"/>
          <p:cNvSpPr txBox="1">
            <a:spLocks noGrp="1"/>
          </p:cNvSpPr>
          <p:nvPr>
            <p:ph type="title"/>
          </p:nvPr>
        </p:nvSpPr>
        <p:spPr>
          <a:xfrm>
            <a:off x="407987" y="1358151"/>
            <a:ext cx="4774259" cy="1475156"/>
          </a:xfrm>
          <a:prstGeom prst="rect">
            <a:avLst/>
          </a:prstGeom>
        </p:spPr>
        <p:txBody>
          <a:bodyPr anchor="b">
            <a:normAutofit/>
          </a:bodyPr>
          <a:lstStyle>
            <a:lvl1pPr>
              <a:defRPr sz="3600">
                <a:latin typeface="Cambria" panose="02040503050406030204" pitchFamily="18" charset="0"/>
                <a:ea typeface="Microsoft YaHei" panose="020B0503020204020204" pitchFamily="34" charset="-122"/>
              </a:defRPr>
            </a:lvl1pPr>
          </a:lstStyle>
          <a:p>
            <a:r>
              <a:rPr dirty="0"/>
              <a:t>Title Text</a:t>
            </a:r>
          </a:p>
        </p:txBody>
      </p:sp>
      <p:sp>
        <p:nvSpPr>
          <p:cNvPr id="28" name="Body Level One…"/>
          <p:cNvSpPr txBox="1">
            <a:spLocks noGrp="1"/>
          </p:cNvSpPr>
          <p:nvPr>
            <p:ph type="body" sz="quarter" idx="1" hasCustomPrompt="1"/>
          </p:nvPr>
        </p:nvSpPr>
        <p:spPr>
          <a:xfrm>
            <a:off x="407987" y="29761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grpSp>
        <p:nvGrpSpPr>
          <p:cNvPr id="34" name="Group 14"/>
          <p:cNvGrpSpPr/>
          <p:nvPr/>
        </p:nvGrpSpPr>
        <p:grpSpPr>
          <a:xfrm>
            <a:off x="416880" y="4537336"/>
            <a:ext cx="5040014" cy="1123668"/>
            <a:chOff x="-1" y="0"/>
            <a:chExt cx="5040012" cy="1123667"/>
          </a:xfrm>
        </p:grpSpPr>
        <p:sp>
          <p:nvSpPr>
            <p:cNvPr id="29" name="Freeform 11"/>
            <p:cNvSpPr/>
            <p:nvPr/>
          </p:nvSpPr>
          <p:spPr>
            <a:xfrm>
              <a:off x="4457258" y="343673"/>
              <a:ext cx="582754" cy="473677"/>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0" name="Freeform 12"/>
            <p:cNvSpPr/>
            <p:nvPr/>
          </p:nvSpPr>
          <p:spPr>
            <a:xfrm>
              <a:off x="-2" y="16439"/>
              <a:ext cx="4097160" cy="110722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1" name="Freeform 13"/>
            <p:cNvSpPr/>
            <p:nvPr/>
          </p:nvSpPr>
          <p:spPr>
            <a:xfrm>
              <a:off x="3091541" y="71725"/>
              <a:ext cx="113567" cy="11954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2" name="Freeform 14"/>
            <p:cNvSpPr/>
            <p:nvPr/>
          </p:nvSpPr>
          <p:spPr>
            <a:xfrm>
              <a:off x="3898419" y="92644"/>
              <a:ext cx="106096"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3" name="Freeform 15"/>
            <p:cNvSpPr/>
            <p:nvPr/>
          </p:nvSpPr>
          <p:spPr>
            <a:xfrm>
              <a:off x="4155426" y="-1"/>
              <a:ext cx="884585" cy="745162"/>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Slide Number">
            <a:extLst>
              <a:ext uri="{FF2B5EF4-FFF2-40B4-BE49-F238E27FC236}">
                <a16:creationId xmlns:a16="http://schemas.microsoft.com/office/drawing/2014/main" id="{C40C36FF-A402-4EE7-B829-ACE069BD4A49}"/>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495428167"/>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Section Opener Picture (Blue)">
    <p:spTree>
      <p:nvGrpSpPr>
        <p:cNvPr id="1" name=""/>
        <p:cNvGrpSpPr/>
        <p:nvPr/>
      </p:nvGrpSpPr>
      <p:grpSpPr>
        <a:xfrm>
          <a:off x="0" y="0"/>
          <a:ext cx="0" cy="0"/>
          <a:chOff x="0" y="0"/>
          <a:chExt cx="0" cy="0"/>
        </a:xfrm>
      </p:grpSpPr>
      <p:pic>
        <p:nvPicPr>
          <p:cNvPr id="35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5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58"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359" name="Rectangle 1"/>
          <p:cNvSpPr/>
          <p:nvPr/>
        </p:nvSpPr>
        <p:spPr>
          <a:xfrm>
            <a:off x="0" y="0"/>
            <a:ext cx="4439816" cy="6858000"/>
          </a:xfrm>
          <a:prstGeom prst="rect">
            <a:avLst/>
          </a:pr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60" name="Body Level One…"/>
          <p:cNvSpPr txBox="1">
            <a:spLocks noGrp="1"/>
          </p:cNvSpPr>
          <p:nvPr>
            <p:ph type="body" sz="quarter" idx="1"/>
          </p:nvPr>
        </p:nvSpPr>
        <p:spPr>
          <a:xfrm>
            <a:off x="407987" y="3068958"/>
            <a:ext cx="4031830" cy="3375386"/>
          </a:xfrm>
          <a:prstGeom prst="rect">
            <a:avLst/>
          </a:prstGeom>
        </p:spPr>
        <p:txBody>
          <a:bodyPr>
            <a:normAutofit/>
          </a:bodyPr>
          <a:lstStyle>
            <a:lvl1pPr>
              <a:lnSpc>
                <a:spcPts val="2000"/>
              </a:lnSpc>
              <a:spcBef>
                <a:spcPts val="1800"/>
              </a:spcBef>
              <a:defRPr sz="2400">
                <a:solidFill>
                  <a:srgbClr val="FFFFFF"/>
                </a:solidFill>
                <a:latin typeface="Cambria" panose="02040503050406030204" pitchFamily="18" charset="0"/>
                <a:ea typeface="+mj-ea"/>
                <a:cs typeface="+mj-cs"/>
                <a:sym typeface="Verdana"/>
              </a:defRPr>
            </a:lvl1pPr>
            <a:lvl2pPr marL="309563" indent="-304800">
              <a:lnSpc>
                <a:spcPts val="2000"/>
              </a:lnSpc>
              <a:spcBef>
                <a:spcPts val="1800"/>
              </a:spcBef>
              <a:defRPr sz="1800">
                <a:solidFill>
                  <a:srgbClr val="FFFFFF"/>
                </a:solidFill>
                <a:latin typeface="+mj-lt"/>
                <a:ea typeface="+mj-ea"/>
                <a:cs typeface="+mj-cs"/>
                <a:sym typeface="Verdana"/>
              </a:defRPr>
            </a:lvl2pPr>
            <a:lvl3pPr marL="531812" indent="-298450">
              <a:lnSpc>
                <a:spcPts val="2000"/>
              </a:lnSpc>
              <a:spcBef>
                <a:spcPts val="1800"/>
              </a:spcBef>
              <a:defRPr sz="1800">
                <a:solidFill>
                  <a:srgbClr val="FFFFFF"/>
                </a:solidFill>
                <a:latin typeface="+mj-lt"/>
                <a:ea typeface="+mj-ea"/>
                <a:cs typeface="+mj-cs"/>
                <a:sym typeface="Verdana"/>
              </a:defRPr>
            </a:lvl3pPr>
            <a:lvl4pPr marL="768350" indent="-311150">
              <a:lnSpc>
                <a:spcPts val="2000"/>
              </a:lnSpc>
              <a:spcBef>
                <a:spcPts val="1800"/>
              </a:spcBef>
              <a:defRPr sz="1800">
                <a:solidFill>
                  <a:srgbClr val="FFFFFF"/>
                </a:solidFill>
                <a:latin typeface="+mj-lt"/>
                <a:ea typeface="+mj-ea"/>
                <a:cs typeface="+mj-cs"/>
                <a:sym typeface="Verdana"/>
              </a:defRPr>
            </a:lvl4pPr>
            <a:lvl5pPr marL="956732" indent="-239182">
              <a:lnSpc>
                <a:spcPts val="2000"/>
              </a:lnSpc>
              <a:spcBef>
                <a:spcPts val="1800"/>
              </a:spcBef>
              <a:defRPr sz="1800">
                <a:solidFill>
                  <a:srgbClr val="FFFFFF"/>
                </a:solidFill>
                <a:latin typeface="+mj-lt"/>
                <a:ea typeface="+mj-ea"/>
                <a:cs typeface="+mj-cs"/>
                <a:sym typeface="Verdana"/>
              </a:defRPr>
            </a:lvl5pPr>
          </a:lstStyle>
          <a:p>
            <a:endParaRPr lang="en-GB" dirty="0"/>
          </a:p>
        </p:txBody>
      </p:sp>
      <p:sp>
        <p:nvSpPr>
          <p:cNvPr id="361" name="Title Text"/>
          <p:cNvSpPr txBox="1">
            <a:spLocks noGrp="1"/>
          </p:cNvSpPr>
          <p:nvPr>
            <p:ph type="title"/>
          </p:nvPr>
        </p:nvSpPr>
        <p:spPr>
          <a:xfrm>
            <a:off x="407989" y="2002973"/>
            <a:ext cx="4031828" cy="859542"/>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36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63" name="Picture Placeholder 4"/>
          <p:cNvSpPr>
            <a:spLocks noGrp="1"/>
          </p:cNvSpPr>
          <p:nvPr>
            <p:ph type="pic" idx="13"/>
          </p:nvPr>
        </p:nvSpPr>
        <p:spPr>
          <a:xfrm>
            <a:off x="4440235" y="0"/>
            <a:ext cx="7751765" cy="6858000"/>
          </a:xfrm>
          <a:prstGeom prst="rect">
            <a:avLst/>
          </a:prstGeom>
        </p:spPr>
        <p:txBody>
          <a:bodyPr lIns="91439" tIns="45719" rIns="91439" bIns="45719">
            <a:noAutofit/>
          </a:bodyPr>
          <a:lstStyle/>
          <a:p>
            <a:endParaRPr/>
          </a:p>
        </p:txBody>
      </p:sp>
      <p:sp>
        <p:nvSpPr>
          <p:cNvPr id="364" name="Slide Numbe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522807802"/>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reserve="1">
  <p:cSld name="Section Opener Picture (Ligt Blue)">
    <p:spTree>
      <p:nvGrpSpPr>
        <p:cNvPr id="1" name=""/>
        <p:cNvGrpSpPr/>
        <p:nvPr/>
      </p:nvGrpSpPr>
      <p:grpSpPr>
        <a:xfrm>
          <a:off x="0" y="0"/>
          <a:ext cx="0" cy="0"/>
          <a:chOff x="0" y="0"/>
          <a:chExt cx="0" cy="0"/>
        </a:xfrm>
      </p:grpSpPr>
      <p:pic>
        <p:nvPicPr>
          <p:cNvPr id="35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5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58"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359" name="Rectangle 1"/>
          <p:cNvSpPr/>
          <p:nvPr/>
        </p:nvSpPr>
        <p:spPr>
          <a:xfrm>
            <a:off x="0" y="0"/>
            <a:ext cx="4439816" cy="6858000"/>
          </a:xfrm>
          <a:prstGeom prst="rect">
            <a:avLst/>
          </a:prstGeom>
          <a:solidFill>
            <a:schemeClr val="accent2"/>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60" name="Body Level One…"/>
          <p:cNvSpPr txBox="1">
            <a:spLocks noGrp="1"/>
          </p:cNvSpPr>
          <p:nvPr>
            <p:ph type="body" sz="quarter" idx="1"/>
          </p:nvPr>
        </p:nvSpPr>
        <p:spPr>
          <a:xfrm>
            <a:off x="407987" y="3068958"/>
            <a:ext cx="4031830" cy="3375386"/>
          </a:xfrm>
          <a:prstGeom prst="rect">
            <a:avLst/>
          </a:prstGeom>
        </p:spPr>
        <p:txBody>
          <a:bodyPr>
            <a:normAutofit/>
          </a:bodyPr>
          <a:lstStyle>
            <a:lvl1pPr>
              <a:lnSpc>
                <a:spcPts val="2000"/>
              </a:lnSpc>
              <a:spcBef>
                <a:spcPts val="1800"/>
              </a:spcBef>
              <a:defRPr sz="2400">
                <a:solidFill>
                  <a:srgbClr val="FFFFFF"/>
                </a:solidFill>
                <a:latin typeface="Cambria" panose="02040503050406030204" pitchFamily="18" charset="0"/>
                <a:ea typeface="+mj-ea"/>
                <a:cs typeface="+mj-cs"/>
                <a:sym typeface="Verdana"/>
              </a:defRPr>
            </a:lvl1pPr>
            <a:lvl2pPr marL="309563" indent="-304800">
              <a:lnSpc>
                <a:spcPts val="2000"/>
              </a:lnSpc>
              <a:spcBef>
                <a:spcPts val="1800"/>
              </a:spcBef>
              <a:defRPr sz="1800">
                <a:solidFill>
                  <a:srgbClr val="FFFFFF"/>
                </a:solidFill>
                <a:latin typeface="+mj-lt"/>
                <a:ea typeface="+mj-ea"/>
                <a:cs typeface="+mj-cs"/>
                <a:sym typeface="Verdana"/>
              </a:defRPr>
            </a:lvl2pPr>
            <a:lvl3pPr marL="531812" indent="-298450">
              <a:lnSpc>
                <a:spcPts val="2000"/>
              </a:lnSpc>
              <a:spcBef>
                <a:spcPts val="1800"/>
              </a:spcBef>
              <a:defRPr sz="1800">
                <a:solidFill>
                  <a:srgbClr val="FFFFFF"/>
                </a:solidFill>
                <a:latin typeface="+mj-lt"/>
                <a:ea typeface="+mj-ea"/>
                <a:cs typeface="+mj-cs"/>
                <a:sym typeface="Verdana"/>
              </a:defRPr>
            </a:lvl3pPr>
            <a:lvl4pPr marL="768350" indent="-311150">
              <a:lnSpc>
                <a:spcPts val="2000"/>
              </a:lnSpc>
              <a:spcBef>
                <a:spcPts val="1800"/>
              </a:spcBef>
              <a:defRPr sz="1800">
                <a:solidFill>
                  <a:srgbClr val="FFFFFF"/>
                </a:solidFill>
                <a:latin typeface="+mj-lt"/>
                <a:ea typeface="+mj-ea"/>
                <a:cs typeface="+mj-cs"/>
                <a:sym typeface="Verdana"/>
              </a:defRPr>
            </a:lvl4pPr>
            <a:lvl5pPr marL="956732" indent="-239182">
              <a:lnSpc>
                <a:spcPts val="2000"/>
              </a:lnSpc>
              <a:spcBef>
                <a:spcPts val="1800"/>
              </a:spcBef>
              <a:defRPr sz="1800">
                <a:solidFill>
                  <a:srgbClr val="FFFFFF"/>
                </a:solidFill>
                <a:latin typeface="+mj-lt"/>
                <a:ea typeface="+mj-ea"/>
                <a:cs typeface="+mj-cs"/>
                <a:sym typeface="Verdana"/>
              </a:defRPr>
            </a:lvl5pPr>
          </a:lstStyle>
          <a:p>
            <a:endParaRPr lang="en-GB" dirty="0"/>
          </a:p>
        </p:txBody>
      </p:sp>
      <p:sp>
        <p:nvSpPr>
          <p:cNvPr id="361" name="Title Text"/>
          <p:cNvSpPr txBox="1">
            <a:spLocks noGrp="1"/>
          </p:cNvSpPr>
          <p:nvPr>
            <p:ph type="title"/>
          </p:nvPr>
        </p:nvSpPr>
        <p:spPr>
          <a:xfrm>
            <a:off x="407989" y="2002973"/>
            <a:ext cx="4031828" cy="859542"/>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36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63" name="Picture Placeholder 4"/>
          <p:cNvSpPr>
            <a:spLocks noGrp="1"/>
          </p:cNvSpPr>
          <p:nvPr>
            <p:ph type="pic" idx="13"/>
          </p:nvPr>
        </p:nvSpPr>
        <p:spPr>
          <a:xfrm>
            <a:off x="4440235" y="0"/>
            <a:ext cx="7751765" cy="6858000"/>
          </a:xfrm>
          <a:prstGeom prst="rect">
            <a:avLst/>
          </a:prstGeom>
        </p:spPr>
        <p:txBody>
          <a:bodyPr lIns="91439" tIns="45719" rIns="91439" bIns="45719">
            <a:noAutofit/>
          </a:bodyPr>
          <a:lstStyle/>
          <a:p>
            <a:endParaRPr/>
          </a:p>
        </p:txBody>
      </p:sp>
      <p:sp>
        <p:nvSpPr>
          <p:cNvPr id="364" name="Slide Numbe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569346476"/>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reserve="1">
  <p:cSld name="Section Opener Picture (Green)">
    <p:spTree>
      <p:nvGrpSpPr>
        <p:cNvPr id="1" name=""/>
        <p:cNvGrpSpPr/>
        <p:nvPr/>
      </p:nvGrpSpPr>
      <p:grpSpPr>
        <a:xfrm>
          <a:off x="0" y="0"/>
          <a:ext cx="0" cy="0"/>
          <a:chOff x="0" y="0"/>
          <a:chExt cx="0" cy="0"/>
        </a:xfrm>
      </p:grpSpPr>
      <p:pic>
        <p:nvPicPr>
          <p:cNvPr id="35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5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58"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359" name="Rectangle 1"/>
          <p:cNvSpPr/>
          <p:nvPr/>
        </p:nvSpPr>
        <p:spPr>
          <a:xfrm>
            <a:off x="0" y="0"/>
            <a:ext cx="4439816" cy="6858000"/>
          </a:xfrm>
          <a:prstGeom prst="rect">
            <a:avLst/>
          </a:pr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60" name="Body Level One…"/>
          <p:cNvSpPr txBox="1">
            <a:spLocks noGrp="1"/>
          </p:cNvSpPr>
          <p:nvPr>
            <p:ph type="body" sz="quarter" idx="1"/>
          </p:nvPr>
        </p:nvSpPr>
        <p:spPr>
          <a:xfrm>
            <a:off x="407987" y="3068958"/>
            <a:ext cx="4031830" cy="3375386"/>
          </a:xfrm>
          <a:prstGeom prst="rect">
            <a:avLst/>
          </a:prstGeom>
        </p:spPr>
        <p:txBody>
          <a:bodyPr>
            <a:normAutofit/>
          </a:bodyPr>
          <a:lstStyle>
            <a:lvl1pPr>
              <a:lnSpc>
                <a:spcPts val="2000"/>
              </a:lnSpc>
              <a:spcBef>
                <a:spcPts val="1800"/>
              </a:spcBef>
              <a:defRPr sz="2400">
                <a:solidFill>
                  <a:srgbClr val="FFFFFF"/>
                </a:solidFill>
                <a:latin typeface="Cambria" panose="02040503050406030204" pitchFamily="18" charset="0"/>
                <a:ea typeface="+mj-ea"/>
                <a:cs typeface="+mj-cs"/>
                <a:sym typeface="Verdana"/>
              </a:defRPr>
            </a:lvl1pPr>
            <a:lvl2pPr marL="309563" indent="-304800">
              <a:lnSpc>
                <a:spcPts val="2000"/>
              </a:lnSpc>
              <a:spcBef>
                <a:spcPts val="1800"/>
              </a:spcBef>
              <a:defRPr sz="1800">
                <a:solidFill>
                  <a:srgbClr val="FFFFFF"/>
                </a:solidFill>
                <a:latin typeface="+mj-lt"/>
                <a:ea typeface="+mj-ea"/>
                <a:cs typeface="+mj-cs"/>
                <a:sym typeface="Verdana"/>
              </a:defRPr>
            </a:lvl2pPr>
            <a:lvl3pPr marL="531812" indent="-298450">
              <a:lnSpc>
                <a:spcPts val="2000"/>
              </a:lnSpc>
              <a:spcBef>
                <a:spcPts val="1800"/>
              </a:spcBef>
              <a:defRPr sz="1800">
                <a:solidFill>
                  <a:srgbClr val="FFFFFF"/>
                </a:solidFill>
                <a:latin typeface="+mj-lt"/>
                <a:ea typeface="+mj-ea"/>
                <a:cs typeface="+mj-cs"/>
                <a:sym typeface="Verdana"/>
              </a:defRPr>
            </a:lvl3pPr>
            <a:lvl4pPr marL="768350" indent="-311150">
              <a:lnSpc>
                <a:spcPts val="2000"/>
              </a:lnSpc>
              <a:spcBef>
                <a:spcPts val="1800"/>
              </a:spcBef>
              <a:defRPr sz="1800">
                <a:solidFill>
                  <a:srgbClr val="FFFFFF"/>
                </a:solidFill>
                <a:latin typeface="+mj-lt"/>
                <a:ea typeface="+mj-ea"/>
                <a:cs typeface="+mj-cs"/>
                <a:sym typeface="Verdana"/>
              </a:defRPr>
            </a:lvl4pPr>
            <a:lvl5pPr marL="956732" indent="-239182">
              <a:lnSpc>
                <a:spcPts val="2000"/>
              </a:lnSpc>
              <a:spcBef>
                <a:spcPts val="1800"/>
              </a:spcBef>
              <a:defRPr sz="1800">
                <a:solidFill>
                  <a:srgbClr val="FFFFFF"/>
                </a:solidFill>
                <a:latin typeface="+mj-lt"/>
                <a:ea typeface="+mj-ea"/>
                <a:cs typeface="+mj-cs"/>
                <a:sym typeface="Verdana"/>
              </a:defRPr>
            </a:lvl5pPr>
          </a:lstStyle>
          <a:p>
            <a:endParaRPr lang="en-GB" dirty="0"/>
          </a:p>
        </p:txBody>
      </p:sp>
      <p:sp>
        <p:nvSpPr>
          <p:cNvPr id="361" name="Title Text"/>
          <p:cNvSpPr txBox="1">
            <a:spLocks noGrp="1"/>
          </p:cNvSpPr>
          <p:nvPr>
            <p:ph type="title"/>
          </p:nvPr>
        </p:nvSpPr>
        <p:spPr>
          <a:xfrm>
            <a:off x="407989" y="2002973"/>
            <a:ext cx="4031828" cy="859542"/>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36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63" name="Picture Placeholder 4"/>
          <p:cNvSpPr>
            <a:spLocks noGrp="1"/>
          </p:cNvSpPr>
          <p:nvPr>
            <p:ph type="pic" idx="13"/>
          </p:nvPr>
        </p:nvSpPr>
        <p:spPr>
          <a:xfrm>
            <a:off x="4440235" y="0"/>
            <a:ext cx="7751765" cy="6858000"/>
          </a:xfrm>
          <a:prstGeom prst="rect">
            <a:avLst/>
          </a:prstGeom>
        </p:spPr>
        <p:txBody>
          <a:bodyPr lIns="91439" tIns="45719" rIns="91439" bIns="45719">
            <a:noAutofit/>
          </a:bodyPr>
          <a:lstStyle/>
          <a:p>
            <a:endParaRPr/>
          </a:p>
        </p:txBody>
      </p:sp>
      <p:sp>
        <p:nvSpPr>
          <p:cNvPr id="364" name="Slide Numbe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88260757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reserve="1">
  <p:cSld name="Section Opener Picture (Red)">
    <p:spTree>
      <p:nvGrpSpPr>
        <p:cNvPr id="1" name=""/>
        <p:cNvGrpSpPr/>
        <p:nvPr/>
      </p:nvGrpSpPr>
      <p:grpSpPr>
        <a:xfrm>
          <a:off x="0" y="0"/>
          <a:ext cx="0" cy="0"/>
          <a:chOff x="0" y="0"/>
          <a:chExt cx="0" cy="0"/>
        </a:xfrm>
      </p:grpSpPr>
      <p:pic>
        <p:nvPicPr>
          <p:cNvPr id="35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5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58"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359" name="Rectangle 1"/>
          <p:cNvSpPr/>
          <p:nvPr/>
        </p:nvSpPr>
        <p:spPr>
          <a:xfrm>
            <a:off x="0" y="0"/>
            <a:ext cx="4439816" cy="6858000"/>
          </a:xfrm>
          <a:prstGeom prst="rect">
            <a:avLst/>
          </a:prstGeom>
          <a:solidFill>
            <a:srgbClr val="FF304C"/>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60" name="Body Level One…"/>
          <p:cNvSpPr txBox="1">
            <a:spLocks noGrp="1"/>
          </p:cNvSpPr>
          <p:nvPr>
            <p:ph type="body" sz="quarter" idx="1"/>
          </p:nvPr>
        </p:nvSpPr>
        <p:spPr>
          <a:xfrm>
            <a:off x="407987" y="3068958"/>
            <a:ext cx="4031830" cy="3375386"/>
          </a:xfrm>
          <a:prstGeom prst="rect">
            <a:avLst/>
          </a:prstGeom>
        </p:spPr>
        <p:txBody>
          <a:bodyPr>
            <a:normAutofit/>
          </a:bodyPr>
          <a:lstStyle>
            <a:lvl1pPr>
              <a:lnSpc>
                <a:spcPts val="2000"/>
              </a:lnSpc>
              <a:spcBef>
                <a:spcPts val="1800"/>
              </a:spcBef>
              <a:defRPr sz="2400">
                <a:solidFill>
                  <a:srgbClr val="FFFFFF"/>
                </a:solidFill>
                <a:latin typeface="Cambria" panose="02040503050406030204" pitchFamily="18" charset="0"/>
                <a:ea typeface="+mj-ea"/>
                <a:cs typeface="+mj-cs"/>
                <a:sym typeface="Verdana"/>
              </a:defRPr>
            </a:lvl1pPr>
            <a:lvl2pPr marL="309563" indent="-304800">
              <a:lnSpc>
                <a:spcPts val="2000"/>
              </a:lnSpc>
              <a:spcBef>
                <a:spcPts val="1800"/>
              </a:spcBef>
              <a:defRPr sz="1800">
                <a:solidFill>
                  <a:srgbClr val="FFFFFF"/>
                </a:solidFill>
                <a:latin typeface="+mj-lt"/>
                <a:ea typeface="+mj-ea"/>
                <a:cs typeface="+mj-cs"/>
                <a:sym typeface="Verdana"/>
              </a:defRPr>
            </a:lvl2pPr>
            <a:lvl3pPr marL="531812" indent="-298450">
              <a:lnSpc>
                <a:spcPts val="2000"/>
              </a:lnSpc>
              <a:spcBef>
                <a:spcPts val="1800"/>
              </a:spcBef>
              <a:defRPr sz="1800">
                <a:solidFill>
                  <a:srgbClr val="FFFFFF"/>
                </a:solidFill>
                <a:latin typeface="+mj-lt"/>
                <a:ea typeface="+mj-ea"/>
                <a:cs typeface="+mj-cs"/>
                <a:sym typeface="Verdana"/>
              </a:defRPr>
            </a:lvl3pPr>
            <a:lvl4pPr marL="768350" indent="-311150">
              <a:lnSpc>
                <a:spcPts val="2000"/>
              </a:lnSpc>
              <a:spcBef>
                <a:spcPts val="1800"/>
              </a:spcBef>
              <a:defRPr sz="1800">
                <a:solidFill>
                  <a:srgbClr val="FFFFFF"/>
                </a:solidFill>
                <a:latin typeface="+mj-lt"/>
                <a:ea typeface="+mj-ea"/>
                <a:cs typeface="+mj-cs"/>
                <a:sym typeface="Verdana"/>
              </a:defRPr>
            </a:lvl4pPr>
            <a:lvl5pPr marL="956732" indent="-239182">
              <a:lnSpc>
                <a:spcPts val="2000"/>
              </a:lnSpc>
              <a:spcBef>
                <a:spcPts val="1800"/>
              </a:spcBef>
              <a:defRPr sz="1800">
                <a:solidFill>
                  <a:srgbClr val="FFFFFF"/>
                </a:solidFill>
                <a:latin typeface="+mj-lt"/>
                <a:ea typeface="+mj-ea"/>
                <a:cs typeface="+mj-cs"/>
                <a:sym typeface="Verdana"/>
              </a:defRPr>
            </a:lvl5pPr>
          </a:lstStyle>
          <a:p>
            <a:endParaRPr lang="en-GB" dirty="0"/>
          </a:p>
        </p:txBody>
      </p:sp>
      <p:sp>
        <p:nvSpPr>
          <p:cNvPr id="361" name="Title Text"/>
          <p:cNvSpPr txBox="1">
            <a:spLocks noGrp="1"/>
          </p:cNvSpPr>
          <p:nvPr>
            <p:ph type="title"/>
          </p:nvPr>
        </p:nvSpPr>
        <p:spPr>
          <a:xfrm>
            <a:off x="407989" y="2002973"/>
            <a:ext cx="4031828" cy="859542"/>
          </a:xfrm>
          <a:prstGeom prst="rect">
            <a:avLst/>
          </a:prstGeom>
        </p:spPr>
        <p:txBody>
          <a:bodyPr anchor="b">
            <a:normAutofit/>
          </a:bodyPr>
          <a:lstStyle>
            <a:lvl1pPr>
              <a:lnSpc>
                <a:spcPts val="3000"/>
              </a:lnSpc>
              <a:defRPr sz="3600">
                <a:solidFill>
                  <a:srgbClr val="FFFFFF"/>
                </a:solidFill>
                <a:latin typeface="Cambria" panose="02040503050406030204" pitchFamily="18" charset="0"/>
                <a:ea typeface="+mj-ea"/>
                <a:cs typeface="+mj-cs"/>
                <a:sym typeface="Verdana"/>
              </a:defRPr>
            </a:lvl1pPr>
          </a:lstStyle>
          <a:p>
            <a:r>
              <a:rPr dirty="0"/>
              <a:t>Title Text</a:t>
            </a:r>
          </a:p>
        </p:txBody>
      </p:sp>
      <p:sp>
        <p:nvSpPr>
          <p:cNvPr id="36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63" name="Picture Placeholder 4"/>
          <p:cNvSpPr>
            <a:spLocks noGrp="1"/>
          </p:cNvSpPr>
          <p:nvPr>
            <p:ph type="pic" idx="13"/>
          </p:nvPr>
        </p:nvSpPr>
        <p:spPr>
          <a:xfrm>
            <a:off x="4440235" y="0"/>
            <a:ext cx="7751765" cy="6858000"/>
          </a:xfrm>
          <a:prstGeom prst="rect">
            <a:avLst/>
          </a:prstGeom>
        </p:spPr>
        <p:txBody>
          <a:bodyPr lIns="91439" tIns="45719" rIns="91439" bIns="45719">
            <a:noAutofit/>
          </a:bodyPr>
          <a:lstStyle/>
          <a:p>
            <a:endParaRPr/>
          </a:p>
        </p:txBody>
      </p:sp>
      <p:sp>
        <p:nvSpPr>
          <p:cNvPr id="364" name="Slide Numbe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996677590"/>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Section Opener Picture (White)">
    <p:spTree>
      <p:nvGrpSpPr>
        <p:cNvPr id="1" name=""/>
        <p:cNvGrpSpPr/>
        <p:nvPr/>
      </p:nvGrpSpPr>
      <p:grpSpPr>
        <a:xfrm>
          <a:off x="0" y="0"/>
          <a:ext cx="0" cy="0"/>
          <a:chOff x="0" y="0"/>
          <a:chExt cx="0" cy="0"/>
        </a:xfrm>
      </p:grpSpPr>
      <p:pic>
        <p:nvPicPr>
          <p:cNvPr id="7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7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77" name="TextBoxFileName"/>
          <p:cNvSpPr txBox="1"/>
          <p:nvPr/>
        </p:nvSpPr>
        <p:spPr>
          <a:xfrm>
            <a:off x="407986" y="6566195"/>
            <a:ext cx="3060006" cy="199001"/>
          </a:xfrm>
          <a:prstGeom prst="rect">
            <a:avLst/>
          </a:prstGeom>
          <a:ln w="12700">
            <a:miter lim="400000"/>
          </a:ln>
          <a:extLst>
            <a:ext uri="{C572A759-6A51-4108-AA02-DFA0A04FC94B}">
              <ma14:wrappingTextBoxFlag xmlns="" xmlns:ma14="http://schemas.microsoft.com/office/mac/drawingml/2011/main" val="1"/>
            </a:ext>
          </a:extLst>
        </p:spPr>
        <p:txBody>
          <a:bodyPr lIns="36000" tIns="36000" rIns="36000" bIns="36000" anchor="ctr">
            <a:spAutoFit/>
          </a:bodyPr>
          <a:lstStyle>
            <a:lvl1pPr>
              <a:defRPr sz="800">
                <a:solidFill>
                  <a:srgbClr val="808080"/>
                </a:solidFill>
                <a:latin typeface="+mj-lt"/>
                <a:ea typeface="+mj-ea"/>
                <a:cs typeface="+mj-cs"/>
                <a:sym typeface="Verdana"/>
              </a:defRPr>
            </a:lvl1pPr>
          </a:lstStyle>
          <a:p>
            <a:r>
              <a:t>Capgemini Standard Template.potx</a:t>
            </a:r>
          </a:p>
        </p:txBody>
      </p:sp>
      <p:sp>
        <p:nvSpPr>
          <p:cNvPr id="78" name="Rectangle 5"/>
          <p:cNvSpPr/>
          <p:nvPr/>
        </p:nvSpPr>
        <p:spPr>
          <a:xfrm>
            <a:off x="0" y="0"/>
            <a:ext cx="12192000" cy="6858000"/>
          </a:xfrm>
          <a:prstGeom prst="rect">
            <a:avLst/>
          </a:prstGeom>
          <a:no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79" name="Picture Placeholder 11"/>
          <p:cNvSpPr>
            <a:spLocks noGrp="1"/>
          </p:cNvSpPr>
          <p:nvPr>
            <p:ph type="pic" idx="13"/>
          </p:nvPr>
        </p:nvSpPr>
        <p:spPr>
          <a:xfrm>
            <a:off x="4298310" y="-1588"/>
            <a:ext cx="7893692" cy="6859590"/>
          </a:xfrm>
          <a:prstGeom prst="rect">
            <a:avLst/>
          </a:prstGeom>
        </p:spPr>
        <p:txBody>
          <a:bodyPr lIns="91439" tIns="45719" rIns="91439" bIns="45719">
            <a:noAutofit/>
          </a:bodyPr>
          <a:lstStyle/>
          <a:p>
            <a:endParaRPr dirty="0"/>
          </a:p>
        </p:txBody>
      </p:sp>
      <p:sp>
        <p:nvSpPr>
          <p:cNvPr id="80" name="Body Level One…"/>
          <p:cNvSpPr txBox="1">
            <a:spLocks noGrp="1"/>
          </p:cNvSpPr>
          <p:nvPr>
            <p:ph type="body" sz="quarter" idx="1"/>
          </p:nvPr>
        </p:nvSpPr>
        <p:spPr>
          <a:xfrm>
            <a:off x="407987" y="3068958"/>
            <a:ext cx="3671736" cy="863604"/>
          </a:xfrm>
          <a:prstGeom prst="rect">
            <a:avLst/>
          </a:prstGeom>
        </p:spPr>
        <p:txBody>
          <a:bodyPr anchor="b">
            <a:noAutofit/>
          </a:bodyPr>
          <a:lstStyle>
            <a:lvl1pPr>
              <a:lnSpc>
                <a:spcPts val="3000"/>
              </a:lnSpc>
              <a:spcBef>
                <a:spcPts val="600"/>
              </a:spcBef>
              <a:defRPr sz="3600">
                <a:solidFill>
                  <a:srgbClr val="0070AD"/>
                </a:solidFill>
                <a:latin typeface="Cambria" panose="02040503050406030204" pitchFamily="18" charset="0"/>
                <a:ea typeface="+mj-ea"/>
                <a:cs typeface="+mj-cs"/>
                <a:sym typeface="Verdana"/>
              </a:defRPr>
            </a:lvl1pPr>
            <a:lvl2pPr marL="252413" indent="-247650">
              <a:lnSpc>
                <a:spcPts val="3000"/>
              </a:lnSpc>
              <a:spcBef>
                <a:spcPts val="600"/>
              </a:spcBef>
              <a:defRPr sz="3200">
                <a:solidFill>
                  <a:srgbClr val="0070AD"/>
                </a:solidFill>
                <a:latin typeface="Cambria" panose="02040503050406030204" pitchFamily="18" charset="0"/>
                <a:ea typeface="+mj-ea"/>
                <a:cs typeface="+mj-cs"/>
                <a:sym typeface="Verdana"/>
              </a:defRPr>
            </a:lvl2pPr>
            <a:lvl3pPr marL="649061" indent="-415697">
              <a:lnSpc>
                <a:spcPts val="3000"/>
              </a:lnSpc>
              <a:spcBef>
                <a:spcPts val="600"/>
              </a:spcBef>
              <a:defRPr sz="3200">
                <a:solidFill>
                  <a:srgbClr val="0070AD"/>
                </a:solidFill>
                <a:latin typeface="Cambria" panose="02040503050406030204" pitchFamily="18" charset="0"/>
                <a:ea typeface="+mj-ea"/>
                <a:cs typeface="+mj-cs"/>
                <a:sym typeface="Verdana"/>
              </a:defRPr>
            </a:lvl3pPr>
            <a:lvl4pPr marL="962819" indent="-505618">
              <a:lnSpc>
                <a:spcPts val="3000"/>
              </a:lnSpc>
              <a:spcBef>
                <a:spcPts val="600"/>
              </a:spcBef>
              <a:defRPr sz="3200">
                <a:solidFill>
                  <a:srgbClr val="0070AD"/>
                </a:solidFill>
                <a:latin typeface="Cambria" panose="02040503050406030204" pitchFamily="18" charset="0"/>
                <a:ea typeface="+mj-ea"/>
                <a:cs typeface="+mj-cs"/>
                <a:sym typeface="Verdana"/>
              </a:defRPr>
            </a:lvl4pPr>
            <a:lvl5pPr marL="1106222" indent="-388672">
              <a:lnSpc>
                <a:spcPts val="3000"/>
              </a:lnSpc>
              <a:spcBef>
                <a:spcPts val="600"/>
              </a:spcBef>
              <a:defRPr sz="3200">
                <a:solidFill>
                  <a:srgbClr val="0070AD"/>
                </a:solidFill>
                <a:latin typeface="Cambria" panose="02040503050406030204" pitchFamily="18" charset="0"/>
                <a:ea typeface="+mj-ea"/>
                <a:cs typeface="+mj-cs"/>
                <a:sym typeface="Verdana"/>
              </a:defRPr>
            </a:lvl5pPr>
          </a:lstStyle>
          <a:p>
            <a:endParaRPr dirty="0"/>
          </a:p>
        </p:txBody>
      </p:sp>
      <p:sp>
        <p:nvSpPr>
          <p:cNvPr id="81" name="Text Placeholder 13"/>
          <p:cNvSpPr>
            <a:spLocks noGrp="1"/>
          </p:cNvSpPr>
          <p:nvPr>
            <p:ph type="body" sz="quarter" idx="14"/>
          </p:nvPr>
        </p:nvSpPr>
        <p:spPr>
          <a:xfrm>
            <a:off x="407983" y="4040163"/>
            <a:ext cx="3671741" cy="1189043"/>
          </a:xfrm>
          <a:prstGeom prst="rect">
            <a:avLst/>
          </a:prstGeom>
        </p:spPr>
        <p:txBody>
          <a:bodyPr>
            <a:normAutofit/>
          </a:bodyPr>
          <a:lstStyle>
            <a:lvl1pPr>
              <a:defRPr sz="2400">
                <a:solidFill>
                  <a:srgbClr val="12ABDB"/>
                </a:solidFill>
                <a:latin typeface="Cambria" panose="02040503050406030204" pitchFamily="18" charset="0"/>
              </a:defRPr>
            </a:lvl1pPr>
          </a:lstStyle>
          <a:p>
            <a:endParaRPr dirty="0"/>
          </a:p>
        </p:txBody>
      </p:sp>
      <p:pic>
        <p:nvPicPr>
          <p:cNvPr id="82" name="Graphic 9" descr="Graphic 9"/>
          <p:cNvPicPr>
            <a:picLocks noChangeAspect="1"/>
          </p:cNvPicPr>
          <p:nvPr/>
        </p:nvPicPr>
        <p:blipFill>
          <a:blip r:embed="rId2">
            <a:extLst/>
          </a:blip>
          <a:stretch>
            <a:fillRect/>
          </a:stretch>
        </p:blipFill>
        <p:spPr>
          <a:xfrm>
            <a:off x="407987" y="404813"/>
            <a:ext cx="2286001" cy="510014"/>
          </a:xfrm>
          <a:prstGeom prst="rect">
            <a:avLst/>
          </a:prstGeom>
          <a:ln w="12700">
            <a:miter lim="400000"/>
          </a:ln>
        </p:spPr>
      </p:pic>
      <p:sp>
        <p:nvSpPr>
          <p:cNvPr id="11" name="Conector reto 49">
            <a:extLst>
              <a:ext uri="{FF2B5EF4-FFF2-40B4-BE49-F238E27FC236}">
                <a16:creationId xmlns:a16="http://schemas.microsoft.com/office/drawing/2014/main" id="{094A5409-D1DA-44A9-AFF8-3026EB77995F}"/>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solidFill>
                <a:schemeClr val="bg1">
                  <a:lumMod val="50000"/>
                </a:schemeClr>
              </a:solidFill>
            </a:endParaRPr>
          </a:p>
        </p:txBody>
      </p:sp>
      <p:sp>
        <p:nvSpPr>
          <p:cNvPr id="13" name="Slide Number">
            <a:extLst>
              <a:ext uri="{FF2B5EF4-FFF2-40B4-BE49-F238E27FC236}">
                <a16:creationId xmlns:a16="http://schemas.microsoft.com/office/drawing/2014/main" id="{1B4F4637-B5C5-4C6C-B26B-0BD835588C93}"/>
              </a:ext>
            </a:extLst>
          </p:cNvPr>
          <p:cNvSpPr txBox="1">
            <a:spLocks noGrp="1"/>
          </p:cNvSpPr>
          <p:nvPr>
            <p:ph type="sldNum" sz="quarter" idx="2"/>
          </p:nvPr>
        </p:nvSpPr>
        <p:spPr>
          <a:xfrm>
            <a:off x="11711561" y="6555757"/>
            <a:ext cx="268659" cy="215440"/>
          </a:xfrm>
          <a:prstGeom prst="rect">
            <a:avLst/>
          </a:prstGeom>
        </p:spPr>
        <p:txBody>
          <a:bodyPr/>
          <a:lstStyle>
            <a:lvl1pPr>
              <a:defRPr>
                <a:solidFill>
                  <a:schemeClr val="bg1">
                    <a:lumMod val="50000"/>
                  </a:schemeClr>
                </a:solidFill>
              </a:defRPr>
            </a:lvl1pPr>
          </a:lstStyle>
          <a:p>
            <a:fld id="{86CB4B4D-7CA3-9044-876B-883B54F8677D}" type="slidenum">
              <a:rPr lang="en-GB" smtClean="0"/>
              <a:pPr/>
              <a:t>‹#›</a:t>
            </a:fld>
            <a:endParaRPr lang="en-GB" dirty="0"/>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Shape Bottom Right (Purple)">
    <p:spTree>
      <p:nvGrpSpPr>
        <p:cNvPr id="1" name=""/>
        <p:cNvGrpSpPr/>
        <p:nvPr/>
      </p:nvGrpSpPr>
      <p:grpSpPr>
        <a:xfrm>
          <a:off x="0" y="0"/>
          <a:ext cx="0" cy="0"/>
          <a:chOff x="0" y="0"/>
          <a:chExt cx="0" cy="0"/>
        </a:xfrm>
      </p:grpSpPr>
      <p:pic>
        <p:nvPicPr>
          <p:cNvPr id="11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1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0" name="Freeform 5"/>
          <p:cNvSpPr/>
          <p:nvPr/>
        </p:nvSpPr>
        <p:spPr>
          <a:xfrm flipH="1">
            <a:off x="8501139" y="3770717"/>
            <a:ext cx="3690866" cy="3087284"/>
          </a:xfrm>
          <a:custGeom>
            <a:avLst/>
            <a:gdLst/>
            <a:ahLst/>
            <a:cxnLst>
              <a:cxn ang="0">
                <a:pos x="wd2" y="hd2"/>
              </a:cxn>
              <a:cxn ang="5400000">
                <a:pos x="wd2" y="hd2"/>
              </a:cxn>
              <a:cxn ang="10800000">
                <a:pos x="wd2" y="hd2"/>
              </a:cxn>
              <a:cxn ang="16200000">
                <a:pos x="wd2" y="hd2"/>
              </a:cxn>
            </a:cxnLst>
            <a:rect l="0" t="0" r="r" b="b"/>
            <a:pathLst>
              <a:path w="21600" h="21600" extrusionOk="0">
                <a:moveTo>
                  <a:pt x="21600" y="9970"/>
                </a:moveTo>
                <a:cubicBezTo>
                  <a:pt x="21600" y="10404"/>
                  <a:pt x="21600" y="10826"/>
                  <a:pt x="21600" y="11247"/>
                </a:cubicBezTo>
                <a:cubicBezTo>
                  <a:pt x="21579" y="11540"/>
                  <a:pt x="21557" y="11834"/>
                  <a:pt x="21536" y="12128"/>
                </a:cubicBezTo>
                <a:cubicBezTo>
                  <a:pt x="21397" y="13647"/>
                  <a:pt x="21077" y="15102"/>
                  <a:pt x="20672" y="16545"/>
                </a:cubicBezTo>
                <a:cubicBezTo>
                  <a:pt x="20191" y="18204"/>
                  <a:pt x="19604" y="19813"/>
                  <a:pt x="18953" y="21383"/>
                </a:cubicBezTo>
                <a:cubicBezTo>
                  <a:pt x="18879" y="21549"/>
                  <a:pt x="18804" y="21600"/>
                  <a:pt x="18644" y="21600"/>
                </a:cubicBezTo>
                <a:cubicBezTo>
                  <a:pt x="12486" y="21600"/>
                  <a:pt x="6328" y="21600"/>
                  <a:pt x="171" y="21600"/>
                </a:cubicBezTo>
                <a:cubicBezTo>
                  <a:pt x="117" y="21600"/>
                  <a:pt x="53" y="21600"/>
                  <a:pt x="0" y="21600"/>
                </a:cubicBezTo>
                <a:cubicBezTo>
                  <a:pt x="0" y="15957"/>
                  <a:pt x="0" y="10315"/>
                  <a:pt x="0" y="4685"/>
                </a:cubicBezTo>
                <a:cubicBezTo>
                  <a:pt x="32" y="4698"/>
                  <a:pt x="75" y="4711"/>
                  <a:pt x="107" y="4723"/>
                </a:cubicBezTo>
                <a:cubicBezTo>
                  <a:pt x="896" y="5170"/>
                  <a:pt x="1740" y="5336"/>
                  <a:pt x="2615" y="5362"/>
                </a:cubicBezTo>
                <a:cubicBezTo>
                  <a:pt x="3479" y="5387"/>
                  <a:pt x="4343" y="5272"/>
                  <a:pt x="5197" y="5081"/>
                </a:cubicBezTo>
                <a:cubicBezTo>
                  <a:pt x="6734" y="4736"/>
                  <a:pt x="8207" y="4149"/>
                  <a:pt x="9658" y="3472"/>
                </a:cubicBezTo>
                <a:cubicBezTo>
                  <a:pt x="11494" y="2617"/>
                  <a:pt x="13276" y="1596"/>
                  <a:pt x="15015" y="485"/>
                </a:cubicBezTo>
                <a:cubicBezTo>
                  <a:pt x="15261" y="332"/>
                  <a:pt x="15517" y="179"/>
                  <a:pt x="15762" y="0"/>
                </a:cubicBezTo>
                <a:cubicBezTo>
                  <a:pt x="15773" y="0"/>
                  <a:pt x="15794" y="0"/>
                  <a:pt x="15816" y="0"/>
                </a:cubicBezTo>
                <a:cubicBezTo>
                  <a:pt x="15848" y="26"/>
                  <a:pt x="15880" y="51"/>
                  <a:pt x="15912" y="77"/>
                </a:cubicBezTo>
                <a:cubicBezTo>
                  <a:pt x="16798" y="728"/>
                  <a:pt x="17641" y="1455"/>
                  <a:pt x="18420" y="2298"/>
                </a:cubicBezTo>
                <a:cubicBezTo>
                  <a:pt x="19113" y="3051"/>
                  <a:pt x="19722" y="3894"/>
                  <a:pt x="20234" y="4838"/>
                </a:cubicBezTo>
                <a:cubicBezTo>
                  <a:pt x="20960" y="6204"/>
                  <a:pt x="21397" y="7698"/>
                  <a:pt x="21547" y="9319"/>
                </a:cubicBezTo>
                <a:cubicBezTo>
                  <a:pt x="21557" y="9536"/>
                  <a:pt x="21579" y="9753"/>
                  <a:pt x="21600" y="997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2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23" name="Title Text"/>
          <p:cNvSpPr txBox="1">
            <a:spLocks noGrp="1"/>
          </p:cNvSpPr>
          <p:nvPr>
            <p:ph type="title"/>
          </p:nvPr>
        </p:nvSpPr>
        <p:spPr>
          <a:prstGeom prst="rect">
            <a:avLst/>
          </a:prstGeom>
        </p:spPr>
        <p:txBody>
          <a:bodyPr/>
          <a:lstStyle/>
          <a:p>
            <a:r>
              <a:rPr dirty="0"/>
              <a:t>Title Text</a:t>
            </a:r>
          </a:p>
        </p:txBody>
      </p:sp>
      <p:sp>
        <p:nvSpPr>
          <p:cNvPr id="1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0" name="Body Level One…">
            <a:extLst>
              <a:ext uri="{FF2B5EF4-FFF2-40B4-BE49-F238E27FC236}">
                <a16:creationId xmlns:a16="http://schemas.microsoft.com/office/drawing/2014/main" id="{113FB591-A81A-43A6-BC80-BC73F774A11F}"/>
              </a:ext>
            </a:extLst>
          </p:cNvPr>
          <p:cNvSpPr txBox="1">
            <a:spLocks noGrp="1"/>
          </p:cNvSpPr>
          <p:nvPr>
            <p:ph type="body" sz="quarter" idx="1"/>
          </p:nvPr>
        </p:nvSpPr>
        <p:spPr>
          <a:xfrm>
            <a:off x="407987" y="1190171"/>
            <a:ext cx="11376026" cy="5251077"/>
          </a:xfrm>
          <a:prstGeom prst="rect">
            <a:avLst/>
          </a:prstGeom>
        </p:spPr>
        <p:txBody>
          <a:bodyPr>
            <a:normAutofit/>
          </a:bodyPr>
          <a:lstStyle>
            <a:lvl1pPr marL="363538" indent="-276225">
              <a:spcBef>
                <a:spcPts val="1200"/>
              </a:spcBef>
              <a:buClr>
                <a:srgbClr val="0070AD"/>
              </a:buClr>
              <a:buSzPct val="110000"/>
              <a:buFont typeface="Arial" panose="020B0604020202020204" pitchFamily="34" charset="0"/>
              <a:buChar char="•"/>
              <a:defRPr sz="1600">
                <a:latin typeface="+mn-lt"/>
                <a:ea typeface="+mj-ea"/>
                <a:cs typeface="+mj-cs"/>
                <a:sym typeface="Verdana"/>
              </a:defRPr>
            </a:lvl1pPr>
            <a:lvl2pPr marL="711200" indent="-261938">
              <a:spcBef>
                <a:spcPts val="1200"/>
              </a:spcBef>
              <a:buClr>
                <a:srgbClr val="0070AD"/>
              </a:buClr>
              <a:buSzPct val="75000"/>
              <a:buFont typeface="Courier New" panose="02070309020205020404" pitchFamily="49" charset="0"/>
              <a:buChar char="o"/>
              <a:defRPr sz="1600">
                <a:latin typeface="+mn-lt"/>
                <a:ea typeface="+mj-ea"/>
                <a:cs typeface="+mj-cs"/>
                <a:sym typeface="Verdana"/>
              </a:defRPr>
            </a:lvl2pPr>
            <a:lvl3pPr marL="1074738" indent="-261938">
              <a:spcBef>
                <a:spcPts val="1200"/>
              </a:spcBef>
              <a:buClr>
                <a:srgbClr val="0070AD"/>
              </a:buClr>
              <a:buSzPct val="75000"/>
              <a:defRPr sz="1600">
                <a:latin typeface="+mn-lt"/>
                <a:ea typeface="+mj-ea"/>
                <a:cs typeface="+mj-cs"/>
                <a:sym typeface="Verdana"/>
              </a:defRPr>
            </a:lvl3pPr>
            <a:lvl4pPr marL="1436688" indent="-266700">
              <a:spcBef>
                <a:spcPts val="1200"/>
              </a:spcBef>
              <a:buClr>
                <a:srgbClr val="0070AD"/>
              </a:buClr>
              <a:buSzPct val="75000"/>
              <a:buFont typeface="Courier New" panose="02070309020205020404" pitchFamily="49" charset="0"/>
              <a:buChar char="o"/>
              <a:defRPr sz="1600">
                <a:latin typeface="+mn-lt"/>
                <a:ea typeface="+mj-ea"/>
                <a:cs typeface="+mj-cs"/>
                <a:sym typeface="Verdana"/>
              </a:defRPr>
            </a:lvl4pPr>
            <a:lvl5pPr marL="1800225" indent="-266700">
              <a:spcBef>
                <a:spcPts val="1200"/>
              </a:spcBef>
              <a:buClr>
                <a:srgbClr val="0070AD"/>
              </a:buClr>
              <a:buSzPct val="75000"/>
              <a:defRPr sz="1600">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58559674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Agenda Shape Bottom Right (Blue)">
    <p:spTree>
      <p:nvGrpSpPr>
        <p:cNvPr id="1" name=""/>
        <p:cNvGrpSpPr/>
        <p:nvPr/>
      </p:nvGrpSpPr>
      <p:grpSpPr>
        <a:xfrm>
          <a:off x="0" y="0"/>
          <a:ext cx="0" cy="0"/>
          <a:chOff x="0" y="0"/>
          <a:chExt cx="0" cy="0"/>
        </a:xfrm>
      </p:grpSpPr>
      <p:pic>
        <p:nvPicPr>
          <p:cNvPr id="11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1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0" name="Freeform 5"/>
          <p:cNvSpPr/>
          <p:nvPr/>
        </p:nvSpPr>
        <p:spPr>
          <a:xfrm flipH="1">
            <a:off x="8501139" y="3770717"/>
            <a:ext cx="3690866" cy="3087284"/>
          </a:xfrm>
          <a:custGeom>
            <a:avLst/>
            <a:gdLst/>
            <a:ahLst/>
            <a:cxnLst>
              <a:cxn ang="0">
                <a:pos x="wd2" y="hd2"/>
              </a:cxn>
              <a:cxn ang="5400000">
                <a:pos x="wd2" y="hd2"/>
              </a:cxn>
              <a:cxn ang="10800000">
                <a:pos x="wd2" y="hd2"/>
              </a:cxn>
              <a:cxn ang="16200000">
                <a:pos x="wd2" y="hd2"/>
              </a:cxn>
            </a:cxnLst>
            <a:rect l="0" t="0" r="r" b="b"/>
            <a:pathLst>
              <a:path w="21600" h="21600" extrusionOk="0">
                <a:moveTo>
                  <a:pt x="21600" y="9970"/>
                </a:moveTo>
                <a:cubicBezTo>
                  <a:pt x="21600" y="10404"/>
                  <a:pt x="21600" y="10826"/>
                  <a:pt x="21600" y="11247"/>
                </a:cubicBezTo>
                <a:cubicBezTo>
                  <a:pt x="21579" y="11540"/>
                  <a:pt x="21557" y="11834"/>
                  <a:pt x="21536" y="12128"/>
                </a:cubicBezTo>
                <a:cubicBezTo>
                  <a:pt x="21397" y="13647"/>
                  <a:pt x="21077" y="15102"/>
                  <a:pt x="20672" y="16545"/>
                </a:cubicBezTo>
                <a:cubicBezTo>
                  <a:pt x="20191" y="18204"/>
                  <a:pt x="19604" y="19813"/>
                  <a:pt x="18953" y="21383"/>
                </a:cubicBezTo>
                <a:cubicBezTo>
                  <a:pt x="18879" y="21549"/>
                  <a:pt x="18804" y="21600"/>
                  <a:pt x="18644" y="21600"/>
                </a:cubicBezTo>
                <a:cubicBezTo>
                  <a:pt x="12486" y="21600"/>
                  <a:pt x="6328" y="21600"/>
                  <a:pt x="171" y="21600"/>
                </a:cubicBezTo>
                <a:cubicBezTo>
                  <a:pt x="117" y="21600"/>
                  <a:pt x="53" y="21600"/>
                  <a:pt x="0" y="21600"/>
                </a:cubicBezTo>
                <a:cubicBezTo>
                  <a:pt x="0" y="15957"/>
                  <a:pt x="0" y="10315"/>
                  <a:pt x="0" y="4685"/>
                </a:cubicBezTo>
                <a:cubicBezTo>
                  <a:pt x="32" y="4698"/>
                  <a:pt x="75" y="4711"/>
                  <a:pt x="107" y="4723"/>
                </a:cubicBezTo>
                <a:cubicBezTo>
                  <a:pt x="896" y="5170"/>
                  <a:pt x="1740" y="5336"/>
                  <a:pt x="2615" y="5362"/>
                </a:cubicBezTo>
                <a:cubicBezTo>
                  <a:pt x="3479" y="5387"/>
                  <a:pt x="4343" y="5272"/>
                  <a:pt x="5197" y="5081"/>
                </a:cubicBezTo>
                <a:cubicBezTo>
                  <a:pt x="6734" y="4736"/>
                  <a:pt x="8207" y="4149"/>
                  <a:pt x="9658" y="3472"/>
                </a:cubicBezTo>
                <a:cubicBezTo>
                  <a:pt x="11494" y="2617"/>
                  <a:pt x="13276" y="1596"/>
                  <a:pt x="15015" y="485"/>
                </a:cubicBezTo>
                <a:cubicBezTo>
                  <a:pt x="15261" y="332"/>
                  <a:pt x="15517" y="179"/>
                  <a:pt x="15762" y="0"/>
                </a:cubicBezTo>
                <a:cubicBezTo>
                  <a:pt x="15773" y="0"/>
                  <a:pt x="15794" y="0"/>
                  <a:pt x="15816" y="0"/>
                </a:cubicBezTo>
                <a:cubicBezTo>
                  <a:pt x="15848" y="26"/>
                  <a:pt x="15880" y="51"/>
                  <a:pt x="15912" y="77"/>
                </a:cubicBezTo>
                <a:cubicBezTo>
                  <a:pt x="16798" y="728"/>
                  <a:pt x="17641" y="1455"/>
                  <a:pt x="18420" y="2298"/>
                </a:cubicBezTo>
                <a:cubicBezTo>
                  <a:pt x="19113" y="3051"/>
                  <a:pt x="19722" y="3894"/>
                  <a:pt x="20234" y="4838"/>
                </a:cubicBezTo>
                <a:cubicBezTo>
                  <a:pt x="20960" y="6204"/>
                  <a:pt x="21397" y="7698"/>
                  <a:pt x="21547" y="9319"/>
                </a:cubicBezTo>
                <a:cubicBezTo>
                  <a:pt x="21557" y="9536"/>
                  <a:pt x="21579" y="9753"/>
                  <a:pt x="21600" y="9970"/>
                </a:cubicBezTo>
                <a:close/>
              </a:path>
            </a:pathLst>
          </a:custGeom>
          <a:solidFill>
            <a:srgbClr val="0075B3"/>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2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23" name="Title Text"/>
          <p:cNvSpPr txBox="1">
            <a:spLocks noGrp="1"/>
          </p:cNvSpPr>
          <p:nvPr>
            <p:ph type="title"/>
          </p:nvPr>
        </p:nvSpPr>
        <p:spPr>
          <a:prstGeom prst="rect">
            <a:avLst/>
          </a:prstGeom>
        </p:spPr>
        <p:txBody>
          <a:bodyPr/>
          <a:lstStyle/>
          <a:p>
            <a:r>
              <a:rPr dirty="0"/>
              <a:t>Title Text</a:t>
            </a:r>
          </a:p>
        </p:txBody>
      </p:sp>
      <p:sp>
        <p:nvSpPr>
          <p:cNvPr id="1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0" name="Body Level One…">
            <a:extLst>
              <a:ext uri="{FF2B5EF4-FFF2-40B4-BE49-F238E27FC236}">
                <a16:creationId xmlns:a16="http://schemas.microsoft.com/office/drawing/2014/main" id="{113FB591-A81A-43A6-BC80-BC73F774A11F}"/>
              </a:ext>
            </a:extLst>
          </p:cNvPr>
          <p:cNvSpPr txBox="1">
            <a:spLocks noGrp="1"/>
          </p:cNvSpPr>
          <p:nvPr>
            <p:ph type="body" sz="quarter" idx="1"/>
          </p:nvPr>
        </p:nvSpPr>
        <p:spPr>
          <a:xfrm>
            <a:off x="407987" y="1190171"/>
            <a:ext cx="11376026" cy="5251077"/>
          </a:xfrm>
          <a:prstGeom prst="rect">
            <a:avLst/>
          </a:prstGeom>
        </p:spPr>
        <p:txBody>
          <a:bodyPr>
            <a:normAutofit/>
          </a:bodyPr>
          <a:lstStyle>
            <a:lvl1pPr marL="363538" indent="-276225">
              <a:spcBef>
                <a:spcPts val="1200"/>
              </a:spcBef>
              <a:buClr>
                <a:srgbClr val="0070AD"/>
              </a:buClr>
              <a:buSzPct val="110000"/>
              <a:buFont typeface="Arial" panose="020B0604020202020204" pitchFamily="34" charset="0"/>
              <a:buChar char="•"/>
              <a:defRPr sz="1600">
                <a:latin typeface="+mn-lt"/>
                <a:ea typeface="+mj-ea"/>
                <a:cs typeface="+mj-cs"/>
                <a:sym typeface="Verdana"/>
              </a:defRPr>
            </a:lvl1pPr>
            <a:lvl2pPr marL="711200" indent="-261938">
              <a:spcBef>
                <a:spcPts val="1200"/>
              </a:spcBef>
              <a:buClr>
                <a:srgbClr val="0070AD"/>
              </a:buClr>
              <a:buSzPct val="75000"/>
              <a:buFont typeface="Courier New" panose="02070309020205020404" pitchFamily="49" charset="0"/>
              <a:buChar char="o"/>
              <a:defRPr sz="1600">
                <a:latin typeface="+mn-lt"/>
                <a:ea typeface="+mj-ea"/>
                <a:cs typeface="+mj-cs"/>
                <a:sym typeface="Verdana"/>
              </a:defRPr>
            </a:lvl2pPr>
            <a:lvl3pPr marL="1074738" indent="-261938">
              <a:spcBef>
                <a:spcPts val="1200"/>
              </a:spcBef>
              <a:buClr>
                <a:srgbClr val="0070AD"/>
              </a:buClr>
              <a:buSzPct val="75000"/>
              <a:defRPr sz="1600">
                <a:latin typeface="+mn-lt"/>
                <a:ea typeface="+mj-ea"/>
                <a:cs typeface="+mj-cs"/>
                <a:sym typeface="Verdana"/>
              </a:defRPr>
            </a:lvl3pPr>
            <a:lvl4pPr marL="1436688" indent="-266700">
              <a:spcBef>
                <a:spcPts val="1200"/>
              </a:spcBef>
              <a:buClr>
                <a:srgbClr val="0070AD"/>
              </a:buClr>
              <a:buSzPct val="75000"/>
              <a:buFont typeface="Courier New" panose="02070309020205020404" pitchFamily="49" charset="0"/>
              <a:buChar char="o"/>
              <a:defRPr sz="1600">
                <a:latin typeface="+mn-lt"/>
                <a:ea typeface="+mj-ea"/>
                <a:cs typeface="+mj-cs"/>
                <a:sym typeface="Verdana"/>
              </a:defRPr>
            </a:lvl4pPr>
            <a:lvl5pPr marL="1800225" indent="-266700">
              <a:spcBef>
                <a:spcPts val="1200"/>
              </a:spcBef>
              <a:buClr>
                <a:srgbClr val="0070AD"/>
              </a:buClr>
              <a:buSzPct val="75000"/>
              <a:defRPr sz="1600">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3854710875"/>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hape Bottom Right (Light Blue)">
    <p:spTree>
      <p:nvGrpSpPr>
        <p:cNvPr id="1" name=""/>
        <p:cNvGrpSpPr/>
        <p:nvPr/>
      </p:nvGrpSpPr>
      <p:grpSpPr>
        <a:xfrm>
          <a:off x="0" y="0"/>
          <a:ext cx="0" cy="0"/>
          <a:chOff x="0" y="0"/>
          <a:chExt cx="0" cy="0"/>
        </a:xfrm>
      </p:grpSpPr>
      <p:pic>
        <p:nvPicPr>
          <p:cNvPr id="11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1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0" name="Freeform 5"/>
          <p:cNvSpPr/>
          <p:nvPr/>
        </p:nvSpPr>
        <p:spPr>
          <a:xfrm flipH="1">
            <a:off x="8501139" y="3770717"/>
            <a:ext cx="3690866" cy="3087284"/>
          </a:xfrm>
          <a:custGeom>
            <a:avLst/>
            <a:gdLst/>
            <a:ahLst/>
            <a:cxnLst>
              <a:cxn ang="0">
                <a:pos x="wd2" y="hd2"/>
              </a:cxn>
              <a:cxn ang="5400000">
                <a:pos x="wd2" y="hd2"/>
              </a:cxn>
              <a:cxn ang="10800000">
                <a:pos x="wd2" y="hd2"/>
              </a:cxn>
              <a:cxn ang="16200000">
                <a:pos x="wd2" y="hd2"/>
              </a:cxn>
            </a:cxnLst>
            <a:rect l="0" t="0" r="r" b="b"/>
            <a:pathLst>
              <a:path w="21600" h="21600" extrusionOk="0">
                <a:moveTo>
                  <a:pt x="21600" y="9970"/>
                </a:moveTo>
                <a:cubicBezTo>
                  <a:pt x="21600" y="10404"/>
                  <a:pt x="21600" y="10826"/>
                  <a:pt x="21600" y="11247"/>
                </a:cubicBezTo>
                <a:cubicBezTo>
                  <a:pt x="21579" y="11540"/>
                  <a:pt x="21557" y="11834"/>
                  <a:pt x="21536" y="12128"/>
                </a:cubicBezTo>
                <a:cubicBezTo>
                  <a:pt x="21397" y="13647"/>
                  <a:pt x="21077" y="15102"/>
                  <a:pt x="20672" y="16545"/>
                </a:cubicBezTo>
                <a:cubicBezTo>
                  <a:pt x="20191" y="18204"/>
                  <a:pt x="19604" y="19813"/>
                  <a:pt x="18953" y="21383"/>
                </a:cubicBezTo>
                <a:cubicBezTo>
                  <a:pt x="18879" y="21549"/>
                  <a:pt x="18804" y="21600"/>
                  <a:pt x="18644" y="21600"/>
                </a:cubicBezTo>
                <a:cubicBezTo>
                  <a:pt x="12486" y="21600"/>
                  <a:pt x="6328" y="21600"/>
                  <a:pt x="171" y="21600"/>
                </a:cubicBezTo>
                <a:cubicBezTo>
                  <a:pt x="117" y="21600"/>
                  <a:pt x="53" y="21600"/>
                  <a:pt x="0" y="21600"/>
                </a:cubicBezTo>
                <a:cubicBezTo>
                  <a:pt x="0" y="15957"/>
                  <a:pt x="0" y="10315"/>
                  <a:pt x="0" y="4685"/>
                </a:cubicBezTo>
                <a:cubicBezTo>
                  <a:pt x="32" y="4698"/>
                  <a:pt x="75" y="4711"/>
                  <a:pt x="107" y="4723"/>
                </a:cubicBezTo>
                <a:cubicBezTo>
                  <a:pt x="896" y="5170"/>
                  <a:pt x="1740" y="5336"/>
                  <a:pt x="2615" y="5362"/>
                </a:cubicBezTo>
                <a:cubicBezTo>
                  <a:pt x="3479" y="5387"/>
                  <a:pt x="4343" y="5272"/>
                  <a:pt x="5197" y="5081"/>
                </a:cubicBezTo>
                <a:cubicBezTo>
                  <a:pt x="6734" y="4736"/>
                  <a:pt x="8207" y="4149"/>
                  <a:pt x="9658" y="3472"/>
                </a:cubicBezTo>
                <a:cubicBezTo>
                  <a:pt x="11494" y="2617"/>
                  <a:pt x="13276" y="1596"/>
                  <a:pt x="15015" y="485"/>
                </a:cubicBezTo>
                <a:cubicBezTo>
                  <a:pt x="15261" y="332"/>
                  <a:pt x="15517" y="179"/>
                  <a:pt x="15762" y="0"/>
                </a:cubicBezTo>
                <a:cubicBezTo>
                  <a:pt x="15773" y="0"/>
                  <a:pt x="15794" y="0"/>
                  <a:pt x="15816" y="0"/>
                </a:cubicBezTo>
                <a:cubicBezTo>
                  <a:pt x="15848" y="26"/>
                  <a:pt x="15880" y="51"/>
                  <a:pt x="15912" y="77"/>
                </a:cubicBezTo>
                <a:cubicBezTo>
                  <a:pt x="16798" y="728"/>
                  <a:pt x="17641" y="1455"/>
                  <a:pt x="18420" y="2298"/>
                </a:cubicBezTo>
                <a:cubicBezTo>
                  <a:pt x="19113" y="3051"/>
                  <a:pt x="19722" y="3894"/>
                  <a:pt x="20234" y="4838"/>
                </a:cubicBezTo>
                <a:cubicBezTo>
                  <a:pt x="20960" y="6204"/>
                  <a:pt x="21397" y="7698"/>
                  <a:pt x="21547" y="9319"/>
                </a:cubicBezTo>
                <a:cubicBezTo>
                  <a:pt x="21557" y="9536"/>
                  <a:pt x="21579" y="9753"/>
                  <a:pt x="21600" y="9970"/>
                </a:cubicBezTo>
                <a:close/>
              </a:path>
            </a:pathLst>
          </a:custGeom>
          <a:solidFill>
            <a:schemeClr val="accent2"/>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2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23" name="Title Text"/>
          <p:cNvSpPr txBox="1">
            <a:spLocks noGrp="1"/>
          </p:cNvSpPr>
          <p:nvPr>
            <p:ph type="title"/>
          </p:nvPr>
        </p:nvSpPr>
        <p:spPr>
          <a:prstGeom prst="rect">
            <a:avLst/>
          </a:prstGeom>
        </p:spPr>
        <p:txBody>
          <a:bodyPr/>
          <a:lstStyle/>
          <a:p>
            <a:r>
              <a:rPr dirty="0"/>
              <a:t>Title Text</a:t>
            </a:r>
          </a:p>
        </p:txBody>
      </p:sp>
      <p:sp>
        <p:nvSpPr>
          <p:cNvPr id="1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0" name="Body Level One…">
            <a:extLst>
              <a:ext uri="{FF2B5EF4-FFF2-40B4-BE49-F238E27FC236}">
                <a16:creationId xmlns:a16="http://schemas.microsoft.com/office/drawing/2014/main" id="{113FB591-A81A-43A6-BC80-BC73F774A11F}"/>
              </a:ext>
            </a:extLst>
          </p:cNvPr>
          <p:cNvSpPr txBox="1">
            <a:spLocks noGrp="1"/>
          </p:cNvSpPr>
          <p:nvPr>
            <p:ph type="body" sz="quarter" idx="1"/>
          </p:nvPr>
        </p:nvSpPr>
        <p:spPr>
          <a:xfrm>
            <a:off x="407987" y="1190171"/>
            <a:ext cx="11376026" cy="5251077"/>
          </a:xfrm>
          <a:prstGeom prst="rect">
            <a:avLst/>
          </a:prstGeom>
        </p:spPr>
        <p:txBody>
          <a:bodyPr>
            <a:normAutofit/>
          </a:bodyPr>
          <a:lstStyle>
            <a:lvl1pPr marL="363538" indent="-276225">
              <a:spcBef>
                <a:spcPts val="1200"/>
              </a:spcBef>
              <a:buClr>
                <a:srgbClr val="0070AD"/>
              </a:buClr>
              <a:buSzPct val="110000"/>
              <a:buFont typeface="Arial" panose="020B0604020202020204" pitchFamily="34" charset="0"/>
              <a:buChar char="•"/>
              <a:defRPr sz="1600">
                <a:latin typeface="+mn-lt"/>
                <a:ea typeface="+mj-ea"/>
                <a:cs typeface="+mj-cs"/>
                <a:sym typeface="Verdana"/>
              </a:defRPr>
            </a:lvl1pPr>
            <a:lvl2pPr marL="711200" indent="-261938">
              <a:spcBef>
                <a:spcPts val="1200"/>
              </a:spcBef>
              <a:buClr>
                <a:srgbClr val="0070AD"/>
              </a:buClr>
              <a:buSzPct val="75000"/>
              <a:buFont typeface="Courier New" panose="02070309020205020404" pitchFamily="49" charset="0"/>
              <a:buChar char="o"/>
              <a:defRPr sz="1600">
                <a:latin typeface="+mn-lt"/>
                <a:ea typeface="+mj-ea"/>
                <a:cs typeface="+mj-cs"/>
                <a:sym typeface="Verdana"/>
              </a:defRPr>
            </a:lvl2pPr>
            <a:lvl3pPr marL="1074738" indent="-261938">
              <a:spcBef>
                <a:spcPts val="1200"/>
              </a:spcBef>
              <a:buClr>
                <a:srgbClr val="0070AD"/>
              </a:buClr>
              <a:buSzPct val="75000"/>
              <a:defRPr sz="1600">
                <a:latin typeface="+mn-lt"/>
                <a:ea typeface="+mj-ea"/>
                <a:cs typeface="+mj-cs"/>
                <a:sym typeface="Verdana"/>
              </a:defRPr>
            </a:lvl3pPr>
            <a:lvl4pPr marL="1436688" indent="-266700">
              <a:spcBef>
                <a:spcPts val="1200"/>
              </a:spcBef>
              <a:buClr>
                <a:srgbClr val="0070AD"/>
              </a:buClr>
              <a:buSzPct val="75000"/>
              <a:buFont typeface="Courier New" panose="02070309020205020404" pitchFamily="49" charset="0"/>
              <a:buChar char="o"/>
              <a:defRPr sz="1600">
                <a:latin typeface="+mn-lt"/>
                <a:ea typeface="+mj-ea"/>
                <a:cs typeface="+mj-cs"/>
                <a:sym typeface="Verdana"/>
              </a:defRPr>
            </a:lvl4pPr>
            <a:lvl5pPr marL="1800225" indent="-266700">
              <a:spcBef>
                <a:spcPts val="1200"/>
              </a:spcBef>
              <a:buClr>
                <a:srgbClr val="0070AD"/>
              </a:buClr>
              <a:buSzPct val="75000"/>
              <a:defRPr sz="1600">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5169072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hape Bottom Right (Green)">
    <p:spTree>
      <p:nvGrpSpPr>
        <p:cNvPr id="1" name=""/>
        <p:cNvGrpSpPr/>
        <p:nvPr/>
      </p:nvGrpSpPr>
      <p:grpSpPr>
        <a:xfrm>
          <a:off x="0" y="0"/>
          <a:ext cx="0" cy="0"/>
          <a:chOff x="0" y="0"/>
          <a:chExt cx="0" cy="0"/>
        </a:xfrm>
      </p:grpSpPr>
      <p:pic>
        <p:nvPicPr>
          <p:cNvPr id="11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1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0" name="Freeform 5"/>
          <p:cNvSpPr/>
          <p:nvPr/>
        </p:nvSpPr>
        <p:spPr>
          <a:xfrm flipH="1">
            <a:off x="8501139" y="3770717"/>
            <a:ext cx="3690866" cy="3087284"/>
          </a:xfrm>
          <a:custGeom>
            <a:avLst/>
            <a:gdLst/>
            <a:ahLst/>
            <a:cxnLst>
              <a:cxn ang="0">
                <a:pos x="wd2" y="hd2"/>
              </a:cxn>
              <a:cxn ang="5400000">
                <a:pos x="wd2" y="hd2"/>
              </a:cxn>
              <a:cxn ang="10800000">
                <a:pos x="wd2" y="hd2"/>
              </a:cxn>
              <a:cxn ang="16200000">
                <a:pos x="wd2" y="hd2"/>
              </a:cxn>
            </a:cxnLst>
            <a:rect l="0" t="0" r="r" b="b"/>
            <a:pathLst>
              <a:path w="21600" h="21600" extrusionOk="0">
                <a:moveTo>
                  <a:pt x="21600" y="9970"/>
                </a:moveTo>
                <a:cubicBezTo>
                  <a:pt x="21600" y="10404"/>
                  <a:pt x="21600" y="10826"/>
                  <a:pt x="21600" y="11247"/>
                </a:cubicBezTo>
                <a:cubicBezTo>
                  <a:pt x="21579" y="11540"/>
                  <a:pt x="21557" y="11834"/>
                  <a:pt x="21536" y="12128"/>
                </a:cubicBezTo>
                <a:cubicBezTo>
                  <a:pt x="21397" y="13647"/>
                  <a:pt x="21077" y="15102"/>
                  <a:pt x="20672" y="16545"/>
                </a:cubicBezTo>
                <a:cubicBezTo>
                  <a:pt x="20191" y="18204"/>
                  <a:pt x="19604" y="19813"/>
                  <a:pt x="18953" y="21383"/>
                </a:cubicBezTo>
                <a:cubicBezTo>
                  <a:pt x="18879" y="21549"/>
                  <a:pt x="18804" y="21600"/>
                  <a:pt x="18644" y="21600"/>
                </a:cubicBezTo>
                <a:cubicBezTo>
                  <a:pt x="12486" y="21600"/>
                  <a:pt x="6328" y="21600"/>
                  <a:pt x="171" y="21600"/>
                </a:cubicBezTo>
                <a:cubicBezTo>
                  <a:pt x="117" y="21600"/>
                  <a:pt x="53" y="21600"/>
                  <a:pt x="0" y="21600"/>
                </a:cubicBezTo>
                <a:cubicBezTo>
                  <a:pt x="0" y="15957"/>
                  <a:pt x="0" y="10315"/>
                  <a:pt x="0" y="4685"/>
                </a:cubicBezTo>
                <a:cubicBezTo>
                  <a:pt x="32" y="4698"/>
                  <a:pt x="75" y="4711"/>
                  <a:pt x="107" y="4723"/>
                </a:cubicBezTo>
                <a:cubicBezTo>
                  <a:pt x="896" y="5170"/>
                  <a:pt x="1740" y="5336"/>
                  <a:pt x="2615" y="5362"/>
                </a:cubicBezTo>
                <a:cubicBezTo>
                  <a:pt x="3479" y="5387"/>
                  <a:pt x="4343" y="5272"/>
                  <a:pt x="5197" y="5081"/>
                </a:cubicBezTo>
                <a:cubicBezTo>
                  <a:pt x="6734" y="4736"/>
                  <a:pt x="8207" y="4149"/>
                  <a:pt x="9658" y="3472"/>
                </a:cubicBezTo>
                <a:cubicBezTo>
                  <a:pt x="11494" y="2617"/>
                  <a:pt x="13276" y="1596"/>
                  <a:pt x="15015" y="485"/>
                </a:cubicBezTo>
                <a:cubicBezTo>
                  <a:pt x="15261" y="332"/>
                  <a:pt x="15517" y="179"/>
                  <a:pt x="15762" y="0"/>
                </a:cubicBezTo>
                <a:cubicBezTo>
                  <a:pt x="15773" y="0"/>
                  <a:pt x="15794" y="0"/>
                  <a:pt x="15816" y="0"/>
                </a:cubicBezTo>
                <a:cubicBezTo>
                  <a:pt x="15848" y="26"/>
                  <a:pt x="15880" y="51"/>
                  <a:pt x="15912" y="77"/>
                </a:cubicBezTo>
                <a:cubicBezTo>
                  <a:pt x="16798" y="728"/>
                  <a:pt x="17641" y="1455"/>
                  <a:pt x="18420" y="2298"/>
                </a:cubicBezTo>
                <a:cubicBezTo>
                  <a:pt x="19113" y="3051"/>
                  <a:pt x="19722" y="3894"/>
                  <a:pt x="20234" y="4838"/>
                </a:cubicBezTo>
                <a:cubicBezTo>
                  <a:pt x="20960" y="6204"/>
                  <a:pt x="21397" y="7698"/>
                  <a:pt x="21547" y="9319"/>
                </a:cubicBezTo>
                <a:cubicBezTo>
                  <a:pt x="21557" y="9536"/>
                  <a:pt x="21579" y="9753"/>
                  <a:pt x="21600" y="9970"/>
                </a:cubicBezTo>
                <a:close/>
              </a:path>
            </a:pathLst>
          </a:custGeom>
          <a:solidFill>
            <a:schemeClr val="accent5"/>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2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23" name="Title Text"/>
          <p:cNvSpPr txBox="1">
            <a:spLocks noGrp="1"/>
          </p:cNvSpPr>
          <p:nvPr>
            <p:ph type="title"/>
          </p:nvPr>
        </p:nvSpPr>
        <p:spPr>
          <a:prstGeom prst="rect">
            <a:avLst/>
          </a:prstGeom>
        </p:spPr>
        <p:txBody>
          <a:bodyPr/>
          <a:lstStyle/>
          <a:p>
            <a:r>
              <a:rPr dirty="0"/>
              <a:t>Title Text</a:t>
            </a:r>
          </a:p>
        </p:txBody>
      </p:sp>
      <p:sp>
        <p:nvSpPr>
          <p:cNvPr id="1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0" name="Body Level One…">
            <a:extLst>
              <a:ext uri="{FF2B5EF4-FFF2-40B4-BE49-F238E27FC236}">
                <a16:creationId xmlns:a16="http://schemas.microsoft.com/office/drawing/2014/main" id="{113FB591-A81A-43A6-BC80-BC73F774A11F}"/>
              </a:ext>
            </a:extLst>
          </p:cNvPr>
          <p:cNvSpPr txBox="1">
            <a:spLocks noGrp="1"/>
          </p:cNvSpPr>
          <p:nvPr>
            <p:ph type="body" sz="quarter" idx="1"/>
          </p:nvPr>
        </p:nvSpPr>
        <p:spPr>
          <a:xfrm>
            <a:off x="407987" y="1190171"/>
            <a:ext cx="11376026" cy="5251077"/>
          </a:xfrm>
          <a:prstGeom prst="rect">
            <a:avLst/>
          </a:prstGeom>
        </p:spPr>
        <p:txBody>
          <a:bodyPr>
            <a:normAutofit/>
          </a:bodyPr>
          <a:lstStyle>
            <a:lvl1pPr marL="363538" indent="-276225">
              <a:spcBef>
                <a:spcPts val="1200"/>
              </a:spcBef>
              <a:buClr>
                <a:srgbClr val="0070AD"/>
              </a:buClr>
              <a:buSzPct val="110000"/>
              <a:buFont typeface="Arial" panose="020B0604020202020204" pitchFamily="34" charset="0"/>
              <a:buChar char="•"/>
              <a:defRPr sz="1600">
                <a:latin typeface="+mn-lt"/>
                <a:ea typeface="+mj-ea"/>
                <a:cs typeface="+mj-cs"/>
                <a:sym typeface="Verdana"/>
              </a:defRPr>
            </a:lvl1pPr>
            <a:lvl2pPr marL="711200" indent="-261938">
              <a:spcBef>
                <a:spcPts val="1200"/>
              </a:spcBef>
              <a:buClr>
                <a:srgbClr val="0070AD"/>
              </a:buClr>
              <a:buSzPct val="75000"/>
              <a:buFont typeface="Courier New" panose="02070309020205020404" pitchFamily="49" charset="0"/>
              <a:buChar char="o"/>
              <a:defRPr sz="1600">
                <a:latin typeface="+mn-lt"/>
                <a:ea typeface="+mj-ea"/>
                <a:cs typeface="+mj-cs"/>
                <a:sym typeface="Verdana"/>
              </a:defRPr>
            </a:lvl2pPr>
            <a:lvl3pPr marL="1074738" indent="-261938">
              <a:spcBef>
                <a:spcPts val="1200"/>
              </a:spcBef>
              <a:buClr>
                <a:srgbClr val="0070AD"/>
              </a:buClr>
              <a:buSzPct val="75000"/>
              <a:defRPr sz="1600">
                <a:latin typeface="+mn-lt"/>
                <a:ea typeface="+mj-ea"/>
                <a:cs typeface="+mj-cs"/>
                <a:sym typeface="Verdana"/>
              </a:defRPr>
            </a:lvl3pPr>
            <a:lvl4pPr marL="1436688" indent="-266700">
              <a:spcBef>
                <a:spcPts val="1200"/>
              </a:spcBef>
              <a:buClr>
                <a:srgbClr val="0070AD"/>
              </a:buClr>
              <a:buSzPct val="75000"/>
              <a:buFont typeface="Courier New" panose="02070309020205020404" pitchFamily="49" charset="0"/>
              <a:buChar char="o"/>
              <a:defRPr sz="1600">
                <a:latin typeface="+mn-lt"/>
                <a:ea typeface="+mj-ea"/>
                <a:cs typeface="+mj-cs"/>
                <a:sym typeface="Verdana"/>
              </a:defRPr>
            </a:lvl4pPr>
            <a:lvl5pPr marL="1800225" indent="-266700">
              <a:spcBef>
                <a:spcPts val="1200"/>
              </a:spcBef>
              <a:buClr>
                <a:srgbClr val="0070AD"/>
              </a:buClr>
              <a:buSzPct val="75000"/>
              <a:defRPr sz="1600">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95081080"/>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hape Bottom Right (Red)">
    <p:spTree>
      <p:nvGrpSpPr>
        <p:cNvPr id="1" name=""/>
        <p:cNvGrpSpPr/>
        <p:nvPr/>
      </p:nvGrpSpPr>
      <p:grpSpPr>
        <a:xfrm>
          <a:off x="0" y="0"/>
          <a:ext cx="0" cy="0"/>
          <a:chOff x="0" y="0"/>
          <a:chExt cx="0" cy="0"/>
        </a:xfrm>
      </p:grpSpPr>
      <p:pic>
        <p:nvPicPr>
          <p:cNvPr id="118"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19"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20" name="Freeform 5"/>
          <p:cNvSpPr/>
          <p:nvPr/>
        </p:nvSpPr>
        <p:spPr>
          <a:xfrm flipH="1">
            <a:off x="8501139" y="3770717"/>
            <a:ext cx="3690866" cy="3087284"/>
          </a:xfrm>
          <a:custGeom>
            <a:avLst/>
            <a:gdLst/>
            <a:ahLst/>
            <a:cxnLst>
              <a:cxn ang="0">
                <a:pos x="wd2" y="hd2"/>
              </a:cxn>
              <a:cxn ang="5400000">
                <a:pos x="wd2" y="hd2"/>
              </a:cxn>
              <a:cxn ang="10800000">
                <a:pos x="wd2" y="hd2"/>
              </a:cxn>
              <a:cxn ang="16200000">
                <a:pos x="wd2" y="hd2"/>
              </a:cxn>
            </a:cxnLst>
            <a:rect l="0" t="0" r="r" b="b"/>
            <a:pathLst>
              <a:path w="21600" h="21600" extrusionOk="0">
                <a:moveTo>
                  <a:pt x="21600" y="9970"/>
                </a:moveTo>
                <a:cubicBezTo>
                  <a:pt x="21600" y="10404"/>
                  <a:pt x="21600" y="10826"/>
                  <a:pt x="21600" y="11247"/>
                </a:cubicBezTo>
                <a:cubicBezTo>
                  <a:pt x="21579" y="11540"/>
                  <a:pt x="21557" y="11834"/>
                  <a:pt x="21536" y="12128"/>
                </a:cubicBezTo>
                <a:cubicBezTo>
                  <a:pt x="21397" y="13647"/>
                  <a:pt x="21077" y="15102"/>
                  <a:pt x="20672" y="16545"/>
                </a:cubicBezTo>
                <a:cubicBezTo>
                  <a:pt x="20191" y="18204"/>
                  <a:pt x="19604" y="19813"/>
                  <a:pt x="18953" y="21383"/>
                </a:cubicBezTo>
                <a:cubicBezTo>
                  <a:pt x="18879" y="21549"/>
                  <a:pt x="18804" y="21600"/>
                  <a:pt x="18644" y="21600"/>
                </a:cubicBezTo>
                <a:cubicBezTo>
                  <a:pt x="12486" y="21600"/>
                  <a:pt x="6328" y="21600"/>
                  <a:pt x="171" y="21600"/>
                </a:cubicBezTo>
                <a:cubicBezTo>
                  <a:pt x="117" y="21600"/>
                  <a:pt x="53" y="21600"/>
                  <a:pt x="0" y="21600"/>
                </a:cubicBezTo>
                <a:cubicBezTo>
                  <a:pt x="0" y="15957"/>
                  <a:pt x="0" y="10315"/>
                  <a:pt x="0" y="4685"/>
                </a:cubicBezTo>
                <a:cubicBezTo>
                  <a:pt x="32" y="4698"/>
                  <a:pt x="75" y="4711"/>
                  <a:pt x="107" y="4723"/>
                </a:cubicBezTo>
                <a:cubicBezTo>
                  <a:pt x="896" y="5170"/>
                  <a:pt x="1740" y="5336"/>
                  <a:pt x="2615" y="5362"/>
                </a:cubicBezTo>
                <a:cubicBezTo>
                  <a:pt x="3479" y="5387"/>
                  <a:pt x="4343" y="5272"/>
                  <a:pt x="5197" y="5081"/>
                </a:cubicBezTo>
                <a:cubicBezTo>
                  <a:pt x="6734" y="4736"/>
                  <a:pt x="8207" y="4149"/>
                  <a:pt x="9658" y="3472"/>
                </a:cubicBezTo>
                <a:cubicBezTo>
                  <a:pt x="11494" y="2617"/>
                  <a:pt x="13276" y="1596"/>
                  <a:pt x="15015" y="485"/>
                </a:cubicBezTo>
                <a:cubicBezTo>
                  <a:pt x="15261" y="332"/>
                  <a:pt x="15517" y="179"/>
                  <a:pt x="15762" y="0"/>
                </a:cubicBezTo>
                <a:cubicBezTo>
                  <a:pt x="15773" y="0"/>
                  <a:pt x="15794" y="0"/>
                  <a:pt x="15816" y="0"/>
                </a:cubicBezTo>
                <a:cubicBezTo>
                  <a:pt x="15848" y="26"/>
                  <a:pt x="15880" y="51"/>
                  <a:pt x="15912" y="77"/>
                </a:cubicBezTo>
                <a:cubicBezTo>
                  <a:pt x="16798" y="728"/>
                  <a:pt x="17641" y="1455"/>
                  <a:pt x="18420" y="2298"/>
                </a:cubicBezTo>
                <a:cubicBezTo>
                  <a:pt x="19113" y="3051"/>
                  <a:pt x="19722" y="3894"/>
                  <a:pt x="20234" y="4838"/>
                </a:cubicBezTo>
                <a:cubicBezTo>
                  <a:pt x="20960" y="6204"/>
                  <a:pt x="21397" y="7698"/>
                  <a:pt x="21547" y="9319"/>
                </a:cubicBezTo>
                <a:cubicBezTo>
                  <a:pt x="21557" y="9536"/>
                  <a:pt x="21579" y="9753"/>
                  <a:pt x="21600" y="9970"/>
                </a:cubicBezTo>
                <a:close/>
              </a:path>
            </a:pathLst>
          </a:custGeom>
          <a:solidFill>
            <a:schemeClr val="accent4"/>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122"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23" name="Title Text"/>
          <p:cNvSpPr txBox="1">
            <a:spLocks noGrp="1"/>
          </p:cNvSpPr>
          <p:nvPr>
            <p:ph type="title"/>
          </p:nvPr>
        </p:nvSpPr>
        <p:spPr>
          <a:prstGeom prst="rect">
            <a:avLst/>
          </a:prstGeom>
        </p:spPr>
        <p:txBody>
          <a:bodyPr/>
          <a:lstStyle/>
          <a:p>
            <a:r>
              <a:rPr dirty="0"/>
              <a:t>Title Text</a:t>
            </a:r>
          </a:p>
        </p:txBody>
      </p:sp>
      <p:sp>
        <p:nvSpPr>
          <p:cNvPr id="1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0" name="Body Level One…">
            <a:extLst>
              <a:ext uri="{FF2B5EF4-FFF2-40B4-BE49-F238E27FC236}">
                <a16:creationId xmlns:a16="http://schemas.microsoft.com/office/drawing/2014/main" id="{113FB591-A81A-43A6-BC80-BC73F774A11F}"/>
              </a:ext>
            </a:extLst>
          </p:cNvPr>
          <p:cNvSpPr txBox="1">
            <a:spLocks noGrp="1"/>
          </p:cNvSpPr>
          <p:nvPr>
            <p:ph type="body" sz="quarter" idx="1"/>
          </p:nvPr>
        </p:nvSpPr>
        <p:spPr>
          <a:xfrm>
            <a:off x="407987" y="1190171"/>
            <a:ext cx="11376026" cy="5251077"/>
          </a:xfrm>
          <a:prstGeom prst="rect">
            <a:avLst/>
          </a:prstGeom>
        </p:spPr>
        <p:txBody>
          <a:bodyPr>
            <a:normAutofit/>
          </a:bodyPr>
          <a:lstStyle>
            <a:lvl1pPr marL="363538" indent="-276225">
              <a:spcBef>
                <a:spcPts val="1200"/>
              </a:spcBef>
              <a:buClr>
                <a:srgbClr val="0070AD"/>
              </a:buClr>
              <a:buSzPct val="110000"/>
              <a:buFont typeface="Arial" panose="020B0604020202020204" pitchFamily="34" charset="0"/>
              <a:buChar char="•"/>
              <a:defRPr sz="1600">
                <a:latin typeface="+mn-lt"/>
                <a:ea typeface="+mj-ea"/>
                <a:cs typeface="+mj-cs"/>
                <a:sym typeface="Verdana"/>
              </a:defRPr>
            </a:lvl1pPr>
            <a:lvl2pPr marL="711200" indent="-261938">
              <a:spcBef>
                <a:spcPts val="1200"/>
              </a:spcBef>
              <a:buClr>
                <a:srgbClr val="0070AD"/>
              </a:buClr>
              <a:buSzPct val="75000"/>
              <a:buFont typeface="Courier New" panose="02070309020205020404" pitchFamily="49" charset="0"/>
              <a:buChar char="o"/>
              <a:defRPr sz="1600">
                <a:latin typeface="+mn-lt"/>
                <a:ea typeface="+mj-ea"/>
                <a:cs typeface="+mj-cs"/>
                <a:sym typeface="Verdana"/>
              </a:defRPr>
            </a:lvl2pPr>
            <a:lvl3pPr marL="1074738" indent="-261938">
              <a:spcBef>
                <a:spcPts val="1200"/>
              </a:spcBef>
              <a:buClr>
                <a:srgbClr val="0070AD"/>
              </a:buClr>
              <a:buSzPct val="75000"/>
              <a:defRPr sz="1600">
                <a:latin typeface="+mn-lt"/>
                <a:ea typeface="+mj-ea"/>
                <a:cs typeface="+mj-cs"/>
                <a:sym typeface="Verdana"/>
              </a:defRPr>
            </a:lvl3pPr>
            <a:lvl4pPr marL="1436688" indent="-266700">
              <a:spcBef>
                <a:spcPts val="1200"/>
              </a:spcBef>
              <a:buClr>
                <a:srgbClr val="0070AD"/>
              </a:buClr>
              <a:buSzPct val="75000"/>
              <a:buFont typeface="Courier New" panose="02070309020205020404" pitchFamily="49" charset="0"/>
              <a:buChar char="o"/>
              <a:defRPr sz="1600">
                <a:latin typeface="+mn-lt"/>
                <a:ea typeface="+mj-ea"/>
                <a:cs typeface="+mj-cs"/>
                <a:sym typeface="Verdana"/>
              </a:defRPr>
            </a:lvl4pPr>
            <a:lvl5pPr marL="1800225" indent="-266700">
              <a:spcBef>
                <a:spcPts val="1200"/>
              </a:spcBef>
              <a:buClr>
                <a:srgbClr val="0070AD"/>
              </a:buClr>
              <a:buSzPct val="75000"/>
              <a:defRPr sz="1600">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14564500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Cover Large Logo (Blu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p:nvSpPr>
        <p:spPr>
          <a:xfrm>
            <a:off x="5137030" y="-2"/>
            <a:ext cx="7054972" cy="6908801"/>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7" name="Title Text"/>
          <p:cNvSpPr txBox="1">
            <a:spLocks noGrp="1"/>
          </p:cNvSpPr>
          <p:nvPr>
            <p:ph type="title"/>
          </p:nvPr>
        </p:nvSpPr>
        <p:spPr>
          <a:xfrm>
            <a:off x="407987" y="1358151"/>
            <a:ext cx="4774259" cy="1475156"/>
          </a:xfrm>
          <a:prstGeom prst="rect">
            <a:avLst/>
          </a:prstGeom>
        </p:spPr>
        <p:txBody>
          <a:bodyPr anchor="b">
            <a:normAutofit/>
          </a:bodyPr>
          <a:lstStyle>
            <a:lvl1pPr>
              <a:defRPr sz="3600">
                <a:latin typeface="Cambria" panose="02040503050406030204" pitchFamily="18" charset="0"/>
                <a:ea typeface="Microsoft YaHei" panose="020B0503020204020204" pitchFamily="34" charset="-122"/>
              </a:defRPr>
            </a:lvl1pPr>
          </a:lstStyle>
          <a:p>
            <a:r>
              <a:rPr dirty="0"/>
              <a:t>Title Text</a:t>
            </a:r>
          </a:p>
        </p:txBody>
      </p:sp>
      <p:sp>
        <p:nvSpPr>
          <p:cNvPr id="28" name="Body Level One…"/>
          <p:cNvSpPr txBox="1">
            <a:spLocks noGrp="1"/>
          </p:cNvSpPr>
          <p:nvPr>
            <p:ph type="body" sz="quarter" idx="1" hasCustomPrompt="1"/>
          </p:nvPr>
        </p:nvSpPr>
        <p:spPr>
          <a:xfrm>
            <a:off x="407987" y="29761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grpSp>
        <p:nvGrpSpPr>
          <p:cNvPr id="34" name="Group 14"/>
          <p:cNvGrpSpPr/>
          <p:nvPr/>
        </p:nvGrpSpPr>
        <p:grpSpPr>
          <a:xfrm>
            <a:off x="416880" y="4537336"/>
            <a:ext cx="5040014" cy="1123668"/>
            <a:chOff x="-1" y="0"/>
            <a:chExt cx="5040012" cy="1123667"/>
          </a:xfrm>
        </p:grpSpPr>
        <p:sp>
          <p:nvSpPr>
            <p:cNvPr id="29" name="Freeform 11"/>
            <p:cNvSpPr/>
            <p:nvPr/>
          </p:nvSpPr>
          <p:spPr>
            <a:xfrm>
              <a:off x="4457258" y="343673"/>
              <a:ext cx="582754" cy="473677"/>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0" name="Freeform 12"/>
            <p:cNvSpPr/>
            <p:nvPr/>
          </p:nvSpPr>
          <p:spPr>
            <a:xfrm>
              <a:off x="-2" y="16439"/>
              <a:ext cx="4097160" cy="110722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1" name="Freeform 13"/>
            <p:cNvSpPr/>
            <p:nvPr/>
          </p:nvSpPr>
          <p:spPr>
            <a:xfrm>
              <a:off x="3091541" y="71725"/>
              <a:ext cx="113567" cy="11954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2" name="Freeform 14"/>
            <p:cNvSpPr/>
            <p:nvPr/>
          </p:nvSpPr>
          <p:spPr>
            <a:xfrm>
              <a:off x="3898419" y="92644"/>
              <a:ext cx="106096"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3" name="Freeform 15"/>
            <p:cNvSpPr/>
            <p:nvPr/>
          </p:nvSpPr>
          <p:spPr>
            <a:xfrm>
              <a:off x="4155426" y="-1"/>
              <a:ext cx="884585" cy="745162"/>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Slide Number">
            <a:extLst>
              <a:ext uri="{FF2B5EF4-FFF2-40B4-BE49-F238E27FC236}">
                <a16:creationId xmlns:a16="http://schemas.microsoft.com/office/drawing/2014/main" id="{C40C36FF-A402-4EE7-B829-ACE069BD4A49}"/>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975501394"/>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Agenda Shape Bottom Left (Purple)">
    <p:spTree>
      <p:nvGrpSpPr>
        <p:cNvPr id="1" name=""/>
        <p:cNvGrpSpPr/>
        <p:nvPr/>
      </p:nvGrpSpPr>
      <p:grpSpPr>
        <a:xfrm>
          <a:off x="0" y="0"/>
          <a:ext cx="0" cy="0"/>
          <a:chOff x="0" y="0"/>
          <a:chExt cx="0" cy="0"/>
        </a:xfrm>
      </p:grpSpPr>
      <p:pic>
        <p:nvPicPr>
          <p:cNvPr id="19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9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9" name="Title Text"/>
          <p:cNvSpPr txBox="1">
            <a:spLocks noGrp="1"/>
          </p:cNvSpPr>
          <p:nvPr>
            <p:ph type="title"/>
          </p:nvPr>
        </p:nvSpPr>
        <p:spPr>
          <a:prstGeom prst="rect">
            <a:avLst/>
          </a:prstGeom>
        </p:spPr>
        <p:txBody>
          <a:bodyPr/>
          <a:lstStyle/>
          <a:p>
            <a:r>
              <a:t>Title Text</a:t>
            </a:r>
          </a:p>
        </p:txBody>
      </p:sp>
      <p:sp>
        <p:nvSpPr>
          <p:cNvPr id="201" name="Body Level One…"/>
          <p:cNvSpPr txBox="1">
            <a:spLocks noGrp="1"/>
          </p:cNvSpPr>
          <p:nvPr>
            <p:ph type="body" sz="quarter" idx="1"/>
          </p:nvPr>
        </p:nvSpPr>
        <p:spPr>
          <a:xfrm>
            <a:off x="407987" y="1190171"/>
            <a:ext cx="11376647" cy="5290004"/>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02"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
        <p:nvSpPr>
          <p:cNvPr id="9" name="Freeform 5">
            <a:extLst>
              <a:ext uri="{FF2B5EF4-FFF2-40B4-BE49-F238E27FC236}">
                <a16:creationId xmlns:a16="http://schemas.microsoft.com/office/drawing/2014/main" id="{8B438678-D80E-4874-80B3-9C07915FEAA2}"/>
              </a:ext>
            </a:extLst>
          </p:cNvPr>
          <p:cNvSpPr/>
          <p:nvPr userDrawn="1"/>
        </p:nvSpPr>
        <p:spPr>
          <a:xfrm rot="16200000" flipH="1">
            <a:off x="1720151" y="3492916"/>
            <a:ext cx="1644933" cy="5085236"/>
          </a:xfrm>
          <a:custGeom>
            <a:avLst/>
            <a:gdLst/>
            <a:ahLst/>
            <a:cxnLst>
              <a:cxn ang="0">
                <a:pos x="wd2" y="hd2"/>
              </a:cxn>
              <a:cxn ang="5400000">
                <a:pos x="wd2" y="hd2"/>
              </a:cxn>
              <a:cxn ang="10800000">
                <a:pos x="wd2" y="hd2"/>
              </a:cxn>
              <a:cxn ang="16200000">
                <a:pos x="wd2" y="hd2"/>
              </a:cxn>
            </a:cxnLst>
            <a:rect l="0" t="0" r="r" b="b"/>
            <a:pathLst>
              <a:path w="21552" h="21600" extrusionOk="0">
                <a:moveTo>
                  <a:pt x="3539" y="0"/>
                </a:moveTo>
                <a:cubicBezTo>
                  <a:pt x="9530" y="0"/>
                  <a:pt x="15521" y="0"/>
                  <a:pt x="21552" y="0"/>
                </a:cubicBezTo>
                <a:cubicBezTo>
                  <a:pt x="21552" y="7191"/>
                  <a:pt x="21552" y="14396"/>
                  <a:pt x="21552" y="21600"/>
                </a:cubicBezTo>
                <a:cubicBezTo>
                  <a:pt x="20764" y="21460"/>
                  <a:pt x="19975" y="21332"/>
                  <a:pt x="19226" y="21179"/>
                </a:cubicBezTo>
                <a:cubicBezTo>
                  <a:pt x="14733" y="20248"/>
                  <a:pt x="11461" y="18973"/>
                  <a:pt x="9136" y="17430"/>
                </a:cubicBezTo>
                <a:cubicBezTo>
                  <a:pt x="7086" y="16079"/>
                  <a:pt x="5904" y="14651"/>
                  <a:pt x="5037" y="13172"/>
                </a:cubicBezTo>
                <a:cubicBezTo>
                  <a:pt x="4091" y="11476"/>
                  <a:pt x="3657" y="9754"/>
                  <a:pt x="3224" y="8020"/>
                </a:cubicBezTo>
                <a:cubicBezTo>
                  <a:pt x="2908" y="6643"/>
                  <a:pt x="2553" y="5266"/>
                  <a:pt x="2080" y="3876"/>
                </a:cubicBezTo>
                <a:cubicBezTo>
                  <a:pt x="1765" y="2920"/>
                  <a:pt x="1174" y="1976"/>
                  <a:pt x="31" y="1071"/>
                </a:cubicBezTo>
                <a:cubicBezTo>
                  <a:pt x="-48" y="995"/>
                  <a:pt x="31" y="969"/>
                  <a:pt x="188" y="931"/>
                </a:cubicBezTo>
                <a:cubicBezTo>
                  <a:pt x="1213" y="650"/>
                  <a:pt x="2238" y="383"/>
                  <a:pt x="3224" y="102"/>
                </a:cubicBezTo>
                <a:cubicBezTo>
                  <a:pt x="3342" y="77"/>
                  <a:pt x="3421" y="38"/>
                  <a:pt x="3539" y="0"/>
                </a:cubicBezTo>
                <a:close/>
              </a:path>
            </a:pathLst>
          </a:custGeom>
          <a:solidFill>
            <a:srgbClr val="2C004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reserve="1">
  <p:cSld name="Agenda Shape Bottom Left (Blue)">
    <p:spTree>
      <p:nvGrpSpPr>
        <p:cNvPr id="1" name=""/>
        <p:cNvGrpSpPr/>
        <p:nvPr/>
      </p:nvGrpSpPr>
      <p:grpSpPr>
        <a:xfrm>
          <a:off x="0" y="0"/>
          <a:ext cx="0" cy="0"/>
          <a:chOff x="0" y="0"/>
          <a:chExt cx="0" cy="0"/>
        </a:xfrm>
      </p:grpSpPr>
      <p:pic>
        <p:nvPicPr>
          <p:cNvPr id="19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9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9" name="Title Text"/>
          <p:cNvSpPr txBox="1">
            <a:spLocks noGrp="1"/>
          </p:cNvSpPr>
          <p:nvPr>
            <p:ph type="title"/>
          </p:nvPr>
        </p:nvSpPr>
        <p:spPr>
          <a:prstGeom prst="rect">
            <a:avLst/>
          </a:prstGeom>
        </p:spPr>
        <p:txBody>
          <a:bodyPr/>
          <a:lstStyle/>
          <a:p>
            <a:r>
              <a:t>Title Text</a:t>
            </a:r>
          </a:p>
        </p:txBody>
      </p:sp>
      <p:sp>
        <p:nvSpPr>
          <p:cNvPr id="201" name="Body Level One…"/>
          <p:cNvSpPr txBox="1">
            <a:spLocks noGrp="1"/>
          </p:cNvSpPr>
          <p:nvPr>
            <p:ph type="body" sz="quarter" idx="1"/>
          </p:nvPr>
        </p:nvSpPr>
        <p:spPr>
          <a:xfrm>
            <a:off x="407987" y="1190171"/>
            <a:ext cx="11376647" cy="5290004"/>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02"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
        <p:nvSpPr>
          <p:cNvPr id="9" name="Freeform 5">
            <a:extLst>
              <a:ext uri="{FF2B5EF4-FFF2-40B4-BE49-F238E27FC236}">
                <a16:creationId xmlns:a16="http://schemas.microsoft.com/office/drawing/2014/main" id="{8B438678-D80E-4874-80B3-9C07915FEAA2}"/>
              </a:ext>
            </a:extLst>
          </p:cNvPr>
          <p:cNvSpPr/>
          <p:nvPr userDrawn="1"/>
        </p:nvSpPr>
        <p:spPr>
          <a:xfrm rot="16200000" flipH="1">
            <a:off x="1720151" y="3492916"/>
            <a:ext cx="1644933" cy="5085236"/>
          </a:xfrm>
          <a:custGeom>
            <a:avLst/>
            <a:gdLst/>
            <a:ahLst/>
            <a:cxnLst>
              <a:cxn ang="0">
                <a:pos x="wd2" y="hd2"/>
              </a:cxn>
              <a:cxn ang="5400000">
                <a:pos x="wd2" y="hd2"/>
              </a:cxn>
              <a:cxn ang="10800000">
                <a:pos x="wd2" y="hd2"/>
              </a:cxn>
              <a:cxn ang="16200000">
                <a:pos x="wd2" y="hd2"/>
              </a:cxn>
            </a:cxnLst>
            <a:rect l="0" t="0" r="r" b="b"/>
            <a:pathLst>
              <a:path w="21552" h="21600" extrusionOk="0">
                <a:moveTo>
                  <a:pt x="3539" y="0"/>
                </a:moveTo>
                <a:cubicBezTo>
                  <a:pt x="9530" y="0"/>
                  <a:pt x="15521" y="0"/>
                  <a:pt x="21552" y="0"/>
                </a:cubicBezTo>
                <a:cubicBezTo>
                  <a:pt x="21552" y="7191"/>
                  <a:pt x="21552" y="14396"/>
                  <a:pt x="21552" y="21600"/>
                </a:cubicBezTo>
                <a:cubicBezTo>
                  <a:pt x="20764" y="21460"/>
                  <a:pt x="19975" y="21332"/>
                  <a:pt x="19226" y="21179"/>
                </a:cubicBezTo>
                <a:cubicBezTo>
                  <a:pt x="14733" y="20248"/>
                  <a:pt x="11461" y="18973"/>
                  <a:pt x="9136" y="17430"/>
                </a:cubicBezTo>
                <a:cubicBezTo>
                  <a:pt x="7086" y="16079"/>
                  <a:pt x="5904" y="14651"/>
                  <a:pt x="5037" y="13172"/>
                </a:cubicBezTo>
                <a:cubicBezTo>
                  <a:pt x="4091" y="11476"/>
                  <a:pt x="3657" y="9754"/>
                  <a:pt x="3224" y="8020"/>
                </a:cubicBezTo>
                <a:cubicBezTo>
                  <a:pt x="2908" y="6643"/>
                  <a:pt x="2553" y="5266"/>
                  <a:pt x="2080" y="3876"/>
                </a:cubicBezTo>
                <a:cubicBezTo>
                  <a:pt x="1765" y="2920"/>
                  <a:pt x="1174" y="1976"/>
                  <a:pt x="31" y="1071"/>
                </a:cubicBezTo>
                <a:cubicBezTo>
                  <a:pt x="-48" y="995"/>
                  <a:pt x="31" y="969"/>
                  <a:pt x="188" y="931"/>
                </a:cubicBezTo>
                <a:cubicBezTo>
                  <a:pt x="1213" y="650"/>
                  <a:pt x="2238" y="383"/>
                  <a:pt x="3224" y="102"/>
                </a:cubicBezTo>
                <a:cubicBezTo>
                  <a:pt x="3342" y="77"/>
                  <a:pt x="3421" y="38"/>
                  <a:pt x="3539" y="0"/>
                </a:cubicBezTo>
                <a:close/>
              </a:path>
            </a:pathLst>
          </a:custGeom>
          <a:solidFill>
            <a:srgbClr val="0070AD"/>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Tree>
    <p:extLst>
      <p:ext uri="{BB962C8B-B14F-4D97-AF65-F5344CB8AC3E}">
        <p14:creationId xmlns:p14="http://schemas.microsoft.com/office/powerpoint/2010/main" val="3865320625"/>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reserve="1">
  <p:cSld name="Agenda Shape Bottom Left (Light Blue)">
    <p:spTree>
      <p:nvGrpSpPr>
        <p:cNvPr id="1" name=""/>
        <p:cNvGrpSpPr/>
        <p:nvPr/>
      </p:nvGrpSpPr>
      <p:grpSpPr>
        <a:xfrm>
          <a:off x="0" y="0"/>
          <a:ext cx="0" cy="0"/>
          <a:chOff x="0" y="0"/>
          <a:chExt cx="0" cy="0"/>
        </a:xfrm>
      </p:grpSpPr>
      <p:pic>
        <p:nvPicPr>
          <p:cNvPr id="19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9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9" name="Title Text"/>
          <p:cNvSpPr txBox="1">
            <a:spLocks noGrp="1"/>
          </p:cNvSpPr>
          <p:nvPr>
            <p:ph type="title"/>
          </p:nvPr>
        </p:nvSpPr>
        <p:spPr>
          <a:prstGeom prst="rect">
            <a:avLst/>
          </a:prstGeom>
        </p:spPr>
        <p:txBody>
          <a:bodyPr/>
          <a:lstStyle/>
          <a:p>
            <a:r>
              <a:t>Title Text</a:t>
            </a:r>
          </a:p>
        </p:txBody>
      </p:sp>
      <p:sp>
        <p:nvSpPr>
          <p:cNvPr id="201" name="Body Level One…"/>
          <p:cNvSpPr txBox="1">
            <a:spLocks noGrp="1"/>
          </p:cNvSpPr>
          <p:nvPr>
            <p:ph type="body" sz="quarter" idx="1"/>
          </p:nvPr>
        </p:nvSpPr>
        <p:spPr>
          <a:xfrm>
            <a:off x="407987" y="1190170"/>
            <a:ext cx="11376647" cy="5290005"/>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02"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
        <p:nvSpPr>
          <p:cNvPr id="9" name="Freeform 5">
            <a:extLst>
              <a:ext uri="{FF2B5EF4-FFF2-40B4-BE49-F238E27FC236}">
                <a16:creationId xmlns:a16="http://schemas.microsoft.com/office/drawing/2014/main" id="{8B438678-D80E-4874-80B3-9C07915FEAA2}"/>
              </a:ext>
            </a:extLst>
          </p:cNvPr>
          <p:cNvSpPr/>
          <p:nvPr userDrawn="1"/>
        </p:nvSpPr>
        <p:spPr>
          <a:xfrm rot="16200000" flipH="1">
            <a:off x="1720151" y="3492916"/>
            <a:ext cx="1644933" cy="5085236"/>
          </a:xfrm>
          <a:custGeom>
            <a:avLst/>
            <a:gdLst/>
            <a:ahLst/>
            <a:cxnLst>
              <a:cxn ang="0">
                <a:pos x="wd2" y="hd2"/>
              </a:cxn>
              <a:cxn ang="5400000">
                <a:pos x="wd2" y="hd2"/>
              </a:cxn>
              <a:cxn ang="10800000">
                <a:pos x="wd2" y="hd2"/>
              </a:cxn>
              <a:cxn ang="16200000">
                <a:pos x="wd2" y="hd2"/>
              </a:cxn>
            </a:cxnLst>
            <a:rect l="0" t="0" r="r" b="b"/>
            <a:pathLst>
              <a:path w="21552" h="21600" extrusionOk="0">
                <a:moveTo>
                  <a:pt x="3539" y="0"/>
                </a:moveTo>
                <a:cubicBezTo>
                  <a:pt x="9530" y="0"/>
                  <a:pt x="15521" y="0"/>
                  <a:pt x="21552" y="0"/>
                </a:cubicBezTo>
                <a:cubicBezTo>
                  <a:pt x="21552" y="7191"/>
                  <a:pt x="21552" y="14396"/>
                  <a:pt x="21552" y="21600"/>
                </a:cubicBezTo>
                <a:cubicBezTo>
                  <a:pt x="20764" y="21460"/>
                  <a:pt x="19975" y="21332"/>
                  <a:pt x="19226" y="21179"/>
                </a:cubicBezTo>
                <a:cubicBezTo>
                  <a:pt x="14733" y="20248"/>
                  <a:pt x="11461" y="18973"/>
                  <a:pt x="9136" y="17430"/>
                </a:cubicBezTo>
                <a:cubicBezTo>
                  <a:pt x="7086" y="16079"/>
                  <a:pt x="5904" y="14651"/>
                  <a:pt x="5037" y="13172"/>
                </a:cubicBezTo>
                <a:cubicBezTo>
                  <a:pt x="4091" y="11476"/>
                  <a:pt x="3657" y="9754"/>
                  <a:pt x="3224" y="8020"/>
                </a:cubicBezTo>
                <a:cubicBezTo>
                  <a:pt x="2908" y="6643"/>
                  <a:pt x="2553" y="5266"/>
                  <a:pt x="2080" y="3876"/>
                </a:cubicBezTo>
                <a:cubicBezTo>
                  <a:pt x="1765" y="2920"/>
                  <a:pt x="1174" y="1976"/>
                  <a:pt x="31" y="1071"/>
                </a:cubicBezTo>
                <a:cubicBezTo>
                  <a:pt x="-48" y="995"/>
                  <a:pt x="31" y="969"/>
                  <a:pt x="188" y="931"/>
                </a:cubicBezTo>
                <a:cubicBezTo>
                  <a:pt x="1213" y="650"/>
                  <a:pt x="2238" y="383"/>
                  <a:pt x="3224" y="102"/>
                </a:cubicBezTo>
                <a:cubicBezTo>
                  <a:pt x="3342" y="77"/>
                  <a:pt x="3421" y="38"/>
                  <a:pt x="3539" y="0"/>
                </a:cubicBezTo>
                <a:close/>
              </a:path>
            </a:pathLst>
          </a:custGeom>
          <a:solidFill>
            <a:srgbClr val="12ABD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Tree>
    <p:extLst>
      <p:ext uri="{BB962C8B-B14F-4D97-AF65-F5344CB8AC3E}">
        <p14:creationId xmlns:p14="http://schemas.microsoft.com/office/powerpoint/2010/main" val="1965491386"/>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reserve="1">
  <p:cSld name="Agenda Shape Bottom Left (Green)">
    <p:spTree>
      <p:nvGrpSpPr>
        <p:cNvPr id="1" name=""/>
        <p:cNvGrpSpPr/>
        <p:nvPr/>
      </p:nvGrpSpPr>
      <p:grpSpPr>
        <a:xfrm>
          <a:off x="0" y="0"/>
          <a:ext cx="0" cy="0"/>
          <a:chOff x="0" y="0"/>
          <a:chExt cx="0" cy="0"/>
        </a:xfrm>
      </p:grpSpPr>
      <p:pic>
        <p:nvPicPr>
          <p:cNvPr id="19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9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9" name="Title Text"/>
          <p:cNvSpPr txBox="1">
            <a:spLocks noGrp="1"/>
          </p:cNvSpPr>
          <p:nvPr>
            <p:ph type="title"/>
          </p:nvPr>
        </p:nvSpPr>
        <p:spPr>
          <a:prstGeom prst="rect">
            <a:avLst/>
          </a:prstGeom>
        </p:spPr>
        <p:txBody>
          <a:bodyPr/>
          <a:lstStyle/>
          <a:p>
            <a:r>
              <a:t>Title Text</a:t>
            </a:r>
          </a:p>
        </p:txBody>
      </p:sp>
      <p:sp>
        <p:nvSpPr>
          <p:cNvPr id="201" name="Body Level One…"/>
          <p:cNvSpPr txBox="1">
            <a:spLocks noGrp="1"/>
          </p:cNvSpPr>
          <p:nvPr>
            <p:ph type="body" sz="quarter" idx="1"/>
          </p:nvPr>
        </p:nvSpPr>
        <p:spPr>
          <a:xfrm>
            <a:off x="407987" y="1190172"/>
            <a:ext cx="11376647" cy="5290004"/>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02"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
        <p:nvSpPr>
          <p:cNvPr id="9" name="Freeform 5">
            <a:extLst>
              <a:ext uri="{FF2B5EF4-FFF2-40B4-BE49-F238E27FC236}">
                <a16:creationId xmlns:a16="http://schemas.microsoft.com/office/drawing/2014/main" id="{8B438678-D80E-4874-80B3-9C07915FEAA2}"/>
              </a:ext>
            </a:extLst>
          </p:cNvPr>
          <p:cNvSpPr/>
          <p:nvPr userDrawn="1"/>
        </p:nvSpPr>
        <p:spPr>
          <a:xfrm rot="16200000" flipH="1">
            <a:off x="1720151" y="3492916"/>
            <a:ext cx="1644933" cy="5085236"/>
          </a:xfrm>
          <a:custGeom>
            <a:avLst/>
            <a:gdLst/>
            <a:ahLst/>
            <a:cxnLst>
              <a:cxn ang="0">
                <a:pos x="wd2" y="hd2"/>
              </a:cxn>
              <a:cxn ang="5400000">
                <a:pos x="wd2" y="hd2"/>
              </a:cxn>
              <a:cxn ang="10800000">
                <a:pos x="wd2" y="hd2"/>
              </a:cxn>
              <a:cxn ang="16200000">
                <a:pos x="wd2" y="hd2"/>
              </a:cxn>
            </a:cxnLst>
            <a:rect l="0" t="0" r="r" b="b"/>
            <a:pathLst>
              <a:path w="21552" h="21600" extrusionOk="0">
                <a:moveTo>
                  <a:pt x="3539" y="0"/>
                </a:moveTo>
                <a:cubicBezTo>
                  <a:pt x="9530" y="0"/>
                  <a:pt x="15521" y="0"/>
                  <a:pt x="21552" y="0"/>
                </a:cubicBezTo>
                <a:cubicBezTo>
                  <a:pt x="21552" y="7191"/>
                  <a:pt x="21552" y="14396"/>
                  <a:pt x="21552" y="21600"/>
                </a:cubicBezTo>
                <a:cubicBezTo>
                  <a:pt x="20764" y="21460"/>
                  <a:pt x="19975" y="21332"/>
                  <a:pt x="19226" y="21179"/>
                </a:cubicBezTo>
                <a:cubicBezTo>
                  <a:pt x="14733" y="20248"/>
                  <a:pt x="11461" y="18973"/>
                  <a:pt x="9136" y="17430"/>
                </a:cubicBezTo>
                <a:cubicBezTo>
                  <a:pt x="7086" y="16079"/>
                  <a:pt x="5904" y="14651"/>
                  <a:pt x="5037" y="13172"/>
                </a:cubicBezTo>
                <a:cubicBezTo>
                  <a:pt x="4091" y="11476"/>
                  <a:pt x="3657" y="9754"/>
                  <a:pt x="3224" y="8020"/>
                </a:cubicBezTo>
                <a:cubicBezTo>
                  <a:pt x="2908" y="6643"/>
                  <a:pt x="2553" y="5266"/>
                  <a:pt x="2080" y="3876"/>
                </a:cubicBezTo>
                <a:cubicBezTo>
                  <a:pt x="1765" y="2920"/>
                  <a:pt x="1174" y="1976"/>
                  <a:pt x="31" y="1071"/>
                </a:cubicBezTo>
                <a:cubicBezTo>
                  <a:pt x="-48" y="995"/>
                  <a:pt x="31" y="969"/>
                  <a:pt x="188" y="931"/>
                </a:cubicBezTo>
                <a:cubicBezTo>
                  <a:pt x="1213" y="650"/>
                  <a:pt x="2238" y="383"/>
                  <a:pt x="3224" y="102"/>
                </a:cubicBezTo>
                <a:cubicBezTo>
                  <a:pt x="3342" y="77"/>
                  <a:pt x="3421" y="38"/>
                  <a:pt x="3539" y="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Tree>
    <p:extLst>
      <p:ext uri="{BB962C8B-B14F-4D97-AF65-F5344CB8AC3E}">
        <p14:creationId xmlns:p14="http://schemas.microsoft.com/office/powerpoint/2010/main" val="3056900559"/>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reserve="1">
  <p:cSld name="Agenda Shape Bottom Left (Red)">
    <p:spTree>
      <p:nvGrpSpPr>
        <p:cNvPr id="1" name=""/>
        <p:cNvGrpSpPr/>
        <p:nvPr/>
      </p:nvGrpSpPr>
      <p:grpSpPr>
        <a:xfrm>
          <a:off x="0" y="0"/>
          <a:ext cx="0" cy="0"/>
          <a:chOff x="0" y="0"/>
          <a:chExt cx="0" cy="0"/>
        </a:xfrm>
      </p:grpSpPr>
      <p:pic>
        <p:nvPicPr>
          <p:cNvPr id="19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9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8"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99" name="Title Text"/>
          <p:cNvSpPr txBox="1">
            <a:spLocks noGrp="1"/>
          </p:cNvSpPr>
          <p:nvPr>
            <p:ph type="title"/>
          </p:nvPr>
        </p:nvSpPr>
        <p:spPr>
          <a:prstGeom prst="rect">
            <a:avLst/>
          </a:prstGeom>
        </p:spPr>
        <p:txBody>
          <a:bodyPr/>
          <a:lstStyle/>
          <a:p>
            <a:r>
              <a:t>Title Text</a:t>
            </a:r>
          </a:p>
        </p:txBody>
      </p:sp>
      <p:sp>
        <p:nvSpPr>
          <p:cNvPr id="201" name="Body Level One…"/>
          <p:cNvSpPr txBox="1">
            <a:spLocks noGrp="1"/>
          </p:cNvSpPr>
          <p:nvPr>
            <p:ph type="body" sz="quarter" idx="1"/>
          </p:nvPr>
        </p:nvSpPr>
        <p:spPr>
          <a:xfrm>
            <a:off x="407987" y="1190171"/>
            <a:ext cx="11376647" cy="5290004"/>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02"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
        <p:nvSpPr>
          <p:cNvPr id="9" name="Freeform 5">
            <a:extLst>
              <a:ext uri="{FF2B5EF4-FFF2-40B4-BE49-F238E27FC236}">
                <a16:creationId xmlns:a16="http://schemas.microsoft.com/office/drawing/2014/main" id="{8B438678-D80E-4874-80B3-9C07915FEAA2}"/>
              </a:ext>
            </a:extLst>
          </p:cNvPr>
          <p:cNvSpPr/>
          <p:nvPr userDrawn="1"/>
        </p:nvSpPr>
        <p:spPr>
          <a:xfrm rot="16200000" flipH="1">
            <a:off x="1720151" y="3492916"/>
            <a:ext cx="1644933" cy="5085236"/>
          </a:xfrm>
          <a:custGeom>
            <a:avLst/>
            <a:gdLst/>
            <a:ahLst/>
            <a:cxnLst>
              <a:cxn ang="0">
                <a:pos x="wd2" y="hd2"/>
              </a:cxn>
              <a:cxn ang="5400000">
                <a:pos x="wd2" y="hd2"/>
              </a:cxn>
              <a:cxn ang="10800000">
                <a:pos x="wd2" y="hd2"/>
              </a:cxn>
              <a:cxn ang="16200000">
                <a:pos x="wd2" y="hd2"/>
              </a:cxn>
            </a:cxnLst>
            <a:rect l="0" t="0" r="r" b="b"/>
            <a:pathLst>
              <a:path w="21552" h="21600" extrusionOk="0">
                <a:moveTo>
                  <a:pt x="3539" y="0"/>
                </a:moveTo>
                <a:cubicBezTo>
                  <a:pt x="9530" y="0"/>
                  <a:pt x="15521" y="0"/>
                  <a:pt x="21552" y="0"/>
                </a:cubicBezTo>
                <a:cubicBezTo>
                  <a:pt x="21552" y="7191"/>
                  <a:pt x="21552" y="14396"/>
                  <a:pt x="21552" y="21600"/>
                </a:cubicBezTo>
                <a:cubicBezTo>
                  <a:pt x="20764" y="21460"/>
                  <a:pt x="19975" y="21332"/>
                  <a:pt x="19226" y="21179"/>
                </a:cubicBezTo>
                <a:cubicBezTo>
                  <a:pt x="14733" y="20248"/>
                  <a:pt x="11461" y="18973"/>
                  <a:pt x="9136" y="17430"/>
                </a:cubicBezTo>
                <a:cubicBezTo>
                  <a:pt x="7086" y="16079"/>
                  <a:pt x="5904" y="14651"/>
                  <a:pt x="5037" y="13172"/>
                </a:cubicBezTo>
                <a:cubicBezTo>
                  <a:pt x="4091" y="11476"/>
                  <a:pt x="3657" y="9754"/>
                  <a:pt x="3224" y="8020"/>
                </a:cubicBezTo>
                <a:cubicBezTo>
                  <a:pt x="2908" y="6643"/>
                  <a:pt x="2553" y="5266"/>
                  <a:pt x="2080" y="3876"/>
                </a:cubicBezTo>
                <a:cubicBezTo>
                  <a:pt x="1765" y="2920"/>
                  <a:pt x="1174" y="1976"/>
                  <a:pt x="31" y="1071"/>
                </a:cubicBezTo>
                <a:cubicBezTo>
                  <a:pt x="-48" y="995"/>
                  <a:pt x="31" y="969"/>
                  <a:pt x="188" y="931"/>
                </a:cubicBezTo>
                <a:cubicBezTo>
                  <a:pt x="1213" y="650"/>
                  <a:pt x="2238" y="383"/>
                  <a:pt x="3224" y="102"/>
                </a:cubicBezTo>
                <a:cubicBezTo>
                  <a:pt x="3342" y="77"/>
                  <a:pt x="3421" y="38"/>
                  <a:pt x="3539" y="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Tree>
    <p:extLst>
      <p:ext uri="{BB962C8B-B14F-4D97-AF65-F5344CB8AC3E}">
        <p14:creationId xmlns:p14="http://schemas.microsoft.com/office/powerpoint/2010/main" val="3552051959"/>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Agenda Shape Left (Red)">
    <p:spTree>
      <p:nvGrpSpPr>
        <p:cNvPr id="1" name=""/>
        <p:cNvGrpSpPr/>
        <p:nvPr/>
      </p:nvGrpSpPr>
      <p:grpSpPr>
        <a:xfrm>
          <a:off x="0" y="0"/>
          <a:ext cx="0" cy="0"/>
          <a:chOff x="0" y="0"/>
          <a:chExt cx="0" cy="0"/>
        </a:xfrm>
      </p:grpSpPr>
      <p:pic>
        <p:nvPicPr>
          <p:cNvPr id="209"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210"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21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212" name="Title Text"/>
          <p:cNvSpPr txBox="1">
            <a:spLocks noGrp="1"/>
          </p:cNvSpPr>
          <p:nvPr>
            <p:ph type="title"/>
          </p:nvPr>
        </p:nvSpPr>
        <p:spPr>
          <a:prstGeom prst="rect">
            <a:avLst/>
          </a:prstGeom>
        </p:spPr>
        <p:txBody>
          <a:bodyPr/>
          <a:lstStyle/>
          <a:p>
            <a:r>
              <a:t>Title Text</a:t>
            </a:r>
          </a:p>
        </p:txBody>
      </p:sp>
      <p:sp>
        <p:nvSpPr>
          <p:cNvPr id="213" name="Body Level One…"/>
          <p:cNvSpPr txBox="1">
            <a:spLocks noGrp="1"/>
          </p:cNvSpPr>
          <p:nvPr>
            <p:ph type="body" sz="quarter" idx="1"/>
          </p:nvPr>
        </p:nvSpPr>
        <p:spPr>
          <a:xfrm>
            <a:off x="1884632" y="1219200"/>
            <a:ext cx="9900002" cy="5235109"/>
          </a:xfrm>
          <a:prstGeom prst="rect">
            <a:avLst/>
          </a:prstGeom>
        </p:spPr>
        <p:txBody>
          <a:bodyPr/>
          <a:lstStyle>
            <a:lvl1pPr>
              <a:spcBef>
                <a:spcPts val="600"/>
              </a:spcBef>
              <a:defRPr>
                <a:solidFill>
                  <a:schemeClr val="accent2"/>
                </a:solidFill>
                <a:latin typeface="+mn-lt"/>
                <a:ea typeface="+mj-ea"/>
                <a:cs typeface="+mj-cs"/>
                <a:sym typeface="Verdana"/>
              </a:defRPr>
            </a:lvl1pPr>
            <a:lvl2pPr>
              <a:spcBef>
                <a:spcPts val="600"/>
              </a:spcBef>
              <a:defRPr>
                <a:solidFill>
                  <a:schemeClr val="accent2"/>
                </a:solidFill>
                <a:latin typeface="+mn-lt"/>
                <a:ea typeface="+mj-ea"/>
                <a:cs typeface="+mj-cs"/>
                <a:sym typeface="Verdana"/>
              </a:defRPr>
            </a:lvl2pPr>
            <a:lvl3pPr>
              <a:spcBef>
                <a:spcPts val="600"/>
              </a:spcBef>
              <a:defRPr>
                <a:solidFill>
                  <a:schemeClr val="accent2"/>
                </a:solidFill>
                <a:latin typeface="+mn-lt"/>
                <a:ea typeface="+mj-ea"/>
                <a:cs typeface="+mj-cs"/>
                <a:sym typeface="Verdana"/>
              </a:defRPr>
            </a:lvl3pPr>
            <a:lvl4pPr>
              <a:spcBef>
                <a:spcPts val="600"/>
              </a:spcBef>
              <a:defRPr>
                <a:solidFill>
                  <a:schemeClr val="accent2"/>
                </a:solidFill>
                <a:latin typeface="+mn-lt"/>
                <a:ea typeface="+mj-ea"/>
                <a:cs typeface="+mj-cs"/>
                <a:sym typeface="Verdana"/>
              </a:defRPr>
            </a:lvl4pPr>
            <a:lvl5pPr>
              <a:spcBef>
                <a:spcPts val="600"/>
              </a:spcBef>
              <a:defRPr>
                <a:solidFill>
                  <a:schemeClr val="accent2"/>
                </a:solidFill>
                <a:latin typeface="+mn-lt"/>
                <a:ea typeface="+mj-ea"/>
                <a:cs typeface="+mj-cs"/>
                <a:sym typeface="Verdana"/>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214" name="Graphic 8" descr="Graphic 8"/>
          <p:cNvPicPr>
            <a:picLocks noChangeAspect="1"/>
          </p:cNvPicPr>
          <p:nvPr/>
        </p:nvPicPr>
        <p:blipFill>
          <a:blip r:embed="rId3">
            <a:extLst/>
          </a:blip>
          <a:srcRect t="45009" r="3903" b="2"/>
          <a:stretch>
            <a:fillRect/>
          </a:stretch>
        </p:blipFill>
        <p:spPr>
          <a:xfrm rot="15233129">
            <a:off x="-1742292" y="2336585"/>
            <a:ext cx="4838305" cy="28078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191"/>
                </a:lnTo>
                <a:lnTo>
                  <a:pt x="8905" y="21600"/>
                </a:lnTo>
                <a:lnTo>
                  <a:pt x="19763" y="21600"/>
                </a:lnTo>
                <a:lnTo>
                  <a:pt x="21600" y="10698"/>
                </a:lnTo>
                <a:lnTo>
                  <a:pt x="0" y="0"/>
                </a:lnTo>
                <a:close/>
              </a:path>
            </a:pathLst>
          </a:custGeom>
          <a:ln w="12700">
            <a:miter lim="400000"/>
          </a:ln>
        </p:spPr>
      </p:pic>
      <p:sp>
        <p:nvSpPr>
          <p:cNvPr id="215" name="Slide Number"/>
          <p:cNvSpPr txBox="1">
            <a:spLocks noGrp="1"/>
          </p:cNvSpPr>
          <p:nvPr>
            <p:ph type="sldNum" sz="quarter" idx="2"/>
          </p:nvPr>
        </p:nvSpPr>
        <p:spPr>
          <a:xfrm>
            <a:off x="11674448" y="6555757"/>
            <a:ext cx="233319" cy="218437"/>
          </a:xfrm>
          <a:prstGeom prst="rect">
            <a:avLst/>
          </a:prstGeom>
        </p:spPr>
        <p:txBody>
          <a:bodyPr/>
          <a:lstStyle>
            <a:lvl1pPr algn="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Single Profile">
    <p:spTree>
      <p:nvGrpSpPr>
        <p:cNvPr id="1" name=""/>
        <p:cNvGrpSpPr/>
        <p:nvPr/>
      </p:nvGrpSpPr>
      <p:grpSpPr>
        <a:xfrm>
          <a:off x="0" y="0"/>
          <a:ext cx="0" cy="0"/>
          <a:chOff x="0" y="0"/>
          <a:chExt cx="0" cy="0"/>
        </a:xfrm>
      </p:grpSpPr>
      <p:pic>
        <p:nvPicPr>
          <p:cNvPr id="410"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411"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13" name="Freeform: Shape 11"/>
          <p:cNvSpPr/>
          <p:nvPr/>
        </p:nvSpPr>
        <p:spPr>
          <a:xfrm>
            <a:off x="-3" y="2698489"/>
            <a:ext cx="6262148" cy="4159514"/>
          </a:xfrm>
          <a:custGeom>
            <a:avLst/>
            <a:gdLst/>
            <a:ahLst/>
            <a:cxnLst>
              <a:cxn ang="0">
                <a:pos x="wd2" y="hd2"/>
              </a:cxn>
              <a:cxn ang="5400000">
                <a:pos x="wd2" y="hd2"/>
              </a:cxn>
              <a:cxn ang="10800000">
                <a:pos x="wd2" y="hd2"/>
              </a:cxn>
              <a:cxn ang="16200000">
                <a:pos x="wd2" y="hd2"/>
              </a:cxn>
            </a:cxnLst>
            <a:rect l="0" t="0" r="r" b="b"/>
            <a:pathLst>
              <a:path w="21600" h="21587" extrusionOk="0">
                <a:moveTo>
                  <a:pt x="9785" y="4"/>
                </a:moveTo>
                <a:cubicBezTo>
                  <a:pt x="10911" y="-13"/>
                  <a:pt x="12046" y="27"/>
                  <a:pt x="13184" y="120"/>
                </a:cubicBezTo>
                <a:cubicBezTo>
                  <a:pt x="14158" y="5493"/>
                  <a:pt x="17575" y="12029"/>
                  <a:pt x="20636" y="19236"/>
                </a:cubicBezTo>
                <a:lnTo>
                  <a:pt x="21600" y="21587"/>
                </a:lnTo>
                <a:lnTo>
                  <a:pt x="0" y="21587"/>
                </a:lnTo>
                <a:lnTo>
                  <a:pt x="0" y="1795"/>
                </a:lnTo>
                <a:cubicBezTo>
                  <a:pt x="3098" y="622"/>
                  <a:pt x="6405" y="57"/>
                  <a:pt x="9785" y="4"/>
                </a:cubicBezTo>
                <a:close/>
              </a:path>
            </a:pathLst>
          </a:custGeom>
          <a:solidFill>
            <a:schemeClr val="accent2"/>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414" name="Body Level One…"/>
          <p:cNvSpPr txBox="1">
            <a:spLocks noGrp="1"/>
          </p:cNvSpPr>
          <p:nvPr>
            <p:ph type="body" sz="quarter" idx="1"/>
          </p:nvPr>
        </p:nvSpPr>
        <p:spPr>
          <a:xfrm>
            <a:off x="6669516" y="948199"/>
            <a:ext cx="5042674" cy="412364"/>
          </a:xfrm>
          <a:prstGeom prst="rect">
            <a:avLst/>
          </a:prstGeom>
        </p:spPr>
        <p:txBody>
          <a:bodyPr anchor="ctr">
            <a:normAutofit/>
          </a:bodyPr>
          <a:lstStyle>
            <a:lvl1pPr>
              <a:spcBef>
                <a:spcPts val="600"/>
              </a:spcBef>
              <a:defRPr sz="1800" b="0">
                <a:solidFill>
                  <a:schemeClr val="accent2"/>
                </a:solidFill>
                <a:latin typeface="Cambria" panose="02040503050406030204" pitchFamily="18" charset="0"/>
                <a:ea typeface="+mj-ea"/>
                <a:cs typeface="+mj-cs"/>
                <a:sym typeface="Verdana"/>
              </a:defRPr>
            </a:lvl1pPr>
            <a:lvl2pPr>
              <a:spcBef>
                <a:spcPts val="600"/>
              </a:spcBef>
              <a:defRPr b="1">
                <a:solidFill>
                  <a:schemeClr val="accent2"/>
                </a:solidFill>
                <a:latin typeface="+mj-lt"/>
                <a:ea typeface="+mj-ea"/>
                <a:cs typeface="+mj-cs"/>
                <a:sym typeface="Verdana"/>
              </a:defRPr>
            </a:lvl2pPr>
            <a:lvl3pPr marL="494506" indent="-261142">
              <a:spcBef>
                <a:spcPts val="600"/>
              </a:spcBef>
              <a:defRPr b="1">
                <a:solidFill>
                  <a:schemeClr val="accent2"/>
                </a:solidFill>
                <a:latin typeface="+mj-lt"/>
                <a:ea typeface="+mj-ea"/>
                <a:cs typeface="+mj-cs"/>
                <a:sym typeface="Verdana"/>
              </a:defRPr>
            </a:lvl3pPr>
            <a:lvl4pPr marL="754207" indent="-297007">
              <a:spcBef>
                <a:spcPts val="600"/>
              </a:spcBef>
              <a:defRPr b="1">
                <a:solidFill>
                  <a:schemeClr val="accent2"/>
                </a:solidFill>
                <a:latin typeface="+mj-lt"/>
                <a:ea typeface="+mj-ea"/>
                <a:cs typeface="+mj-cs"/>
                <a:sym typeface="Verdana"/>
              </a:defRPr>
            </a:lvl4pPr>
            <a:lvl5pPr marL="945862" indent="-228312">
              <a:spcBef>
                <a:spcPts val="600"/>
              </a:spcBef>
              <a:defRPr b="1">
                <a:solidFill>
                  <a:schemeClr val="accent2"/>
                </a:solidFill>
                <a:latin typeface="+mj-lt"/>
                <a:ea typeface="+mj-ea"/>
                <a:cs typeface="+mj-cs"/>
                <a:sym typeface="Verdana"/>
              </a:defRPr>
            </a:lvl5pPr>
          </a:lstStyle>
          <a:p>
            <a:endParaRPr dirty="0"/>
          </a:p>
        </p:txBody>
      </p:sp>
      <p:sp>
        <p:nvSpPr>
          <p:cNvPr id="417" name="Text Placeholder 4"/>
          <p:cNvSpPr>
            <a:spLocks noGrp="1"/>
          </p:cNvSpPr>
          <p:nvPr>
            <p:ph type="body" sz="quarter" idx="15"/>
          </p:nvPr>
        </p:nvSpPr>
        <p:spPr>
          <a:xfrm>
            <a:off x="407989" y="3601838"/>
            <a:ext cx="3023717" cy="2851349"/>
          </a:xfrm>
          <a:prstGeom prst="rect">
            <a:avLst/>
          </a:prstGeom>
        </p:spPr>
        <p:txBody>
          <a:bodyPr anchor="ctr"/>
          <a:lstStyle>
            <a:lvl1pPr>
              <a:defRPr>
                <a:solidFill>
                  <a:srgbClr val="FFFFFF"/>
                </a:solidFill>
                <a:latin typeface="+mj-lt"/>
              </a:defRPr>
            </a:lvl1pPr>
          </a:lstStyle>
          <a:p>
            <a:endParaRPr dirty="0"/>
          </a:p>
        </p:txBody>
      </p:sp>
      <p:sp>
        <p:nvSpPr>
          <p:cNvPr id="423" name="Oval 20"/>
          <p:cNvSpPr/>
          <p:nvPr/>
        </p:nvSpPr>
        <p:spPr>
          <a:xfrm>
            <a:off x="407987" y="1124589"/>
            <a:ext cx="2375558" cy="2304240"/>
          </a:xfrm>
          <a:custGeom>
            <a:avLst/>
            <a:gdLst/>
            <a:ahLst/>
            <a:cxnLst>
              <a:cxn ang="0">
                <a:pos x="wd2" y="hd2"/>
              </a:cxn>
              <a:cxn ang="5400000">
                <a:pos x="wd2" y="hd2"/>
              </a:cxn>
              <a:cxn ang="10800000">
                <a:pos x="wd2" y="hd2"/>
              </a:cxn>
              <a:cxn ang="16200000">
                <a:pos x="wd2" y="hd2"/>
              </a:cxn>
            </a:cxnLst>
            <a:rect l="0" t="0" r="r" b="b"/>
            <a:pathLst>
              <a:path w="21600" h="21231" extrusionOk="0">
                <a:moveTo>
                  <a:pt x="0" y="10607"/>
                </a:moveTo>
                <a:cubicBezTo>
                  <a:pt x="0" y="4749"/>
                  <a:pt x="5053" y="129"/>
                  <a:pt x="10800" y="0"/>
                </a:cubicBezTo>
                <a:cubicBezTo>
                  <a:pt x="17199" y="-32"/>
                  <a:pt x="21600" y="4749"/>
                  <a:pt x="21600" y="10607"/>
                </a:cubicBezTo>
                <a:cubicBezTo>
                  <a:pt x="21600" y="16464"/>
                  <a:pt x="15430" y="20825"/>
                  <a:pt x="10800" y="21213"/>
                </a:cubicBezTo>
                <a:cubicBezTo>
                  <a:pt x="4339" y="21568"/>
                  <a:pt x="0" y="16464"/>
                  <a:pt x="0" y="10607"/>
                </a:cubicBezTo>
                <a:close/>
              </a:path>
            </a:pathLst>
          </a:custGeom>
          <a:solidFill>
            <a:schemeClr val="accent5"/>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424" name="Picture Placeholder 2"/>
          <p:cNvSpPr>
            <a:spLocks noGrp="1"/>
          </p:cNvSpPr>
          <p:nvPr>
            <p:ph type="pic" sz="quarter" idx="21"/>
          </p:nvPr>
        </p:nvSpPr>
        <p:spPr>
          <a:xfrm>
            <a:off x="407368" y="1124745"/>
            <a:ext cx="2205204" cy="2242574"/>
          </a:xfrm>
          <a:prstGeom prst="rect">
            <a:avLst/>
          </a:prstGeom>
        </p:spPr>
        <p:txBody>
          <a:bodyPr lIns="91439" tIns="45719" rIns="91439" bIns="45719">
            <a:noAutofit/>
          </a:bodyPr>
          <a:lstStyle/>
          <a:p>
            <a:endParaRPr/>
          </a:p>
        </p:txBody>
      </p:sp>
      <p:sp>
        <p:nvSpPr>
          <p:cNvPr id="426" name="Text Placeholder 2"/>
          <p:cNvSpPr>
            <a:spLocks noGrp="1"/>
          </p:cNvSpPr>
          <p:nvPr>
            <p:ph type="body" sz="half" idx="23"/>
          </p:nvPr>
        </p:nvSpPr>
        <p:spPr>
          <a:xfrm>
            <a:off x="6669516" y="1412875"/>
            <a:ext cx="5043483" cy="5040313"/>
          </a:xfrm>
          <a:prstGeom prst="rect">
            <a:avLst/>
          </a:prstGeom>
        </p:spPr>
        <p:txBody>
          <a:bodyPr/>
          <a:lstStyle/>
          <a:p>
            <a:endParaRPr dirty="0"/>
          </a:p>
        </p:txBody>
      </p:sp>
      <p:pic>
        <p:nvPicPr>
          <p:cNvPr id="427" name="Capgemini Logo" descr="Capgemini Logo"/>
          <p:cNvPicPr>
            <a:picLocks noChangeAspect="1"/>
          </p:cNvPicPr>
          <p:nvPr/>
        </p:nvPicPr>
        <p:blipFill>
          <a:blip r:embed="rId3">
            <a:extLst/>
          </a:blip>
          <a:stretch>
            <a:fillRect/>
          </a:stretch>
        </p:blipFill>
        <p:spPr>
          <a:xfrm>
            <a:off x="9685949" y="188638"/>
            <a:ext cx="2286204" cy="512111"/>
          </a:xfrm>
          <a:prstGeom prst="rect">
            <a:avLst/>
          </a:prstGeom>
          <a:ln w="12700">
            <a:miter lim="400000"/>
          </a:ln>
        </p:spPr>
      </p:pic>
      <p:sp>
        <p:nvSpPr>
          <p:cNvPr id="4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Content Slide (Purple)">
    <p:spTree>
      <p:nvGrpSpPr>
        <p:cNvPr id="1" name=""/>
        <p:cNvGrpSpPr/>
        <p:nvPr/>
      </p:nvGrpSpPr>
      <p:grpSpPr>
        <a:xfrm>
          <a:off x="0" y="0"/>
          <a:ext cx="0" cy="0"/>
          <a:chOff x="0" y="0"/>
          <a:chExt cx="0" cy="0"/>
        </a:xfrm>
      </p:grpSpPr>
      <p:pic>
        <p:nvPicPr>
          <p:cNvPr id="32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2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27" name="Freeform: Shape 8"/>
          <p:cNvSpPr/>
          <p:nvPr/>
        </p:nvSpPr>
        <p:spPr>
          <a:xfrm>
            <a:off x="5550120" y="733284"/>
            <a:ext cx="6641881" cy="6124720"/>
          </a:xfrm>
          <a:custGeom>
            <a:avLst/>
            <a:gdLst/>
            <a:ahLst/>
            <a:cxnLst>
              <a:cxn ang="0">
                <a:pos x="wd2" y="hd2"/>
              </a:cxn>
              <a:cxn ang="5400000">
                <a:pos x="wd2" y="hd2"/>
              </a:cxn>
              <a:cxn ang="10800000">
                <a:pos x="wd2" y="hd2"/>
              </a:cxn>
              <a:cxn ang="16200000">
                <a:pos x="wd2" y="hd2"/>
              </a:cxn>
            </a:cxnLst>
            <a:rect l="0" t="0" r="r" b="b"/>
            <a:pathLst>
              <a:path w="21600" h="21591" extrusionOk="0">
                <a:moveTo>
                  <a:pt x="14275" y="3"/>
                </a:moveTo>
                <a:cubicBezTo>
                  <a:pt x="16399" y="27"/>
                  <a:pt x="18493" y="205"/>
                  <a:pt x="20518" y="558"/>
                </a:cubicBezTo>
                <a:lnTo>
                  <a:pt x="21600" y="771"/>
                </a:lnTo>
                <a:lnTo>
                  <a:pt x="21600" y="21591"/>
                </a:lnTo>
                <a:lnTo>
                  <a:pt x="0" y="21591"/>
                </a:lnTo>
                <a:lnTo>
                  <a:pt x="295" y="20710"/>
                </a:lnTo>
                <a:cubicBezTo>
                  <a:pt x="3133" y="12807"/>
                  <a:pt x="9692" y="5556"/>
                  <a:pt x="11070" y="81"/>
                </a:cubicBezTo>
                <a:cubicBezTo>
                  <a:pt x="12143" y="18"/>
                  <a:pt x="13212" y="-9"/>
                  <a:pt x="14275" y="3"/>
                </a:cubicBezTo>
                <a:close/>
              </a:path>
            </a:pathLst>
          </a:cu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30" name="Text Placeholder 7"/>
          <p:cNvSpPr>
            <a:spLocks noGrp="1"/>
          </p:cNvSpPr>
          <p:nvPr>
            <p:ph type="body" sz="quarter" idx="14"/>
          </p:nvPr>
        </p:nvSpPr>
        <p:spPr>
          <a:xfrm>
            <a:off x="407983" y="1413989"/>
            <a:ext cx="6297905" cy="4592255"/>
          </a:xfrm>
          <a:prstGeom prst="rect">
            <a:avLst/>
          </a:prstGeom>
        </p:spPr>
        <p:txBody>
          <a:bodyPr/>
          <a:lstStyle>
            <a:lvl1pPr>
              <a:defRPr>
                <a:latin typeface="+mn-lt"/>
              </a:defRPr>
            </a:lvl1pPr>
          </a:lstStyle>
          <a:p>
            <a:endParaRPr dirty="0"/>
          </a:p>
        </p:txBody>
      </p:sp>
      <p:sp>
        <p:nvSpPr>
          <p:cNvPr id="332" name="Text Placeholder 7"/>
          <p:cNvSpPr>
            <a:spLocks noGrp="1"/>
          </p:cNvSpPr>
          <p:nvPr>
            <p:ph type="body" sz="quarter" idx="16"/>
          </p:nvPr>
        </p:nvSpPr>
        <p:spPr>
          <a:xfrm>
            <a:off x="8229600" y="2209794"/>
            <a:ext cx="3742553" cy="3796451"/>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333" name="Text Placeholder 42"/>
          <p:cNvSpPr>
            <a:spLocks noGrp="1"/>
          </p:cNvSpPr>
          <p:nvPr>
            <p:ph type="body" sz="quarter" idx="17"/>
          </p:nvPr>
        </p:nvSpPr>
        <p:spPr>
          <a:xfrm>
            <a:off x="8760634" y="1055802"/>
            <a:ext cx="3211519" cy="974731"/>
          </a:xfrm>
          <a:prstGeom prst="rect">
            <a:avLst/>
          </a:prstGeom>
        </p:spPr>
        <p:txBody>
          <a:bodyPr anchor="b">
            <a:normAutofit/>
          </a:bodyPr>
          <a:lstStyle>
            <a:lvl1pPr algn="r">
              <a:defRPr sz="3600">
                <a:solidFill>
                  <a:srgbClr val="FFFFFF"/>
                </a:solidFill>
                <a:latin typeface="Cambria" panose="02040503050406030204" pitchFamily="18" charset="0"/>
              </a:defRPr>
            </a:lvl1pPr>
          </a:lstStyle>
          <a:p>
            <a:endParaRPr dirty="0"/>
          </a:p>
        </p:txBody>
      </p:sp>
      <p:sp>
        <p:nvSpPr>
          <p:cNvPr id="334"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35" name="Title Text"/>
          <p:cNvSpPr txBox="1">
            <a:spLocks noGrp="1"/>
          </p:cNvSpPr>
          <p:nvPr>
            <p:ph type="title"/>
          </p:nvPr>
        </p:nvSpPr>
        <p:spPr>
          <a:prstGeom prst="rect">
            <a:avLst/>
          </a:prstGeom>
        </p:spPr>
        <p:txBody>
          <a:bodyPr/>
          <a:lstStyle/>
          <a:p>
            <a:r>
              <a:t>Title Text</a:t>
            </a:r>
          </a:p>
        </p:txBody>
      </p:sp>
      <p:sp>
        <p:nvSpPr>
          <p:cNvPr id="3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ntent Slide (Blue)">
    <p:spTree>
      <p:nvGrpSpPr>
        <p:cNvPr id="1" name=""/>
        <p:cNvGrpSpPr/>
        <p:nvPr/>
      </p:nvGrpSpPr>
      <p:grpSpPr>
        <a:xfrm>
          <a:off x="0" y="0"/>
          <a:ext cx="0" cy="0"/>
          <a:chOff x="0" y="0"/>
          <a:chExt cx="0" cy="0"/>
        </a:xfrm>
      </p:grpSpPr>
      <p:pic>
        <p:nvPicPr>
          <p:cNvPr id="32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2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27" name="Freeform: Shape 8"/>
          <p:cNvSpPr/>
          <p:nvPr/>
        </p:nvSpPr>
        <p:spPr>
          <a:xfrm>
            <a:off x="5550120" y="733284"/>
            <a:ext cx="6641881" cy="6124720"/>
          </a:xfrm>
          <a:custGeom>
            <a:avLst/>
            <a:gdLst/>
            <a:ahLst/>
            <a:cxnLst>
              <a:cxn ang="0">
                <a:pos x="wd2" y="hd2"/>
              </a:cxn>
              <a:cxn ang="5400000">
                <a:pos x="wd2" y="hd2"/>
              </a:cxn>
              <a:cxn ang="10800000">
                <a:pos x="wd2" y="hd2"/>
              </a:cxn>
              <a:cxn ang="16200000">
                <a:pos x="wd2" y="hd2"/>
              </a:cxn>
            </a:cxnLst>
            <a:rect l="0" t="0" r="r" b="b"/>
            <a:pathLst>
              <a:path w="21600" h="21591" extrusionOk="0">
                <a:moveTo>
                  <a:pt x="14275" y="3"/>
                </a:moveTo>
                <a:cubicBezTo>
                  <a:pt x="16399" y="27"/>
                  <a:pt x="18493" y="205"/>
                  <a:pt x="20518" y="558"/>
                </a:cubicBezTo>
                <a:lnTo>
                  <a:pt x="21600" y="771"/>
                </a:lnTo>
                <a:lnTo>
                  <a:pt x="21600" y="21591"/>
                </a:lnTo>
                <a:lnTo>
                  <a:pt x="0" y="21591"/>
                </a:lnTo>
                <a:lnTo>
                  <a:pt x="295" y="20710"/>
                </a:lnTo>
                <a:cubicBezTo>
                  <a:pt x="3133" y="12807"/>
                  <a:pt x="9692" y="5556"/>
                  <a:pt x="11070" y="81"/>
                </a:cubicBezTo>
                <a:cubicBezTo>
                  <a:pt x="12143" y="18"/>
                  <a:pt x="13212" y="-9"/>
                  <a:pt x="14275" y="3"/>
                </a:cubicBezTo>
                <a:close/>
              </a:path>
            </a:pathLst>
          </a:cu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30" name="Text Placeholder 7"/>
          <p:cNvSpPr>
            <a:spLocks noGrp="1"/>
          </p:cNvSpPr>
          <p:nvPr>
            <p:ph type="body" sz="quarter" idx="14"/>
          </p:nvPr>
        </p:nvSpPr>
        <p:spPr>
          <a:xfrm>
            <a:off x="407983" y="1413989"/>
            <a:ext cx="6297905" cy="4592255"/>
          </a:xfrm>
          <a:prstGeom prst="rect">
            <a:avLst/>
          </a:prstGeom>
        </p:spPr>
        <p:txBody>
          <a:bodyPr/>
          <a:lstStyle>
            <a:lvl1pPr>
              <a:defRPr>
                <a:latin typeface="+mn-lt"/>
              </a:defRPr>
            </a:lvl1pPr>
          </a:lstStyle>
          <a:p>
            <a:endParaRPr dirty="0"/>
          </a:p>
        </p:txBody>
      </p:sp>
      <p:sp>
        <p:nvSpPr>
          <p:cNvPr id="332" name="Text Placeholder 7"/>
          <p:cNvSpPr>
            <a:spLocks noGrp="1"/>
          </p:cNvSpPr>
          <p:nvPr>
            <p:ph type="body" sz="quarter" idx="16"/>
          </p:nvPr>
        </p:nvSpPr>
        <p:spPr>
          <a:xfrm>
            <a:off x="8229600" y="2209794"/>
            <a:ext cx="3742553" cy="3796451"/>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333" name="Text Placeholder 42"/>
          <p:cNvSpPr>
            <a:spLocks noGrp="1"/>
          </p:cNvSpPr>
          <p:nvPr>
            <p:ph type="body" sz="quarter" idx="17"/>
          </p:nvPr>
        </p:nvSpPr>
        <p:spPr>
          <a:xfrm>
            <a:off x="8760634" y="1055802"/>
            <a:ext cx="3211519" cy="974731"/>
          </a:xfrm>
          <a:prstGeom prst="rect">
            <a:avLst/>
          </a:prstGeom>
        </p:spPr>
        <p:txBody>
          <a:bodyPr anchor="b">
            <a:normAutofit/>
          </a:bodyPr>
          <a:lstStyle>
            <a:lvl1pPr algn="r">
              <a:defRPr sz="3600">
                <a:solidFill>
                  <a:srgbClr val="FFFFFF"/>
                </a:solidFill>
                <a:latin typeface="Cambria" panose="02040503050406030204" pitchFamily="18" charset="0"/>
              </a:defRPr>
            </a:lvl1pPr>
          </a:lstStyle>
          <a:p>
            <a:endParaRPr dirty="0"/>
          </a:p>
        </p:txBody>
      </p:sp>
      <p:sp>
        <p:nvSpPr>
          <p:cNvPr id="334"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35" name="Title Text"/>
          <p:cNvSpPr txBox="1">
            <a:spLocks noGrp="1"/>
          </p:cNvSpPr>
          <p:nvPr>
            <p:ph type="title"/>
          </p:nvPr>
        </p:nvSpPr>
        <p:spPr>
          <a:prstGeom prst="rect">
            <a:avLst/>
          </a:prstGeom>
        </p:spPr>
        <p:txBody>
          <a:bodyPr/>
          <a:lstStyle/>
          <a:p>
            <a:r>
              <a:t>Title Text</a:t>
            </a:r>
          </a:p>
        </p:txBody>
      </p:sp>
      <p:sp>
        <p:nvSpPr>
          <p:cNvPr id="3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273476610"/>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ntent Slide (Light Blue)">
    <p:spTree>
      <p:nvGrpSpPr>
        <p:cNvPr id="1" name=""/>
        <p:cNvGrpSpPr/>
        <p:nvPr/>
      </p:nvGrpSpPr>
      <p:grpSpPr>
        <a:xfrm>
          <a:off x="0" y="0"/>
          <a:ext cx="0" cy="0"/>
          <a:chOff x="0" y="0"/>
          <a:chExt cx="0" cy="0"/>
        </a:xfrm>
      </p:grpSpPr>
      <p:pic>
        <p:nvPicPr>
          <p:cNvPr id="32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2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27" name="Freeform: Shape 8"/>
          <p:cNvSpPr/>
          <p:nvPr/>
        </p:nvSpPr>
        <p:spPr>
          <a:xfrm>
            <a:off x="5550120" y="733284"/>
            <a:ext cx="6641881" cy="6124720"/>
          </a:xfrm>
          <a:custGeom>
            <a:avLst/>
            <a:gdLst/>
            <a:ahLst/>
            <a:cxnLst>
              <a:cxn ang="0">
                <a:pos x="wd2" y="hd2"/>
              </a:cxn>
              <a:cxn ang="5400000">
                <a:pos x="wd2" y="hd2"/>
              </a:cxn>
              <a:cxn ang="10800000">
                <a:pos x="wd2" y="hd2"/>
              </a:cxn>
              <a:cxn ang="16200000">
                <a:pos x="wd2" y="hd2"/>
              </a:cxn>
            </a:cxnLst>
            <a:rect l="0" t="0" r="r" b="b"/>
            <a:pathLst>
              <a:path w="21600" h="21591" extrusionOk="0">
                <a:moveTo>
                  <a:pt x="14275" y="3"/>
                </a:moveTo>
                <a:cubicBezTo>
                  <a:pt x="16399" y="27"/>
                  <a:pt x="18493" y="205"/>
                  <a:pt x="20518" y="558"/>
                </a:cubicBezTo>
                <a:lnTo>
                  <a:pt x="21600" y="771"/>
                </a:lnTo>
                <a:lnTo>
                  <a:pt x="21600" y="21591"/>
                </a:lnTo>
                <a:lnTo>
                  <a:pt x="0" y="21591"/>
                </a:lnTo>
                <a:lnTo>
                  <a:pt x="295" y="20710"/>
                </a:lnTo>
                <a:cubicBezTo>
                  <a:pt x="3133" y="12807"/>
                  <a:pt x="9692" y="5556"/>
                  <a:pt x="11070" y="81"/>
                </a:cubicBezTo>
                <a:cubicBezTo>
                  <a:pt x="12143" y="18"/>
                  <a:pt x="13212" y="-9"/>
                  <a:pt x="14275" y="3"/>
                </a:cubicBezTo>
                <a:close/>
              </a:path>
            </a:pathLst>
          </a:cu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30" name="Text Placeholder 7"/>
          <p:cNvSpPr>
            <a:spLocks noGrp="1"/>
          </p:cNvSpPr>
          <p:nvPr>
            <p:ph type="body" sz="quarter" idx="14"/>
          </p:nvPr>
        </p:nvSpPr>
        <p:spPr>
          <a:xfrm>
            <a:off x="407983" y="1413989"/>
            <a:ext cx="6297905" cy="4592255"/>
          </a:xfrm>
          <a:prstGeom prst="rect">
            <a:avLst/>
          </a:prstGeom>
        </p:spPr>
        <p:txBody>
          <a:bodyPr/>
          <a:lstStyle>
            <a:lvl1pPr>
              <a:defRPr>
                <a:latin typeface="+mn-lt"/>
              </a:defRPr>
            </a:lvl1pPr>
          </a:lstStyle>
          <a:p>
            <a:endParaRPr dirty="0"/>
          </a:p>
        </p:txBody>
      </p:sp>
      <p:sp>
        <p:nvSpPr>
          <p:cNvPr id="332" name="Text Placeholder 7"/>
          <p:cNvSpPr>
            <a:spLocks noGrp="1"/>
          </p:cNvSpPr>
          <p:nvPr>
            <p:ph type="body" sz="quarter" idx="16"/>
          </p:nvPr>
        </p:nvSpPr>
        <p:spPr>
          <a:xfrm>
            <a:off x="8229600" y="2209794"/>
            <a:ext cx="3742553" cy="3796451"/>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333" name="Text Placeholder 42"/>
          <p:cNvSpPr>
            <a:spLocks noGrp="1"/>
          </p:cNvSpPr>
          <p:nvPr>
            <p:ph type="body" sz="quarter" idx="17"/>
          </p:nvPr>
        </p:nvSpPr>
        <p:spPr>
          <a:xfrm>
            <a:off x="8760634" y="1055802"/>
            <a:ext cx="3211519" cy="974731"/>
          </a:xfrm>
          <a:prstGeom prst="rect">
            <a:avLst/>
          </a:prstGeom>
        </p:spPr>
        <p:txBody>
          <a:bodyPr anchor="b">
            <a:normAutofit/>
          </a:bodyPr>
          <a:lstStyle>
            <a:lvl1pPr algn="r">
              <a:defRPr sz="3600">
                <a:solidFill>
                  <a:srgbClr val="FFFFFF"/>
                </a:solidFill>
                <a:latin typeface="Cambria" panose="02040503050406030204" pitchFamily="18" charset="0"/>
              </a:defRPr>
            </a:lvl1pPr>
          </a:lstStyle>
          <a:p>
            <a:endParaRPr dirty="0"/>
          </a:p>
        </p:txBody>
      </p:sp>
      <p:sp>
        <p:nvSpPr>
          <p:cNvPr id="334"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35" name="Title Text"/>
          <p:cNvSpPr txBox="1">
            <a:spLocks noGrp="1"/>
          </p:cNvSpPr>
          <p:nvPr>
            <p:ph type="title"/>
          </p:nvPr>
        </p:nvSpPr>
        <p:spPr>
          <a:prstGeom prst="rect">
            <a:avLst/>
          </a:prstGeom>
        </p:spPr>
        <p:txBody>
          <a:bodyPr/>
          <a:lstStyle/>
          <a:p>
            <a:r>
              <a:t>Title Text</a:t>
            </a:r>
          </a:p>
        </p:txBody>
      </p:sp>
      <p:sp>
        <p:nvSpPr>
          <p:cNvPr id="3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28020464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Cover Large Logo (Light Blue)">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p:nvSpPr>
        <p:spPr>
          <a:xfrm>
            <a:off x="5137030" y="-2"/>
            <a:ext cx="7054972" cy="6908801"/>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12ABDB"/>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7" name="Title Text"/>
          <p:cNvSpPr txBox="1">
            <a:spLocks noGrp="1"/>
          </p:cNvSpPr>
          <p:nvPr>
            <p:ph type="title"/>
          </p:nvPr>
        </p:nvSpPr>
        <p:spPr>
          <a:xfrm>
            <a:off x="407987" y="1358151"/>
            <a:ext cx="4774259" cy="1475156"/>
          </a:xfrm>
          <a:prstGeom prst="rect">
            <a:avLst/>
          </a:prstGeom>
        </p:spPr>
        <p:txBody>
          <a:bodyPr anchor="b">
            <a:normAutofit/>
          </a:bodyPr>
          <a:lstStyle>
            <a:lvl1pPr>
              <a:defRPr sz="3600">
                <a:latin typeface="Cambria" panose="02040503050406030204" pitchFamily="18" charset="0"/>
                <a:ea typeface="Microsoft YaHei" panose="020B0503020204020204" pitchFamily="34" charset="-122"/>
              </a:defRPr>
            </a:lvl1pPr>
          </a:lstStyle>
          <a:p>
            <a:r>
              <a:rPr dirty="0"/>
              <a:t>Title Text</a:t>
            </a:r>
          </a:p>
        </p:txBody>
      </p:sp>
      <p:sp>
        <p:nvSpPr>
          <p:cNvPr id="28" name="Body Level One…"/>
          <p:cNvSpPr txBox="1">
            <a:spLocks noGrp="1"/>
          </p:cNvSpPr>
          <p:nvPr>
            <p:ph type="body" sz="quarter" idx="1" hasCustomPrompt="1"/>
          </p:nvPr>
        </p:nvSpPr>
        <p:spPr>
          <a:xfrm>
            <a:off x="407987" y="29761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grpSp>
        <p:nvGrpSpPr>
          <p:cNvPr id="34" name="Group 14"/>
          <p:cNvGrpSpPr/>
          <p:nvPr/>
        </p:nvGrpSpPr>
        <p:grpSpPr>
          <a:xfrm>
            <a:off x="416880" y="4537336"/>
            <a:ext cx="5040014" cy="1123668"/>
            <a:chOff x="-1" y="0"/>
            <a:chExt cx="5040012" cy="1123667"/>
          </a:xfrm>
        </p:grpSpPr>
        <p:sp>
          <p:nvSpPr>
            <p:cNvPr id="29" name="Freeform 11"/>
            <p:cNvSpPr/>
            <p:nvPr/>
          </p:nvSpPr>
          <p:spPr>
            <a:xfrm>
              <a:off x="4457258" y="343673"/>
              <a:ext cx="582754" cy="473677"/>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0" name="Freeform 12"/>
            <p:cNvSpPr/>
            <p:nvPr/>
          </p:nvSpPr>
          <p:spPr>
            <a:xfrm>
              <a:off x="-2" y="16439"/>
              <a:ext cx="4097160" cy="110722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1" name="Freeform 13"/>
            <p:cNvSpPr/>
            <p:nvPr/>
          </p:nvSpPr>
          <p:spPr>
            <a:xfrm>
              <a:off x="3091541" y="71725"/>
              <a:ext cx="113567" cy="11954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2" name="Freeform 14"/>
            <p:cNvSpPr/>
            <p:nvPr/>
          </p:nvSpPr>
          <p:spPr>
            <a:xfrm>
              <a:off x="3898419" y="92644"/>
              <a:ext cx="106096"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3" name="Freeform 15"/>
            <p:cNvSpPr/>
            <p:nvPr/>
          </p:nvSpPr>
          <p:spPr>
            <a:xfrm>
              <a:off x="4155426" y="-1"/>
              <a:ext cx="884585" cy="745162"/>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Slide Number">
            <a:extLst>
              <a:ext uri="{FF2B5EF4-FFF2-40B4-BE49-F238E27FC236}">
                <a16:creationId xmlns:a16="http://schemas.microsoft.com/office/drawing/2014/main" id="{C40C36FF-A402-4EE7-B829-ACE069BD4A49}"/>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54481481"/>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ntent Slide (Green)">
    <p:spTree>
      <p:nvGrpSpPr>
        <p:cNvPr id="1" name=""/>
        <p:cNvGrpSpPr/>
        <p:nvPr/>
      </p:nvGrpSpPr>
      <p:grpSpPr>
        <a:xfrm>
          <a:off x="0" y="0"/>
          <a:ext cx="0" cy="0"/>
          <a:chOff x="0" y="0"/>
          <a:chExt cx="0" cy="0"/>
        </a:xfrm>
      </p:grpSpPr>
      <p:pic>
        <p:nvPicPr>
          <p:cNvPr id="32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2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27" name="Freeform: Shape 8"/>
          <p:cNvSpPr/>
          <p:nvPr/>
        </p:nvSpPr>
        <p:spPr>
          <a:xfrm>
            <a:off x="5550120" y="733284"/>
            <a:ext cx="6641881" cy="6124720"/>
          </a:xfrm>
          <a:custGeom>
            <a:avLst/>
            <a:gdLst/>
            <a:ahLst/>
            <a:cxnLst>
              <a:cxn ang="0">
                <a:pos x="wd2" y="hd2"/>
              </a:cxn>
              <a:cxn ang="5400000">
                <a:pos x="wd2" y="hd2"/>
              </a:cxn>
              <a:cxn ang="10800000">
                <a:pos x="wd2" y="hd2"/>
              </a:cxn>
              <a:cxn ang="16200000">
                <a:pos x="wd2" y="hd2"/>
              </a:cxn>
            </a:cxnLst>
            <a:rect l="0" t="0" r="r" b="b"/>
            <a:pathLst>
              <a:path w="21600" h="21591" extrusionOk="0">
                <a:moveTo>
                  <a:pt x="14275" y="3"/>
                </a:moveTo>
                <a:cubicBezTo>
                  <a:pt x="16399" y="27"/>
                  <a:pt x="18493" y="205"/>
                  <a:pt x="20518" y="558"/>
                </a:cubicBezTo>
                <a:lnTo>
                  <a:pt x="21600" y="771"/>
                </a:lnTo>
                <a:lnTo>
                  <a:pt x="21600" y="21591"/>
                </a:lnTo>
                <a:lnTo>
                  <a:pt x="0" y="21591"/>
                </a:lnTo>
                <a:lnTo>
                  <a:pt x="295" y="20710"/>
                </a:lnTo>
                <a:cubicBezTo>
                  <a:pt x="3133" y="12807"/>
                  <a:pt x="9692" y="5556"/>
                  <a:pt x="11070" y="81"/>
                </a:cubicBezTo>
                <a:cubicBezTo>
                  <a:pt x="12143" y="18"/>
                  <a:pt x="13212" y="-9"/>
                  <a:pt x="14275" y="3"/>
                </a:cubicBezTo>
                <a:close/>
              </a:path>
            </a:pathLst>
          </a:cu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30" name="Text Placeholder 7"/>
          <p:cNvSpPr>
            <a:spLocks noGrp="1"/>
          </p:cNvSpPr>
          <p:nvPr>
            <p:ph type="body" sz="quarter" idx="14"/>
          </p:nvPr>
        </p:nvSpPr>
        <p:spPr>
          <a:xfrm>
            <a:off x="407983" y="1413989"/>
            <a:ext cx="6297905" cy="459225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332" name="Text Placeholder 7"/>
          <p:cNvSpPr>
            <a:spLocks noGrp="1"/>
          </p:cNvSpPr>
          <p:nvPr>
            <p:ph type="body" sz="quarter" idx="16"/>
          </p:nvPr>
        </p:nvSpPr>
        <p:spPr>
          <a:xfrm>
            <a:off x="8229600" y="2209794"/>
            <a:ext cx="3742553" cy="3796451"/>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333" name="Text Placeholder 42"/>
          <p:cNvSpPr>
            <a:spLocks noGrp="1"/>
          </p:cNvSpPr>
          <p:nvPr>
            <p:ph type="body" sz="quarter" idx="17"/>
          </p:nvPr>
        </p:nvSpPr>
        <p:spPr>
          <a:xfrm>
            <a:off x="8760634" y="1055802"/>
            <a:ext cx="3211519" cy="974731"/>
          </a:xfrm>
          <a:prstGeom prst="rect">
            <a:avLst/>
          </a:prstGeom>
        </p:spPr>
        <p:txBody>
          <a:bodyPr anchor="b">
            <a:normAutofit/>
          </a:bodyPr>
          <a:lstStyle>
            <a:lvl1pPr algn="r">
              <a:defRPr sz="3600">
                <a:solidFill>
                  <a:srgbClr val="FFFFFF"/>
                </a:solidFill>
                <a:latin typeface="Cambria" panose="02040503050406030204" pitchFamily="18" charset="0"/>
              </a:defRPr>
            </a:lvl1pPr>
          </a:lstStyle>
          <a:p>
            <a:endParaRPr dirty="0"/>
          </a:p>
        </p:txBody>
      </p:sp>
      <p:sp>
        <p:nvSpPr>
          <p:cNvPr id="334"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35" name="Title Text"/>
          <p:cNvSpPr txBox="1">
            <a:spLocks noGrp="1"/>
          </p:cNvSpPr>
          <p:nvPr>
            <p:ph type="title"/>
          </p:nvPr>
        </p:nvSpPr>
        <p:spPr>
          <a:prstGeom prst="rect">
            <a:avLst/>
          </a:prstGeom>
        </p:spPr>
        <p:txBody>
          <a:bodyPr/>
          <a:lstStyle/>
          <a:p>
            <a:r>
              <a:t>Title Text</a:t>
            </a:r>
          </a:p>
        </p:txBody>
      </p:sp>
      <p:sp>
        <p:nvSpPr>
          <p:cNvPr id="3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612480778"/>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ntent Slide (Red)">
    <p:spTree>
      <p:nvGrpSpPr>
        <p:cNvPr id="1" name=""/>
        <p:cNvGrpSpPr/>
        <p:nvPr/>
      </p:nvGrpSpPr>
      <p:grpSpPr>
        <a:xfrm>
          <a:off x="0" y="0"/>
          <a:ext cx="0" cy="0"/>
          <a:chOff x="0" y="0"/>
          <a:chExt cx="0" cy="0"/>
        </a:xfrm>
      </p:grpSpPr>
      <p:pic>
        <p:nvPicPr>
          <p:cNvPr id="325"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326"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327" name="Freeform: Shape 8"/>
          <p:cNvSpPr/>
          <p:nvPr/>
        </p:nvSpPr>
        <p:spPr>
          <a:xfrm>
            <a:off x="5550120" y="733284"/>
            <a:ext cx="6641881" cy="6124720"/>
          </a:xfrm>
          <a:custGeom>
            <a:avLst/>
            <a:gdLst/>
            <a:ahLst/>
            <a:cxnLst>
              <a:cxn ang="0">
                <a:pos x="wd2" y="hd2"/>
              </a:cxn>
              <a:cxn ang="5400000">
                <a:pos x="wd2" y="hd2"/>
              </a:cxn>
              <a:cxn ang="10800000">
                <a:pos x="wd2" y="hd2"/>
              </a:cxn>
              <a:cxn ang="16200000">
                <a:pos x="wd2" y="hd2"/>
              </a:cxn>
            </a:cxnLst>
            <a:rect l="0" t="0" r="r" b="b"/>
            <a:pathLst>
              <a:path w="21600" h="21591" extrusionOk="0">
                <a:moveTo>
                  <a:pt x="14275" y="3"/>
                </a:moveTo>
                <a:cubicBezTo>
                  <a:pt x="16399" y="27"/>
                  <a:pt x="18493" y="205"/>
                  <a:pt x="20518" y="558"/>
                </a:cubicBezTo>
                <a:lnTo>
                  <a:pt x="21600" y="771"/>
                </a:lnTo>
                <a:lnTo>
                  <a:pt x="21600" y="21591"/>
                </a:lnTo>
                <a:lnTo>
                  <a:pt x="0" y="21591"/>
                </a:lnTo>
                <a:lnTo>
                  <a:pt x="295" y="20710"/>
                </a:lnTo>
                <a:cubicBezTo>
                  <a:pt x="3133" y="12807"/>
                  <a:pt x="9692" y="5556"/>
                  <a:pt x="11070" y="81"/>
                </a:cubicBezTo>
                <a:cubicBezTo>
                  <a:pt x="12143" y="18"/>
                  <a:pt x="13212" y="-9"/>
                  <a:pt x="14275" y="3"/>
                </a:cubicBezTo>
                <a:close/>
              </a:path>
            </a:pathLst>
          </a:custGeom>
          <a:solidFill>
            <a:schemeClr val="accent4"/>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330" name="Text Placeholder 7"/>
          <p:cNvSpPr>
            <a:spLocks noGrp="1"/>
          </p:cNvSpPr>
          <p:nvPr>
            <p:ph type="body" sz="quarter" idx="14"/>
          </p:nvPr>
        </p:nvSpPr>
        <p:spPr>
          <a:xfrm>
            <a:off x="407983" y="1413989"/>
            <a:ext cx="6297905" cy="4592255"/>
          </a:xfrm>
          <a:prstGeom prst="rect">
            <a:avLst/>
          </a:prstGeom>
        </p:spPr>
        <p:txBody>
          <a:bodyPr/>
          <a:lstStyle>
            <a:lvl1pPr>
              <a:defRPr>
                <a:latin typeface="+mn-lt"/>
              </a:defRPr>
            </a:lvl1pPr>
          </a:lstStyle>
          <a:p>
            <a:endParaRPr dirty="0"/>
          </a:p>
        </p:txBody>
      </p:sp>
      <p:sp>
        <p:nvSpPr>
          <p:cNvPr id="332" name="Text Placeholder 7"/>
          <p:cNvSpPr>
            <a:spLocks noGrp="1"/>
          </p:cNvSpPr>
          <p:nvPr>
            <p:ph type="body" sz="quarter" idx="16"/>
          </p:nvPr>
        </p:nvSpPr>
        <p:spPr>
          <a:xfrm>
            <a:off x="8229600" y="2209794"/>
            <a:ext cx="3742553" cy="3796451"/>
          </a:xfrm>
          <a:prstGeom prst="rect">
            <a:avLst/>
          </a:prstGeom>
        </p:spPr>
        <p:txBody>
          <a:bodyPr>
            <a:normAutofit/>
          </a:bodyPr>
          <a:lstStyle>
            <a:lvl1pPr algn="r">
              <a:defRPr sz="2400">
                <a:solidFill>
                  <a:srgbClr val="FFFFFF"/>
                </a:solidFill>
                <a:latin typeface="Cambria" panose="02040503050406030204" pitchFamily="18" charset="0"/>
              </a:defRPr>
            </a:lvl1pPr>
          </a:lstStyle>
          <a:p>
            <a:endParaRPr dirty="0"/>
          </a:p>
        </p:txBody>
      </p:sp>
      <p:sp>
        <p:nvSpPr>
          <p:cNvPr id="333" name="Text Placeholder 42"/>
          <p:cNvSpPr>
            <a:spLocks noGrp="1"/>
          </p:cNvSpPr>
          <p:nvPr>
            <p:ph type="body" sz="quarter" idx="17"/>
          </p:nvPr>
        </p:nvSpPr>
        <p:spPr>
          <a:xfrm>
            <a:off x="8760634" y="1055802"/>
            <a:ext cx="3211519" cy="974731"/>
          </a:xfrm>
          <a:prstGeom prst="rect">
            <a:avLst/>
          </a:prstGeom>
        </p:spPr>
        <p:txBody>
          <a:bodyPr anchor="b">
            <a:normAutofit/>
          </a:bodyPr>
          <a:lstStyle>
            <a:lvl1pPr algn="r">
              <a:defRPr sz="3600">
                <a:solidFill>
                  <a:srgbClr val="FFFFFF"/>
                </a:solidFill>
                <a:latin typeface="Cambria" panose="02040503050406030204" pitchFamily="18" charset="0"/>
              </a:defRPr>
            </a:lvl1pPr>
          </a:lstStyle>
          <a:p>
            <a:endParaRPr dirty="0"/>
          </a:p>
        </p:txBody>
      </p:sp>
      <p:sp>
        <p:nvSpPr>
          <p:cNvPr id="334"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335" name="Title Text"/>
          <p:cNvSpPr txBox="1">
            <a:spLocks noGrp="1"/>
          </p:cNvSpPr>
          <p:nvPr>
            <p:ph type="title"/>
          </p:nvPr>
        </p:nvSpPr>
        <p:spPr>
          <a:prstGeom prst="rect">
            <a:avLst/>
          </a:prstGeom>
        </p:spPr>
        <p:txBody>
          <a:bodyPr/>
          <a:lstStyle/>
          <a:p>
            <a:r>
              <a:t>Title Text</a:t>
            </a:r>
          </a:p>
        </p:txBody>
      </p:sp>
      <p:sp>
        <p:nvSpPr>
          <p:cNvPr id="3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660762616"/>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Purpl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866555"/>
            <a:ext cx="11357529" cy="1994495"/>
          </a:xfrm>
          <a:prstGeom prst="rect">
            <a:avLst/>
          </a:prstGeom>
        </p:spPr>
        <p:txBody>
          <a:bodyPr/>
          <a:lstStyle>
            <a:lvl1pPr>
              <a:defRPr>
                <a:latin typeface="+mn-lt"/>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485364077"/>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Blu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866555"/>
            <a:ext cx="11357529" cy="1994495"/>
          </a:xfrm>
          <a:prstGeom prst="rect">
            <a:avLst/>
          </a:prstGeom>
        </p:spPr>
        <p:txBody>
          <a:bodyPr/>
          <a:lstStyle>
            <a:lvl1pPr>
              <a:defRPr>
                <a:latin typeface="+mn-lt"/>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608681912"/>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Light Blu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866555"/>
            <a:ext cx="11357529" cy="1994495"/>
          </a:xfrm>
          <a:prstGeom prst="rect">
            <a:avLst/>
          </a:prstGeom>
        </p:spPr>
        <p:txBody>
          <a:bodyPr/>
          <a:lstStyle>
            <a:lvl1pPr>
              <a:defRPr>
                <a:latin typeface="+mn-lt"/>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762311125"/>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Green)">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866555"/>
            <a:ext cx="11357529" cy="1994495"/>
          </a:xfrm>
          <a:prstGeom prst="rect">
            <a:avLst/>
          </a:prstGeom>
        </p:spPr>
        <p:txBody>
          <a:bodyPr/>
          <a:lstStyle>
            <a:lvl1pPr>
              <a:defRPr>
                <a:latin typeface="+mn-lt"/>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529293496"/>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Red)">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FF304C"/>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866555"/>
            <a:ext cx="11357529" cy="1994495"/>
          </a:xfrm>
          <a:prstGeom prst="rect">
            <a:avLst/>
          </a:prstGeom>
        </p:spPr>
        <p:txBody>
          <a:bodyPr/>
          <a:lstStyle>
            <a:lvl1pPr>
              <a:defRPr>
                <a:latin typeface="+mn-lt"/>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j-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314635590"/>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reserve="1">
  <p:cSld name="Content Two Sections Three Columns (Purpl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077072"/>
            <a:ext cx="12192000" cy="2869828"/>
          </a:xfrm>
          <a:prstGeom prst="rect">
            <a:avLst/>
          </a:pr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8" y="142333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4" y="1866555"/>
            <a:ext cx="3566168" cy="1994495"/>
          </a:xfrm>
          <a:prstGeom prst="rect">
            <a:avLst/>
          </a:prstGeom>
        </p:spPr>
        <p:txBody>
          <a:bodyPr/>
          <a:lstStyle>
            <a:lvl1pPr>
              <a:defRPr>
                <a:latin typeface="+mn-lt"/>
              </a:defRPr>
            </a:lvl1pPr>
          </a:lstStyle>
          <a:p>
            <a:endParaRPr dirty="0"/>
          </a:p>
        </p:txBody>
      </p:sp>
      <p:sp>
        <p:nvSpPr>
          <p:cNvPr id="184" name="Text Placeholder 7"/>
          <p:cNvSpPr>
            <a:spLocks noGrp="1"/>
          </p:cNvSpPr>
          <p:nvPr>
            <p:ph type="body" sz="quarter" idx="17"/>
          </p:nvPr>
        </p:nvSpPr>
        <p:spPr>
          <a:xfrm>
            <a:off x="432217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815746151"/>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reserve="1">
  <p:cSld name="Content Two Sections Three Columns (Blu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8" name="Rectangle 12"/>
          <p:cNvSpPr/>
          <p:nvPr/>
        </p:nvSpPr>
        <p:spPr>
          <a:xfrm>
            <a:off x="0" y="4077072"/>
            <a:ext cx="12192000" cy="2869828"/>
          </a:xfrm>
          <a:prstGeom prst="rect">
            <a:avLst/>
          </a:pr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8" y="142333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4" y="1866555"/>
            <a:ext cx="3566168" cy="1994495"/>
          </a:xfrm>
          <a:prstGeom prst="rect">
            <a:avLst/>
          </a:prstGeom>
        </p:spPr>
        <p:txBody>
          <a:bodyPr/>
          <a:lstStyle>
            <a:lvl1pPr>
              <a:defRPr>
                <a:latin typeface="+mn-lt"/>
              </a:defRPr>
            </a:lvl1pPr>
          </a:lstStyle>
          <a:p>
            <a:endParaRPr dirty="0"/>
          </a:p>
        </p:txBody>
      </p:sp>
      <p:sp>
        <p:nvSpPr>
          <p:cNvPr id="184" name="Text Placeholder 7"/>
          <p:cNvSpPr>
            <a:spLocks noGrp="1"/>
          </p:cNvSpPr>
          <p:nvPr>
            <p:ph type="body" sz="quarter" idx="17"/>
          </p:nvPr>
        </p:nvSpPr>
        <p:spPr>
          <a:xfrm>
            <a:off x="432217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158A08C5-A6F6-4715-BDDF-B2234E42A0FA}"/>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43B9986A-F0F5-4ED1-88E6-3CF3110BD7C0}"/>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E5B74FDB-9D6D-49EF-B247-4C4242F9D5B0}"/>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789886676"/>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Content Two Sections Three Columns (Light Blue)">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8" name="Rectangle 12"/>
          <p:cNvSpPr/>
          <p:nvPr/>
        </p:nvSpPr>
        <p:spPr>
          <a:xfrm>
            <a:off x="0" y="4077072"/>
            <a:ext cx="12192000" cy="2869828"/>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8" y="142333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4" y="1866555"/>
            <a:ext cx="3566168"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4" name="Text Placeholder 7"/>
          <p:cNvSpPr>
            <a:spLocks noGrp="1"/>
          </p:cNvSpPr>
          <p:nvPr>
            <p:ph type="body" sz="quarter" idx="17"/>
          </p:nvPr>
        </p:nvSpPr>
        <p:spPr>
          <a:xfrm>
            <a:off x="432217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E7A157D7-0ED7-4D77-8507-72805A99B62F}"/>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E743D3C0-3708-4D94-95F8-EDA2F9E090FA}"/>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5F17839C-71E8-4344-8848-098DA3F76C5B}"/>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Cover Large Logo (Green)">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p:nvSpPr>
        <p:spPr>
          <a:xfrm>
            <a:off x="5137030" y="-2"/>
            <a:ext cx="7054972" cy="6908801"/>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95E616"/>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7" name="Title Text"/>
          <p:cNvSpPr txBox="1">
            <a:spLocks noGrp="1"/>
          </p:cNvSpPr>
          <p:nvPr>
            <p:ph type="title"/>
          </p:nvPr>
        </p:nvSpPr>
        <p:spPr>
          <a:xfrm>
            <a:off x="407987" y="1358151"/>
            <a:ext cx="4774259" cy="1475156"/>
          </a:xfrm>
          <a:prstGeom prst="rect">
            <a:avLst/>
          </a:prstGeom>
        </p:spPr>
        <p:txBody>
          <a:bodyPr anchor="b">
            <a:normAutofit/>
          </a:bodyPr>
          <a:lstStyle>
            <a:lvl1pPr>
              <a:defRPr sz="3600">
                <a:latin typeface="Cambria" panose="02040503050406030204" pitchFamily="18" charset="0"/>
                <a:ea typeface="Microsoft YaHei" panose="020B0503020204020204" pitchFamily="34" charset="-122"/>
              </a:defRPr>
            </a:lvl1pPr>
          </a:lstStyle>
          <a:p>
            <a:r>
              <a:rPr dirty="0"/>
              <a:t>Title Text</a:t>
            </a:r>
          </a:p>
        </p:txBody>
      </p:sp>
      <p:sp>
        <p:nvSpPr>
          <p:cNvPr id="28" name="Body Level One…"/>
          <p:cNvSpPr txBox="1">
            <a:spLocks noGrp="1"/>
          </p:cNvSpPr>
          <p:nvPr>
            <p:ph type="body" sz="quarter" idx="1" hasCustomPrompt="1"/>
          </p:nvPr>
        </p:nvSpPr>
        <p:spPr>
          <a:xfrm>
            <a:off x="407987" y="29761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grpSp>
        <p:nvGrpSpPr>
          <p:cNvPr id="34" name="Group 14"/>
          <p:cNvGrpSpPr/>
          <p:nvPr/>
        </p:nvGrpSpPr>
        <p:grpSpPr>
          <a:xfrm>
            <a:off x="416880" y="4537336"/>
            <a:ext cx="5040014" cy="1123668"/>
            <a:chOff x="-1" y="0"/>
            <a:chExt cx="5040012" cy="1123667"/>
          </a:xfrm>
        </p:grpSpPr>
        <p:sp>
          <p:nvSpPr>
            <p:cNvPr id="29" name="Freeform 11"/>
            <p:cNvSpPr/>
            <p:nvPr/>
          </p:nvSpPr>
          <p:spPr>
            <a:xfrm>
              <a:off x="4457258" y="343673"/>
              <a:ext cx="582754" cy="473677"/>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0" name="Freeform 12"/>
            <p:cNvSpPr/>
            <p:nvPr/>
          </p:nvSpPr>
          <p:spPr>
            <a:xfrm>
              <a:off x="-2" y="16439"/>
              <a:ext cx="4097160" cy="110722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1" name="Freeform 13"/>
            <p:cNvSpPr/>
            <p:nvPr/>
          </p:nvSpPr>
          <p:spPr>
            <a:xfrm>
              <a:off x="3091541" y="71725"/>
              <a:ext cx="113567" cy="11954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2" name="Freeform 14"/>
            <p:cNvSpPr/>
            <p:nvPr/>
          </p:nvSpPr>
          <p:spPr>
            <a:xfrm>
              <a:off x="3898419" y="92644"/>
              <a:ext cx="106096"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3" name="Freeform 15"/>
            <p:cNvSpPr/>
            <p:nvPr/>
          </p:nvSpPr>
          <p:spPr>
            <a:xfrm>
              <a:off x="4155426" y="-1"/>
              <a:ext cx="884585" cy="745162"/>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Slide Number">
            <a:extLst>
              <a:ext uri="{FF2B5EF4-FFF2-40B4-BE49-F238E27FC236}">
                <a16:creationId xmlns:a16="http://schemas.microsoft.com/office/drawing/2014/main" id="{C40C36FF-A402-4EE7-B829-ACE069BD4A49}"/>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27429073"/>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reserve="1">
  <p:cSld name="Content Two Sections Three Columns (Green)">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8" name="Rectangle 12"/>
          <p:cNvSpPr/>
          <p:nvPr/>
        </p:nvSpPr>
        <p:spPr>
          <a:xfrm>
            <a:off x="0" y="4077072"/>
            <a:ext cx="12192000" cy="2869828"/>
          </a:xfrm>
          <a:prstGeom prst="rect">
            <a:avLst/>
          </a:pr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8" y="142333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4" y="1866555"/>
            <a:ext cx="3566168" cy="1994495"/>
          </a:xfrm>
          <a:prstGeom prst="rect">
            <a:avLst/>
          </a:prstGeom>
        </p:spPr>
        <p:txBody>
          <a:bodyPr/>
          <a:lstStyle>
            <a:lvl1pPr>
              <a:defRPr>
                <a:latin typeface="+mn-lt"/>
              </a:defRPr>
            </a:lvl1pPr>
          </a:lstStyle>
          <a:p>
            <a:endParaRPr dirty="0"/>
          </a:p>
        </p:txBody>
      </p:sp>
      <p:sp>
        <p:nvSpPr>
          <p:cNvPr id="184" name="Text Placeholder 7"/>
          <p:cNvSpPr>
            <a:spLocks noGrp="1"/>
          </p:cNvSpPr>
          <p:nvPr>
            <p:ph type="body" sz="quarter" idx="17"/>
          </p:nvPr>
        </p:nvSpPr>
        <p:spPr>
          <a:xfrm>
            <a:off x="432217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866555"/>
            <a:ext cx="3566160" cy="1994495"/>
          </a:xfrm>
          <a:prstGeom prst="rect">
            <a:avLst/>
          </a:prstGeom>
        </p:spPr>
        <p:txBody>
          <a:bodyPr/>
          <a:lstStyle>
            <a:lvl1pPr>
              <a:defRPr>
                <a:latin typeface="+mn-lt"/>
                <a:ea typeface="Verdana" panose="020B0604030504040204" pitchFamily="34" charset="0"/>
                <a:cs typeface="Verdana" panose="020B0604030504040204" pitchFamily="34" charset="0"/>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0B4F6322-94A3-49A5-B14A-933F633B090B}"/>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3AE02E76-8A00-4193-A494-4AFD3725622E}"/>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315EF1FC-575B-45B4-AEE5-F2F00E3A74B7}"/>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968330015"/>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reserve="1">
  <p:cSld name="Content Two Sections Three Columns (Red)">
    <p:spTree>
      <p:nvGrpSpPr>
        <p:cNvPr id="1" name=""/>
        <p:cNvGrpSpPr/>
        <p:nvPr/>
      </p:nvGrpSpPr>
      <p:grpSpPr>
        <a:xfrm>
          <a:off x="0" y="0"/>
          <a:ext cx="0" cy="0"/>
          <a:chOff x="0" y="0"/>
          <a:chExt cx="0" cy="0"/>
        </a:xfrm>
      </p:grpSpPr>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8" name="Rectangle 12"/>
          <p:cNvSpPr/>
          <p:nvPr/>
        </p:nvSpPr>
        <p:spPr>
          <a:xfrm>
            <a:off x="0" y="4077072"/>
            <a:ext cx="12192000" cy="2869828"/>
          </a:xfrm>
          <a:prstGeom prst="rect">
            <a:avLst/>
          </a:prstGeom>
          <a:solidFill>
            <a:srgbClr val="FF304C"/>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8" y="1423335"/>
            <a:ext cx="3566160" cy="412369"/>
          </a:xfrm>
          <a:prstGeom prst="rect">
            <a:avLst/>
          </a:prstGeom>
        </p:spPr>
        <p:txBody>
          <a:bodyPr anchor="ctr">
            <a:normAutofit/>
          </a:bodyPr>
          <a:lstStyle>
            <a:lvl1pPr>
              <a:spcBef>
                <a:spcPts val="600"/>
              </a:spcBef>
              <a:defRPr sz="2000">
                <a:solidFill>
                  <a:schemeClr val="accent2"/>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0" name="Text Placeholder 4"/>
          <p:cNvSpPr>
            <a:spLocks noGrp="1"/>
          </p:cNvSpPr>
          <p:nvPr>
            <p:ph type="body" sz="quarter" idx="13"/>
          </p:nvPr>
        </p:nvSpPr>
        <p:spPr>
          <a:xfrm>
            <a:off x="821785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1" name="Text Placeholder 4"/>
          <p:cNvSpPr>
            <a:spLocks noGrp="1"/>
          </p:cNvSpPr>
          <p:nvPr>
            <p:ph type="body" sz="quarter" idx="14"/>
          </p:nvPr>
        </p:nvSpPr>
        <p:spPr>
          <a:xfrm>
            <a:off x="4322171" y="1423335"/>
            <a:ext cx="3566160" cy="412364"/>
          </a:xfrm>
          <a:prstGeom prst="rect">
            <a:avLst/>
          </a:prstGeom>
        </p:spPr>
        <p:txBody>
          <a:bodyPr anchor="ctr">
            <a:normAutofit/>
          </a:bodyPr>
          <a:lstStyle>
            <a:lvl1pPr>
              <a:defRPr sz="2000">
                <a:solidFill>
                  <a:srgbClr val="12ABDB"/>
                </a:solidFill>
                <a:latin typeface="Cambria" panose="02040503050406030204" pitchFamily="18" charset="0"/>
              </a:defRPr>
            </a:lvl1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4" y="1866555"/>
            <a:ext cx="3566168" cy="1994495"/>
          </a:xfrm>
          <a:prstGeom prst="rect">
            <a:avLst/>
          </a:prstGeom>
        </p:spPr>
        <p:txBody>
          <a:bodyPr/>
          <a:lstStyle>
            <a:lvl1pPr>
              <a:defRPr>
                <a:latin typeface="+mn-lt"/>
              </a:defRPr>
            </a:lvl1pPr>
          </a:lstStyle>
          <a:p>
            <a:endParaRPr dirty="0"/>
          </a:p>
        </p:txBody>
      </p:sp>
      <p:sp>
        <p:nvSpPr>
          <p:cNvPr id="184" name="Text Placeholder 7"/>
          <p:cNvSpPr>
            <a:spLocks noGrp="1"/>
          </p:cNvSpPr>
          <p:nvPr>
            <p:ph type="body" sz="quarter" idx="17"/>
          </p:nvPr>
        </p:nvSpPr>
        <p:spPr>
          <a:xfrm>
            <a:off x="432217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5" name="Text Placeholder 7"/>
          <p:cNvSpPr>
            <a:spLocks noGrp="1"/>
          </p:cNvSpPr>
          <p:nvPr>
            <p:ph type="body" sz="quarter" idx="18"/>
          </p:nvPr>
        </p:nvSpPr>
        <p:spPr>
          <a:xfrm>
            <a:off x="8217851" y="1866555"/>
            <a:ext cx="3566160" cy="1994495"/>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dirty="0"/>
          </a:p>
        </p:txBody>
      </p:sp>
      <p:sp>
        <p:nvSpPr>
          <p:cNvPr id="186" name="Text Placeholder 7"/>
          <p:cNvSpPr>
            <a:spLocks noGrp="1"/>
          </p:cNvSpPr>
          <p:nvPr>
            <p:ph type="body" sz="half" idx="19"/>
          </p:nvPr>
        </p:nvSpPr>
        <p:spPr>
          <a:xfrm>
            <a:off x="426486" y="4674187"/>
            <a:ext cx="11357527" cy="1799211"/>
          </a:xfrm>
          <a:prstGeom prst="rect">
            <a:avLst/>
          </a:prstGeom>
        </p:spPr>
        <p:txBody>
          <a:bodyPr/>
          <a:lstStyle>
            <a:lvl1pPr>
              <a:defRPr>
                <a:solidFill>
                  <a:srgbClr val="FFFFFF"/>
                </a:solidFill>
                <a:latin typeface="+mn-lt"/>
              </a:defRPr>
            </a:lvl1pPr>
          </a:lstStyle>
          <a:p>
            <a:endParaRPr dirty="0"/>
          </a:p>
        </p:txBody>
      </p:sp>
      <p:sp>
        <p:nvSpPr>
          <p:cNvPr id="188" name="Title Text"/>
          <p:cNvSpPr txBox="1">
            <a:spLocks noGrp="1"/>
          </p:cNvSpPr>
          <p:nvPr>
            <p:ph type="title"/>
          </p:nvPr>
        </p:nvSpPr>
        <p:spPr>
          <a:prstGeom prst="rect">
            <a:avLst/>
          </a:prstGeom>
        </p:spPr>
        <p:txBody>
          <a:bodyPr/>
          <a:lstStyle/>
          <a:p>
            <a:r>
              <a:rPr dirty="0"/>
              <a:t>Title Text</a:t>
            </a:r>
          </a:p>
        </p:txBody>
      </p:sp>
      <p:sp>
        <p:nvSpPr>
          <p:cNvPr id="16" name="Conector reto 49">
            <a:extLst>
              <a:ext uri="{FF2B5EF4-FFF2-40B4-BE49-F238E27FC236}">
                <a16:creationId xmlns:a16="http://schemas.microsoft.com/office/drawing/2014/main" id="{9BCE3143-F0C1-4D2B-A73D-05E794A72D97}"/>
              </a:ext>
            </a:extLst>
          </p:cNvPr>
          <p:cNvSpPr/>
          <p:nvPr userDrawn="1"/>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 name="Conector reto 49">
            <a:extLst>
              <a:ext uri="{FF2B5EF4-FFF2-40B4-BE49-F238E27FC236}">
                <a16:creationId xmlns:a16="http://schemas.microsoft.com/office/drawing/2014/main" id="{78187176-4E7D-4958-ABA1-21FA56614CD7}"/>
              </a:ext>
            </a:extLst>
          </p:cNvPr>
          <p:cNvSpPr/>
          <p:nvPr userDrawn="1"/>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 name="Slide Number">
            <a:extLst>
              <a:ext uri="{FF2B5EF4-FFF2-40B4-BE49-F238E27FC236}">
                <a16:creationId xmlns:a16="http://schemas.microsoft.com/office/drawing/2014/main" id="{4885C99C-560D-4E20-806C-683A98CF82EB}"/>
              </a:ext>
            </a:extLst>
          </p:cNvP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47284627"/>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Purple Light Blue)">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250115648"/>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Blue Light Blue)">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291660481"/>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Green Light Blue)">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1584863016"/>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Light Blue Purple)">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2C004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633897882"/>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Light Blue Blue)">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0070AD"/>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970928492"/>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Light Blue Green)">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95E616"/>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43157200"/>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ontent Two Sections (Light Blue Red)">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BA7C75C3-FC65-4F4E-9A94-BFB2F673A57F}"/>
              </a:ext>
            </a:extLst>
          </p:cNvPr>
          <p:cNvSpPr/>
          <p:nvPr userDrawn="1"/>
        </p:nvSpPr>
        <p:spPr>
          <a:xfrm>
            <a:off x="0" y="1268414"/>
            <a:ext cx="12192000" cy="2881222"/>
          </a:xfrm>
          <a:prstGeom prst="rect">
            <a:avLst/>
          </a:prstGeom>
          <a:solidFill>
            <a:srgbClr val="12ABDB"/>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pic>
        <p:nvPicPr>
          <p:cNvPr id="176"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77"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78" name="Rectangle 12"/>
          <p:cNvSpPr/>
          <p:nvPr/>
        </p:nvSpPr>
        <p:spPr>
          <a:xfrm>
            <a:off x="0" y="4120906"/>
            <a:ext cx="12192000" cy="2825993"/>
          </a:xfrm>
          <a:prstGeom prst="rect">
            <a:avLst/>
          </a:prstGeom>
          <a:solidFill>
            <a:srgbClr val="FF304C"/>
          </a:solidFill>
          <a:ln w="12700">
            <a:miter lim="400000"/>
          </a:ln>
        </p:spPr>
        <p:txBody>
          <a:bodyPr lIns="45718" tIns="45718" rIns="45718" bIns="45718" anchor="ctr"/>
          <a:lstStyle/>
          <a:p>
            <a:pPr algn="ctr">
              <a:spcBef>
                <a:spcPts val="0"/>
              </a:spcBef>
              <a:defRPr sz="1800">
                <a:solidFill>
                  <a:srgbClr val="FFFFFF"/>
                </a:solidFill>
                <a:latin typeface="+mj-lt"/>
                <a:ea typeface="+mj-ea"/>
                <a:cs typeface="+mj-cs"/>
                <a:sym typeface="Verdana"/>
              </a:defRPr>
            </a:pPr>
            <a:endParaRPr/>
          </a:p>
        </p:txBody>
      </p:sp>
      <p:sp>
        <p:nvSpPr>
          <p:cNvPr id="179" name="Body Level One…"/>
          <p:cNvSpPr txBox="1">
            <a:spLocks noGrp="1"/>
          </p:cNvSpPr>
          <p:nvPr>
            <p:ph type="body" sz="quarter" idx="1"/>
          </p:nvPr>
        </p:nvSpPr>
        <p:spPr>
          <a:xfrm>
            <a:off x="426487" y="1423335"/>
            <a:ext cx="11357525" cy="412369"/>
          </a:xfrm>
          <a:prstGeom prst="rect">
            <a:avLst/>
          </a:prstGeom>
        </p:spPr>
        <p:txBody>
          <a:bodyPr anchor="ctr">
            <a:normAutofit/>
          </a:bodyPr>
          <a:lstStyle>
            <a:lvl1pPr>
              <a:spcBef>
                <a:spcPts val="600"/>
              </a:spcBef>
              <a:defRPr sz="2000">
                <a:solidFill>
                  <a:srgbClr val="FFFFFF"/>
                </a:solidFill>
                <a:latin typeface="Cambria" panose="02040503050406030204" pitchFamily="18" charset="0"/>
                <a:ea typeface="+mj-ea"/>
                <a:cs typeface="+mj-cs"/>
                <a:sym typeface="Verdana"/>
              </a:defRPr>
            </a:lvl1pPr>
            <a:lvl2pPr marL="298676" indent="-293912">
              <a:spcBef>
                <a:spcPts val="600"/>
              </a:spcBef>
              <a:defRPr sz="1800">
                <a:solidFill>
                  <a:schemeClr val="accent2"/>
                </a:solidFill>
                <a:latin typeface="+mj-lt"/>
                <a:ea typeface="+mj-ea"/>
                <a:cs typeface="+mj-cs"/>
                <a:sym typeface="Verdana"/>
              </a:defRPr>
            </a:lvl2pPr>
            <a:lvl3pPr marL="569119" indent="-335757">
              <a:spcBef>
                <a:spcPts val="600"/>
              </a:spcBef>
              <a:defRPr sz="1800">
                <a:solidFill>
                  <a:schemeClr val="accent2"/>
                </a:solidFill>
                <a:latin typeface="+mj-lt"/>
                <a:ea typeface="+mj-ea"/>
                <a:cs typeface="+mj-cs"/>
                <a:sym typeface="Verdana"/>
              </a:defRPr>
            </a:lvl3pPr>
            <a:lvl4pPr marL="839066" indent="-381866">
              <a:spcBef>
                <a:spcPts val="600"/>
              </a:spcBef>
              <a:defRPr sz="1800">
                <a:solidFill>
                  <a:schemeClr val="accent2"/>
                </a:solidFill>
                <a:latin typeface="+mj-lt"/>
                <a:ea typeface="+mj-ea"/>
                <a:cs typeface="+mj-cs"/>
                <a:sym typeface="Verdana"/>
              </a:defRPr>
            </a:lvl4pPr>
            <a:lvl5pPr marL="1011093" indent="-293543">
              <a:spcBef>
                <a:spcPts val="600"/>
              </a:spcBef>
              <a:defRPr sz="1800">
                <a:solidFill>
                  <a:schemeClr val="accent2"/>
                </a:solidFill>
                <a:latin typeface="+mj-lt"/>
                <a:ea typeface="+mj-ea"/>
                <a:cs typeface="+mj-cs"/>
                <a:sym typeface="Verdana"/>
              </a:defRPr>
            </a:lvl5pPr>
          </a:lstStyle>
          <a:p>
            <a:endParaRPr dirty="0"/>
          </a:p>
        </p:txBody>
      </p:sp>
      <p:sp>
        <p:nvSpPr>
          <p:cNvPr id="182" name="Text Placeholder 4"/>
          <p:cNvSpPr>
            <a:spLocks noGrp="1"/>
          </p:cNvSpPr>
          <p:nvPr>
            <p:ph type="body" sz="quarter" idx="15"/>
          </p:nvPr>
        </p:nvSpPr>
        <p:spPr>
          <a:xfrm>
            <a:off x="407984" y="4231995"/>
            <a:ext cx="11376032" cy="412364"/>
          </a:xfrm>
          <a:prstGeom prst="rect">
            <a:avLst/>
          </a:prstGeom>
        </p:spPr>
        <p:txBody>
          <a:bodyPr anchor="ctr">
            <a:normAutofit/>
          </a:bodyPr>
          <a:lstStyle>
            <a:lvl1pPr>
              <a:defRPr sz="2000">
                <a:solidFill>
                  <a:srgbClr val="FFFFFF"/>
                </a:solidFill>
                <a:latin typeface="Cambria" panose="02040503050406030204" pitchFamily="18" charset="0"/>
              </a:defRPr>
            </a:lvl1pPr>
          </a:lstStyle>
          <a:p>
            <a:endParaRPr dirty="0"/>
          </a:p>
        </p:txBody>
      </p:sp>
      <p:sp>
        <p:nvSpPr>
          <p:cNvPr id="183" name="Text Placeholder 7"/>
          <p:cNvSpPr>
            <a:spLocks noGrp="1"/>
          </p:cNvSpPr>
          <p:nvPr>
            <p:ph type="body" sz="quarter" idx="16"/>
          </p:nvPr>
        </p:nvSpPr>
        <p:spPr>
          <a:xfrm>
            <a:off x="426483" y="1990625"/>
            <a:ext cx="11357529" cy="1870425"/>
          </a:xfrm>
          <a:prstGeom prst="rect">
            <a:avLst/>
          </a:prstGeom>
        </p:spPr>
        <p:txBody>
          <a:bodyPr/>
          <a:lstStyle>
            <a:lvl1pPr>
              <a:defRPr>
                <a:solidFill>
                  <a:srgbClr val="FFFFFF"/>
                </a:solidFill>
                <a:latin typeface="+mn-lt"/>
              </a:defRPr>
            </a:lvl1pPr>
          </a:lstStyle>
          <a:p>
            <a:endParaRPr dirty="0"/>
          </a:p>
        </p:txBody>
      </p:sp>
      <p:sp>
        <p:nvSpPr>
          <p:cNvPr id="186" name="Text Placeholder 7"/>
          <p:cNvSpPr>
            <a:spLocks noGrp="1"/>
          </p:cNvSpPr>
          <p:nvPr>
            <p:ph type="body" sz="half" idx="19"/>
          </p:nvPr>
        </p:nvSpPr>
        <p:spPr>
          <a:xfrm>
            <a:off x="407984" y="4769782"/>
            <a:ext cx="11376029" cy="1703615"/>
          </a:xfrm>
          <a:prstGeom prst="rect">
            <a:avLst/>
          </a:prstGeom>
        </p:spPr>
        <p:txBody>
          <a:bodyPr/>
          <a:lstStyle>
            <a:lvl1pPr>
              <a:defRPr>
                <a:solidFill>
                  <a:srgbClr val="FFFFFF"/>
                </a:solidFill>
                <a:latin typeface="+mn-lt"/>
              </a:defRPr>
            </a:lvl1pPr>
          </a:lstStyle>
          <a:p>
            <a:endParaRPr dirty="0"/>
          </a:p>
        </p:txBody>
      </p:sp>
      <p:sp>
        <p:nvSpPr>
          <p:cNvPr id="187" name="Conector reto 49"/>
          <p:cNvSpPr/>
          <p:nvPr/>
        </p:nvSpPr>
        <p:spPr>
          <a:xfrm flipV="1">
            <a:off x="11568755" y="6587910"/>
            <a:ext cx="6" cy="155582"/>
          </a:xfrm>
          <a:prstGeom prst="line">
            <a:avLst/>
          </a:prstGeom>
          <a:solidFill>
            <a:srgbClr val="000000"/>
          </a:solidFill>
          <a:ln w="12700" cap="rnd">
            <a:solidFill>
              <a:srgbClr val="FFFFFF"/>
            </a:solidFill>
          </a:ln>
        </p:spPr>
        <p:txBody>
          <a:bodyPr lIns="45718" tIns="45718" rIns="45718" bIns="45718"/>
          <a:lstStyle/>
          <a:p>
            <a:endParaRPr/>
          </a:p>
        </p:txBody>
      </p:sp>
      <p:sp>
        <p:nvSpPr>
          <p:cNvPr id="188" name="Title Text"/>
          <p:cNvSpPr txBox="1">
            <a:spLocks noGrp="1"/>
          </p:cNvSpPr>
          <p:nvPr>
            <p:ph type="title"/>
          </p:nvPr>
        </p:nvSpPr>
        <p:spPr>
          <a:prstGeom prst="rect">
            <a:avLst/>
          </a:prstGeom>
        </p:spPr>
        <p:txBody>
          <a:bodyPr/>
          <a:lstStyle/>
          <a:p>
            <a:r>
              <a:rPr dirty="0"/>
              <a:t>Title Text</a:t>
            </a:r>
          </a:p>
        </p:txBody>
      </p:sp>
      <p:sp>
        <p:nvSpPr>
          <p:cNvPr id="189" name="Slide Number"/>
          <p:cNvSpPr txBox="1">
            <a:spLocks noGrp="1"/>
          </p:cNvSpPr>
          <p:nvPr>
            <p:ph type="sldNum" sz="quarter" idx="2"/>
          </p:nvPr>
        </p:nvSpPr>
        <p:spPr>
          <a:xfrm>
            <a:off x="11711561" y="6555757"/>
            <a:ext cx="268659" cy="215440"/>
          </a:xfrm>
          <a:prstGeom prst="rect">
            <a:avLst/>
          </a:prstGeom>
        </p:spPr>
        <p:txBody>
          <a:bodyPr/>
          <a:lstStyle>
            <a:lvl1pPr>
              <a:defRPr>
                <a:solidFill>
                  <a:srgbClr val="FFFFFF"/>
                </a:solidFill>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4214340914"/>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ontent Table (Purpl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907379226"/>
              </p:ext>
            </p:extLst>
          </p:nvPr>
        </p:nvGraphicFramePr>
        <p:xfrm>
          <a:off x="407987" y="1282147"/>
          <a:ext cx="11403020"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gridCol w="2280604">
                  <a:extLst>
                    <a:ext uri="{9D8B030D-6E8A-4147-A177-3AD203B41FA5}">
                      <a16:colId xmlns:a16="http://schemas.microsoft.com/office/drawing/2014/main" val="852213243"/>
                    </a:ext>
                  </a:extLst>
                </a:gridCol>
              </a:tblGrid>
              <a:tr h="599067">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27868237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3034498969"/>
                  </a:ext>
                </a:extLst>
              </a:tr>
            </a:tbl>
          </a:graphicData>
        </a:graphic>
      </p:graphicFrame>
      <p:sp>
        <p:nvSpPr>
          <p:cNvPr id="12" name="Title Text">
            <a:extLst>
              <a:ext uri="{FF2B5EF4-FFF2-40B4-BE49-F238E27FC236}">
                <a16:creationId xmlns:a16="http://schemas.microsoft.com/office/drawing/2014/main" id="{7792AF45-8253-4D09-9348-6008C343BCCD}"/>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163375975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reserve="1">
  <p:cSld name="Cover Large Logo (Red)">
    <p:spTree>
      <p:nvGrpSpPr>
        <p:cNvPr id="1" name=""/>
        <p:cNvGrpSpPr/>
        <p:nvPr/>
      </p:nvGrpSpPr>
      <p:grpSpPr>
        <a:xfrm>
          <a:off x="0" y="0"/>
          <a:ext cx="0" cy="0"/>
          <a:chOff x="0" y="0"/>
          <a:chExt cx="0" cy="0"/>
        </a:xfrm>
      </p:grpSpPr>
      <p:sp>
        <p:nvSpPr>
          <p:cNvPr id="25" name="Freeform 7"/>
          <p:cNvSpPr/>
          <p:nvPr/>
        </p:nvSpPr>
        <p:spPr>
          <a:xfrm>
            <a:off x="9518650" y="6842124"/>
            <a:ext cx="107950" cy="158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41" y="17280"/>
                  <a:pt x="5718" y="12960"/>
                  <a:pt x="8259" y="12960"/>
                </a:cubicBezTo>
                <a:cubicBezTo>
                  <a:pt x="12706" y="8640"/>
                  <a:pt x="17153" y="4320"/>
                  <a:pt x="21600" y="0"/>
                </a:cubicBezTo>
                <a:cubicBezTo>
                  <a:pt x="21600" y="4320"/>
                  <a:pt x="21600" y="12960"/>
                  <a:pt x="21600" y="21600"/>
                </a:cubicBezTo>
                <a:cubicBezTo>
                  <a:pt x="14612" y="21600"/>
                  <a:pt x="6988" y="21600"/>
                  <a:pt x="0" y="21600"/>
                </a:cubicBezTo>
                <a:close/>
              </a:path>
            </a:pathLst>
          </a:custGeom>
          <a:solidFill>
            <a:srgbClr val="FFFFFF"/>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6" name="Freeform 5"/>
          <p:cNvSpPr/>
          <p:nvPr/>
        </p:nvSpPr>
        <p:spPr>
          <a:xfrm>
            <a:off x="5137030" y="-2"/>
            <a:ext cx="7054972" cy="6908801"/>
          </a:xfrm>
          <a:custGeom>
            <a:avLst/>
            <a:gdLst/>
            <a:ahLst/>
            <a:cxnLst>
              <a:cxn ang="0">
                <a:pos x="wd2" y="hd2"/>
              </a:cxn>
              <a:cxn ang="5400000">
                <a:pos x="wd2" y="hd2"/>
              </a:cxn>
              <a:cxn ang="10800000">
                <a:pos x="wd2" y="hd2"/>
              </a:cxn>
              <a:cxn ang="16200000">
                <a:pos x="wd2" y="hd2"/>
              </a:cxn>
            </a:cxnLst>
            <a:rect l="0" t="0" r="r" b="b"/>
            <a:pathLst>
              <a:path w="21583" h="21600" extrusionOk="0">
                <a:moveTo>
                  <a:pt x="21253" y="21600"/>
                </a:moveTo>
                <a:cubicBezTo>
                  <a:pt x="21146" y="21600"/>
                  <a:pt x="21049" y="21600"/>
                  <a:pt x="20942" y="21600"/>
                </a:cubicBezTo>
                <a:cubicBezTo>
                  <a:pt x="20913" y="21590"/>
                  <a:pt x="20884" y="21580"/>
                  <a:pt x="20855" y="21580"/>
                </a:cubicBezTo>
                <a:cubicBezTo>
                  <a:pt x="20651" y="21550"/>
                  <a:pt x="20456" y="21540"/>
                  <a:pt x="20252" y="21500"/>
                </a:cubicBezTo>
                <a:cubicBezTo>
                  <a:pt x="19825" y="21430"/>
                  <a:pt x="19398" y="21310"/>
                  <a:pt x="18990" y="21160"/>
                </a:cubicBezTo>
                <a:cubicBezTo>
                  <a:pt x="18125" y="20860"/>
                  <a:pt x="17300" y="20461"/>
                  <a:pt x="16504" y="20001"/>
                </a:cubicBezTo>
                <a:cubicBezTo>
                  <a:pt x="15474" y="19421"/>
                  <a:pt x="14493" y="18751"/>
                  <a:pt x="13541" y="18032"/>
                </a:cubicBezTo>
                <a:cubicBezTo>
                  <a:pt x="12793" y="17462"/>
                  <a:pt x="12065" y="16872"/>
                  <a:pt x="11366" y="16242"/>
                </a:cubicBezTo>
                <a:cubicBezTo>
                  <a:pt x="11133" y="16033"/>
                  <a:pt x="10890" y="15833"/>
                  <a:pt x="10657" y="15623"/>
                </a:cubicBezTo>
                <a:cubicBezTo>
                  <a:pt x="10628" y="15603"/>
                  <a:pt x="10608" y="15583"/>
                  <a:pt x="10579" y="15563"/>
                </a:cubicBezTo>
                <a:cubicBezTo>
                  <a:pt x="10608" y="15523"/>
                  <a:pt x="10618" y="15493"/>
                  <a:pt x="10637" y="15463"/>
                </a:cubicBezTo>
                <a:cubicBezTo>
                  <a:pt x="10715" y="15303"/>
                  <a:pt x="10793" y="15153"/>
                  <a:pt x="10870" y="14993"/>
                </a:cubicBezTo>
                <a:cubicBezTo>
                  <a:pt x="11104" y="14503"/>
                  <a:pt x="11278" y="13994"/>
                  <a:pt x="11337" y="13444"/>
                </a:cubicBezTo>
                <a:cubicBezTo>
                  <a:pt x="11385" y="13064"/>
                  <a:pt x="11356" y="12694"/>
                  <a:pt x="11259" y="12334"/>
                </a:cubicBezTo>
                <a:cubicBezTo>
                  <a:pt x="11123" y="11855"/>
                  <a:pt x="10861" y="11445"/>
                  <a:pt x="10540" y="11085"/>
                </a:cubicBezTo>
                <a:cubicBezTo>
                  <a:pt x="10191" y="10695"/>
                  <a:pt x="9783" y="10385"/>
                  <a:pt x="9355" y="10095"/>
                </a:cubicBezTo>
                <a:cubicBezTo>
                  <a:pt x="8695" y="9656"/>
                  <a:pt x="7996" y="9286"/>
                  <a:pt x="7287" y="8946"/>
                </a:cubicBezTo>
                <a:cubicBezTo>
                  <a:pt x="6442" y="8536"/>
                  <a:pt x="5587" y="8166"/>
                  <a:pt x="4732" y="7786"/>
                </a:cubicBezTo>
                <a:cubicBezTo>
                  <a:pt x="4266" y="7586"/>
                  <a:pt x="3810" y="7397"/>
                  <a:pt x="3353" y="7177"/>
                </a:cubicBezTo>
                <a:cubicBezTo>
                  <a:pt x="2732" y="6887"/>
                  <a:pt x="2159" y="6527"/>
                  <a:pt x="1634" y="6067"/>
                </a:cubicBezTo>
                <a:cubicBezTo>
                  <a:pt x="1178" y="5667"/>
                  <a:pt x="789" y="5208"/>
                  <a:pt x="507" y="4658"/>
                </a:cubicBezTo>
                <a:cubicBezTo>
                  <a:pt x="138" y="3958"/>
                  <a:pt x="-17" y="3219"/>
                  <a:pt x="2" y="2429"/>
                </a:cubicBezTo>
                <a:cubicBezTo>
                  <a:pt x="12" y="2059"/>
                  <a:pt x="61" y="1689"/>
                  <a:pt x="138" y="1319"/>
                </a:cubicBezTo>
                <a:cubicBezTo>
                  <a:pt x="245" y="860"/>
                  <a:pt x="401" y="420"/>
                  <a:pt x="614" y="0"/>
                </a:cubicBezTo>
                <a:cubicBezTo>
                  <a:pt x="7597" y="0"/>
                  <a:pt x="14590" y="0"/>
                  <a:pt x="21583" y="0"/>
                </a:cubicBezTo>
                <a:cubicBezTo>
                  <a:pt x="21583" y="7187"/>
                  <a:pt x="21583" y="14363"/>
                  <a:pt x="21583" y="21550"/>
                </a:cubicBezTo>
                <a:cubicBezTo>
                  <a:pt x="21515" y="21560"/>
                  <a:pt x="21447" y="21570"/>
                  <a:pt x="21379" y="21580"/>
                </a:cubicBezTo>
                <a:cubicBezTo>
                  <a:pt x="21340" y="21580"/>
                  <a:pt x="21292" y="21590"/>
                  <a:pt x="21253" y="21600"/>
                </a:cubicBezTo>
                <a:close/>
              </a:path>
            </a:pathLst>
          </a:custGeom>
          <a:solidFill>
            <a:srgbClr val="FF304C"/>
          </a:solidFill>
          <a:ln w="12700">
            <a:miter lim="400000"/>
          </a:ln>
        </p:spPr>
        <p:txBody>
          <a:bodyPr lIns="45718" tIns="45718" rIns="45718" bIns="45718"/>
          <a:lstStyle/>
          <a:p>
            <a:pPr>
              <a:spcBef>
                <a:spcPts val="0"/>
              </a:spcBef>
              <a:defRPr sz="1800">
                <a:latin typeface="+mj-lt"/>
                <a:ea typeface="+mj-ea"/>
                <a:cs typeface="+mj-cs"/>
                <a:sym typeface="Verdana"/>
              </a:defRPr>
            </a:pPr>
            <a:endParaRPr/>
          </a:p>
        </p:txBody>
      </p:sp>
      <p:sp>
        <p:nvSpPr>
          <p:cNvPr id="27" name="Title Text"/>
          <p:cNvSpPr txBox="1">
            <a:spLocks noGrp="1"/>
          </p:cNvSpPr>
          <p:nvPr>
            <p:ph type="title"/>
          </p:nvPr>
        </p:nvSpPr>
        <p:spPr>
          <a:xfrm>
            <a:off x="407987" y="1358151"/>
            <a:ext cx="4774259" cy="1475156"/>
          </a:xfrm>
          <a:prstGeom prst="rect">
            <a:avLst/>
          </a:prstGeom>
        </p:spPr>
        <p:txBody>
          <a:bodyPr anchor="b">
            <a:normAutofit/>
          </a:bodyPr>
          <a:lstStyle>
            <a:lvl1pPr>
              <a:defRPr sz="3600">
                <a:latin typeface="Cambria" panose="02040503050406030204" pitchFamily="18" charset="0"/>
                <a:ea typeface="Microsoft YaHei" panose="020B0503020204020204" pitchFamily="34" charset="-122"/>
              </a:defRPr>
            </a:lvl1pPr>
          </a:lstStyle>
          <a:p>
            <a:r>
              <a:rPr dirty="0"/>
              <a:t>Title Text</a:t>
            </a:r>
          </a:p>
        </p:txBody>
      </p:sp>
      <p:sp>
        <p:nvSpPr>
          <p:cNvPr id="28" name="Body Level One…"/>
          <p:cNvSpPr txBox="1">
            <a:spLocks noGrp="1"/>
          </p:cNvSpPr>
          <p:nvPr>
            <p:ph type="body" sz="quarter" idx="1" hasCustomPrompt="1"/>
          </p:nvPr>
        </p:nvSpPr>
        <p:spPr>
          <a:xfrm>
            <a:off x="407987" y="2976178"/>
            <a:ext cx="4774259" cy="1223967"/>
          </a:xfrm>
          <a:prstGeom prst="rect">
            <a:avLst/>
          </a:prstGeom>
        </p:spPr>
        <p:txBody>
          <a:bodyPr>
            <a:normAutofit/>
          </a:bodyPr>
          <a:lstStyle>
            <a:lvl1pPr>
              <a:lnSpc>
                <a:spcPct val="90000"/>
              </a:lnSpc>
              <a:defRPr sz="2400">
                <a:solidFill>
                  <a:srgbClr val="12ABDB"/>
                </a:solidFill>
                <a:latin typeface="Cambria" panose="02040503050406030204" pitchFamily="18" charset="0"/>
                <a:ea typeface="+mj-ea"/>
                <a:cs typeface="+mj-cs"/>
                <a:sym typeface="Verdana"/>
              </a:defRPr>
            </a:lvl1pPr>
            <a:lvl2pPr marL="265113" indent="-176213">
              <a:lnSpc>
                <a:spcPct val="90000"/>
              </a:lnSpc>
              <a:defRPr sz="1600">
                <a:solidFill>
                  <a:srgbClr val="0070AD"/>
                </a:solidFill>
                <a:latin typeface="+mj-lt"/>
                <a:ea typeface="+mj-ea"/>
                <a:cs typeface="+mj-cs"/>
                <a:sym typeface="Verdana"/>
              </a:defRPr>
            </a:lvl2pPr>
            <a:lvl3pPr marL="489176" indent="-255812">
              <a:lnSpc>
                <a:spcPct val="90000"/>
              </a:lnSpc>
              <a:defRPr sz="1600">
                <a:solidFill>
                  <a:srgbClr val="0070AD"/>
                </a:solidFill>
                <a:latin typeface="+mj-lt"/>
                <a:ea typeface="+mj-ea"/>
                <a:cs typeface="+mj-cs"/>
                <a:sym typeface="Verdana"/>
              </a:defRPr>
            </a:lvl3pPr>
            <a:lvl4pPr marL="768350" indent="-311150">
              <a:lnSpc>
                <a:spcPct val="90000"/>
              </a:lnSpc>
              <a:defRPr sz="1600">
                <a:solidFill>
                  <a:srgbClr val="0070AD"/>
                </a:solidFill>
                <a:latin typeface="+mj-lt"/>
                <a:ea typeface="+mj-ea"/>
                <a:cs typeface="+mj-cs"/>
                <a:sym typeface="Verdana"/>
              </a:defRPr>
            </a:lvl4pPr>
            <a:lvl5pPr marL="956732" indent="-239182">
              <a:lnSpc>
                <a:spcPct val="90000"/>
              </a:lnSpc>
              <a:defRPr sz="1600">
                <a:solidFill>
                  <a:srgbClr val="0070AD"/>
                </a:solidFill>
                <a:latin typeface="+mj-lt"/>
                <a:ea typeface="+mj-ea"/>
                <a:cs typeface="+mj-cs"/>
                <a:sym typeface="Verdana"/>
              </a:defRPr>
            </a:lvl5pPr>
          </a:lstStyle>
          <a:p>
            <a:r>
              <a:rPr lang="en-US" dirty="0"/>
              <a:t>Subtitle Text</a:t>
            </a:r>
            <a:endParaRPr dirty="0"/>
          </a:p>
        </p:txBody>
      </p:sp>
      <p:grpSp>
        <p:nvGrpSpPr>
          <p:cNvPr id="34" name="Group 14"/>
          <p:cNvGrpSpPr/>
          <p:nvPr/>
        </p:nvGrpSpPr>
        <p:grpSpPr>
          <a:xfrm>
            <a:off x="416880" y="4537336"/>
            <a:ext cx="5040014" cy="1123668"/>
            <a:chOff x="-1" y="0"/>
            <a:chExt cx="5040012" cy="1123667"/>
          </a:xfrm>
        </p:grpSpPr>
        <p:sp>
          <p:nvSpPr>
            <p:cNvPr id="29" name="Freeform 11"/>
            <p:cNvSpPr/>
            <p:nvPr/>
          </p:nvSpPr>
          <p:spPr>
            <a:xfrm>
              <a:off x="4457258" y="343673"/>
              <a:ext cx="582754" cy="473677"/>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0" name="Freeform 12"/>
            <p:cNvSpPr/>
            <p:nvPr/>
          </p:nvSpPr>
          <p:spPr>
            <a:xfrm>
              <a:off x="-2" y="16439"/>
              <a:ext cx="4097160" cy="110722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1" name="Freeform 13"/>
            <p:cNvSpPr/>
            <p:nvPr/>
          </p:nvSpPr>
          <p:spPr>
            <a:xfrm>
              <a:off x="3091541" y="71725"/>
              <a:ext cx="113567" cy="11954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2" name="Freeform 14"/>
            <p:cNvSpPr/>
            <p:nvPr/>
          </p:nvSpPr>
          <p:spPr>
            <a:xfrm>
              <a:off x="3898419" y="92644"/>
              <a:ext cx="106096"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sp>
          <p:nvSpPr>
            <p:cNvPr id="33" name="Freeform 15"/>
            <p:cNvSpPr/>
            <p:nvPr/>
          </p:nvSpPr>
          <p:spPr>
            <a:xfrm>
              <a:off x="4155426" y="-1"/>
              <a:ext cx="884585" cy="745162"/>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45718" tIns="45718" rIns="45718" bIns="45718" numCol="1" anchor="t">
              <a:noAutofit/>
            </a:bodyPr>
            <a:lstStyle/>
            <a:p>
              <a:pPr>
                <a:spcBef>
                  <a:spcPts val="0"/>
                </a:spcBef>
                <a:defRPr sz="1800">
                  <a:latin typeface="+mj-lt"/>
                  <a:ea typeface="+mj-ea"/>
                  <a:cs typeface="+mj-cs"/>
                  <a:sym typeface="Verdana"/>
                </a:defRPr>
              </a:pPr>
              <a:endParaRPr/>
            </a:p>
          </p:txBody>
        </p:sp>
      </p:grpSp>
      <p:sp>
        <p:nvSpPr>
          <p:cNvPr id="14" name="Slide Number">
            <a:extLst>
              <a:ext uri="{FF2B5EF4-FFF2-40B4-BE49-F238E27FC236}">
                <a16:creationId xmlns:a16="http://schemas.microsoft.com/office/drawing/2014/main" id="{C40C36FF-A402-4EE7-B829-ACE069BD4A49}"/>
              </a:ext>
            </a:extLst>
          </p:cNvPr>
          <p:cNvSpPr txBox="1">
            <a:spLocks noGrp="1"/>
          </p:cNvSpPr>
          <p:nvPr>
            <p:ph type="sldNum" sz="quarter" idx="2"/>
          </p:nvPr>
        </p:nvSpPr>
        <p:spPr>
          <a:xfrm>
            <a:off x="11711561" y="6555757"/>
            <a:ext cx="268659" cy="215440"/>
          </a:xfrm>
          <a:prstGeom prst="rect">
            <a:avLst/>
          </a:prstGeom>
          <a:ln w="12700">
            <a:miter lim="400000"/>
          </a:ln>
        </p:spPr>
        <p:txBody>
          <a:bodyPr wrap="none" lIns="45718" tIns="45718" rIns="45718" bIns="45718">
            <a:spAutoFit/>
          </a:bodyPr>
          <a:lstStyle>
            <a:lvl1pPr algn="ctr">
              <a:spcBef>
                <a:spcPts val="0"/>
              </a:spcBef>
              <a:defRPr sz="800">
                <a:solidFill>
                  <a:srgbClr val="FFFFFF"/>
                </a:solidFill>
                <a:latin typeface="+mj-lt"/>
                <a:ea typeface="+mj-ea"/>
                <a:cs typeface="+mj-cs"/>
                <a:sym typeface="Verdana"/>
              </a:defRPr>
            </a:lvl1p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2268662397"/>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ontent Table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1545108861"/>
              </p:ext>
            </p:extLst>
          </p:nvPr>
        </p:nvGraphicFramePr>
        <p:xfrm>
          <a:off x="407987" y="1282147"/>
          <a:ext cx="11403020"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gridCol w="2280604">
                  <a:extLst>
                    <a:ext uri="{9D8B030D-6E8A-4147-A177-3AD203B41FA5}">
                      <a16:colId xmlns:a16="http://schemas.microsoft.com/office/drawing/2014/main" val="852213243"/>
                    </a:ext>
                  </a:extLst>
                </a:gridCol>
              </a:tblGrid>
              <a:tr h="599067">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5B3"/>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5B3"/>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5B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5B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5B3"/>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27868237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3034498969"/>
                  </a:ext>
                </a:extLst>
              </a:tr>
            </a:tbl>
          </a:graphicData>
        </a:graphic>
      </p:graphicFrame>
      <p:sp>
        <p:nvSpPr>
          <p:cNvPr id="8" name="Title Text">
            <a:extLst>
              <a:ext uri="{FF2B5EF4-FFF2-40B4-BE49-F238E27FC236}">
                <a16:creationId xmlns:a16="http://schemas.microsoft.com/office/drawing/2014/main" id="{86F22AFB-E05E-4337-9F6B-3832968A2962}"/>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793067935"/>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ntent Table (Light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3017717734"/>
              </p:ext>
            </p:extLst>
          </p:nvPr>
        </p:nvGraphicFramePr>
        <p:xfrm>
          <a:off x="407987" y="1282147"/>
          <a:ext cx="11403020"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gridCol w="2280604">
                  <a:extLst>
                    <a:ext uri="{9D8B030D-6E8A-4147-A177-3AD203B41FA5}">
                      <a16:colId xmlns:a16="http://schemas.microsoft.com/office/drawing/2014/main" val="852213243"/>
                    </a:ext>
                  </a:extLst>
                </a:gridCol>
              </a:tblGrid>
              <a:tr h="599067">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CF3F7"/>
                    </a:solidFill>
                  </a:tcPr>
                </a:tc>
                <a:extLst>
                  <a:ext uri="{0D108BD9-81ED-4DB2-BD59-A6C34878D82A}">
                    <a16:rowId xmlns:a16="http://schemas.microsoft.com/office/drawing/2014/main" val="27868237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3034498969"/>
                  </a:ext>
                </a:extLst>
              </a:tr>
            </a:tbl>
          </a:graphicData>
        </a:graphic>
      </p:graphicFrame>
      <p:sp>
        <p:nvSpPr>
          <p:cNvPr id="8" name="Title Text">
            <a:extLst>
              <a:ext uri="{FF2B5EF4-FFF2-40B4-BE49-F238E27FC236}">
                <a16:creationId xmlns:a16="http://schemas.microsoft.com/office/drawing/2014/main" id="{052145BA-C36C-4B11-A271-5580D46B7D97}"/>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425327560"/>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ntent Table (Green)">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1435074483"/>
              </p:ext>
            </p:extLst>
          </p:nvPr>
        </p:nvGraphicFramePr>
        <p:xfrm>
          <a:off x="407987" y="1282147"/>
          <a:ext cx="11403020"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gridCol w="2280604">
                  <a:extLst>
                    <a:ext uri="{9D8B030D-6E8A-4147-A177-3AD203B41FA5}">
                      <a16:colId xmlns:a16="http://schemas.microsoft.com/office/drawing/2014/main" val="852213243"/>
                    </a:ext>
                  </a:extLst>
                </a:gridCol>
              </a:tblGrid>
              <a:tr h="599067">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27868237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3034498969"/>
                  </a:ext>
                </a:extLst>
              </a:tr>
            </a:tbl>
          </a:graphicData>
        </a:graphic>
      </p:graphicFrame>
      <p:sp>
        <p:nvSpPr>
          <p:cNvPr id="8" name="Title Text">
            <a:extLst>
              <a:ext uri="{FF2B5EF4-FFF2-40B4-BE49-F238E27FC236}">
                <a16:creationId xmlns:a16="http://schemas.microsoft.com/office/drawing/2014/main" id="{44822F67-9BC9-40E8-9A83-10E663142D7E}"/>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1232613008"/>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ntent Table (Red)">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2174268711"/>
              </p:ext>
            </p:extLst>
          </p:nvPr>
        </p:nvGraphicFramePr>
        <p:xfrm>
          <a:off x="407987" y="1282147"/>
          <a:ext cx="11403020"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gridCol w="2280604">
                  <a:extLst>
                    <a:ext uri="{9D8B030D-6E8A-4147-A177-3AD203B41FA5}">
                      <a16:colId xmlns:a16="http://schemas.microsoft.com/office/drawing/2014/main" val="852213243"/>
                    </a:ext>
                  </a:extLst>
                </a:gridCol>
              </a:tblGrid>
              <a:tr h="599067">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27868237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3034498969"/>
                  </a:ext>
                </a:extLst>
              </a:tr>
            </a:tbl>
          </a:graphicData>
        </a:graphic>
      </p:graphicFrame>
      <p:sp>
        <p:nvSpPr>
          <p:cNvPr id="8" name="Title Text">
            <a:extLst>
              <a:ext uri="{FF2B5EF4-FFF2-40B4-BE49-F238E27FC236}">
                <a16:creationId xmlns:a16="http://schemas.microsoft.com/office/drawing/2014/main" id="{803AA77C-C3EE-4B8B-A0D3-85D991DC6F41}"/>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67025696"/>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ntent Table (Blank)">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A460E723-871F-44CD-901D-AD6972C23911}"/>
              </a:ext>
            </a:extLst>
          </p:cNvPr>
          <p:cNvSpPr>
            <a:spLocks noGrp="1"/>
          </p:cNvSpPr>
          <p:nvPr>
            <p:ph type="tbl" sz="quarter" idx="10"/>
          </p:nvPr>
        </p:nvSpPr>
        <p:spPr>
          <a:xfrm>
            <a:off x="407988" y="1282023"/>
            <a:ext cx="11403012" cy="4792662"/>
          </a:xfrm>
        </p:spPr>
        <p:txBody>
          <a:bodyPr/>
          <a:lstStyle/>
          <a:p>
            <a:endParaRPr lang="en-GB"/>
          </a:p>
        </p:txBody>
      </p:sp>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Title Text">
            <a:extLst>
              <a:ext uri="{FF2B5EF4-FFF2-40B4-BE49-F238E27FC236}">
                <a16:creationId xmlns:a16="http://schemas.microsoft.com/office/drawing/2014/main" id="{5EA97936-0899-499F-B9D0-3F85730354DF}"/>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44930378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Purpl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781636585"/>
              </p:ext>
            </p:extLst>
          </p:nvPr>
        </p:nvGraphicFramePr>
        <p:xfrm>
          <a:off x="407983" y="178697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004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1EEF6"/>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5F9"/>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Text">
            <a:extLst>
              <a:ext uri="{FF2B5EF4-FFF2-40B4-BE49-F238E27FC236}">
                <a16:creationId xmlns:a16="http://schemas.microsoft.com/office/drawing/2014/main" id="{F7094DC1-D4C6-4469-85C5-74DF3AD2CDD5}"/>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3902630308"/>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678384923"/>
              </p:ext>
            </p:extLst>
          </p:nvPr>
        </p:nvGraphicFramePr>
        <p:xfrm>
          <a:off x="407983" y="178697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AD"/>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3F6FB"/>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BF1F9"/>
                    </a:solidFill>
                  </a:tcPr>
                </a:tc>
                <a:extLst>
                  <a:ext uri="{0D108BD9-81ED-4DB2-BD59-A6C34878D82A}">
                    <a16:rowId xmlns:a16="http://schemas.microsoft.com/office/drawing/2014/main" val="2786823766"/>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Text">
            <a:extLst>
              <a:ext uri="{FF2B5EF4-FFF2-40B4-BE49-F238E27FC236}">
                <a16:creationId xmlns:a16="http://schemas.microsoft.com/office/drawing/2014/main" id="{D30376EF-F51E-4C9E-BE9D-E12AECC9294D}"/>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41497458"/>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Light Blue)">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rgbClr val="12ABDB"/>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1009638641"/>
              </p:ext>
            </p:extLst>
          </p:nvPr>
        </p:nvGraphicFramePr>
        <p:xfrm>
          <a:off x="407983" y="178697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ABDB"/>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8237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8FA"/>
                    </a:solidFill>
                  </a:tcPr>
                </a:tc>
                <a:extLst>
                  <a:ext uri="{0D108BD9-81ED-4DB2-BD59-A6C34878D82A}">
                    <a16:rowId xmlns:a16="http://schemas.microsoft.com/office/drawing/2014/main" val="3034498969"/>
                  </a:ext>
                </a:extLst>
              </a:tr>
            </a:tbl>
          </a:graphicData>
        </a:graphic>
      </p:graphicFrame>
      <p:sp>
        <p:nvSpPr>
          <p:cNvPr id="6" name="Content Placeholder 5">
            <a:extLst>
              <a:ext uri="{FF2B5EF4-FFF2-40B4-BE49-F238E27FC236}">
                <a16:creationId xmlns:a16="http://schemas.microsoft.com/office/drawing/2014/main" id="{F72A17B4-FF0C-48AC-B0DE-5A9F4908030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Text">
            <a:extLst>
              <a:ext uri="{FF2B5EF4-FFF2-40B4-BE49-F238E27FC236}">
                <a16:creationId xmlns:a16="http://schemas.microsoft.com/office/drawing/2014/main" id="{803E914F-D2AD-4035-B8B9-C6EAE019583C}"/>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612675721"/>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Green)">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ea typeface="Verdana" panose="020B0604030504040204" pitchFamily="34" charset="0"/>
                <a:cs typeface="Verdana" panose="020B0604030504040204" pitchFamily="34"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1970956283"/>
              </p:ext>
            </p:extLst>
          </p:nvPr>
        </p:nvGraphicFramePr>
        <p:xfrm>
          <a:off x="407983" y="178697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E616"/>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3034498969"/>
                  </a:ext>
                </a:extLst>
              </a:tr>
            </a:tbl>
          </a:graphicData>
        </a:graphic>
      </p:graphicFrame>
      <p:sp>
        <p:nvSpPr>
          <p:cNvPr id="11" name="Content Placeholder 5">
            <a:extLst>
              <a:ext uri="{FF2B5EF4-FFF2-40B4-BE49-F238E27FC236}">
                <a16:creationId xmlns:a16="http://schemas.microsoft.com/office/drawing/2014/main" id="{C8CF095E-DAC0-48C6-9B82-BCC44861E231}"/>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Text">
            <a:extLst>
              <a:ext uri="{FF2B5EF4-FFF2-40B4-BE49-F238E27FC236}">
                <a16:creationId xmlns:a16="http://schemas.microsoft.com/office/drawing/2014/main" id="{8D6419A1-4BD6-40BC-8FEE-3B5BB615C1CA}"/>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777079071"/>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ntent Table Two Sections (Red)">
    <p:spTree>
      <p:nvGrpSpPr>
        <p:cNvPr id="1" name=""/>
        <p:cNvGrpSpPr/>
        <p:nvPr/>
      </p:nvGrpSpPr>
      <p:grpSpPr>
        <a:xfrm>
          <a:off x="0" y="0"/>
          <a:ext cx="0" cy="0"/>
          <a:chOff x="0" y="0"/>
          <a:chExt cx="0" cy="0"/>
        </a:xfrm>
      </p:grpSpPr>
      <p:pic>
        <p:nvPicPr>
          <p:cNvPr id="162" name="Graphic 4" descr="Graphic 4"/>
          <p:cNvPicPr>
            <a:picLocks noChangeAspect="1"/>
          </p:cNvPicPr>
          <p:nvPr/>
        </p:nvPicPr>
        <p:blipFill>
          <a:blip r:embed="rId2">
            <a:extLst/>
          </a:blip>
          <a:srcRect l="81836" b="16529"/>
          <a:stretch>
            <a:fillRect/>
          </a:stretch>
        </p:blipFill>
        <p:spPr>
          <a:xfrm>
            <a:off x="11547791" y="213199"/>
            <a:ext cx="424362" cy="435068"/>
          </a:xfrm>
          <a:prstGeom prst="rect">
            <a:avLst/>
          </a:prstGeom>
          <a:ln w="12700">
            <a:miter lim="400000"/>
          </a:ln>
        </p:spPr>
      </p:pic>
      <p:sp>
        <p:nvSpPr>
          <p:cNvPr id="16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166" name="Text Placeholder 7"/>
          <p:cNvSpPr>
            <a:spLocks noGrp="1"/>
          </p:cNvSpPr>
          <p:nvPr>
            <p:ph type="body" sz="quarter" idx="14"/>
          </p:nvPr>
        </p:nvSpPr>
        <p:spPr>
          <a:xfrm>
            <a:off x="407982" y="1275850"/>
            <a:ext cx="540068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dirty="0"/>
          </a:p>
        </p:txBody>
      </p:sp>
      <p:sp>
        <p:nvSpPr>
          <p:cNvPr id="167" name="Text Placeholder 7"/>
          <p:cNvSpPr>
            <a:spLocks noGrp="1"/>
          </p:cNvSpPr>
          <p:nvPr>
            <p:ph type="body" sz="quarter" idx="15"/>
          </p:nvPr>
        </p:nvSpPr>
        <p:spPr>
          <a:xfrm>
            <a:off x="6197600" y="1275850"/>
            <a:ext cx="5586417" cy="360005"/>
          </a:xfrm>
          <a:prstGeom prst="rect">
            <a:avLst/>
          </a:prstGeom>
        </p:spPr>
        <p:txBody>
          <a:bodyPr>
            <a:normAutofit/>
          </a:bodyPr>
          <a:lstStyle>
            <a:lvl1pPr>
              <a:defRPr sz="2000">
                <a:solidFill>
                  <a:schemeClr val="accent1">
                    <a:lumMod val="50000"/>
                  </a:schemeClr>
                </a:solidFill>
                <a:latin typeface="Cambria" panose="02040503050406030204" pitchFamily="18" charset="0"/>
              </a:defRPr>
            </a:lvl1pPr>
          </a:lstStyle>
          <a:p>
            <a:endParaRPr lang="en-GB" dirty="0"/>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aphicFrame>
        <p:nvGraphicFramePr>
          <p:cNvPr id="2" name="Table 1">
            <a:extLst>
              <a:ext uri="{FF2B5EF4-FFF2-40B4-BE49-F238E27FC236}">
                <a16:creationId xmlns:a16="http://schemas.microsoft.com/office/drawing/2014/main" id="{F67AA9CB-A02F-46BE-9DA5-ECE205A7E34C}"/>
              </a:ext>
            </a:extLst>
          </p:cNvPr>
          <p:cNvGraphicFramePr>
            <a:graphicFrameLocks noGrp="1"/>
          </p:cNvGraphicFramePr>
          <p:nvPr userDrawn="1">
            <p:extLst>
              <p:ext uri="{D42A27DB-BD31-4B8C-83A1-F6EECF244321}">
                <p14:modId xmlns:p14="http://schemas.microsoft.com/office/powerpoint/2010/main" val="3085657764"/>
              </p:ext>
            </p:extLst>
          </p:nvPr>
        </p:nvGraphicFramePr>
        <p:xfrm>
          <a:off x="407983" y="1786973"/>
          <a:ext cx="5400687" cy="4519872"/>
        </p:xfrm>
        <a:graphic>
          <a:graphicData uri="http://schemas.openxmlformats.org/drawingml/2006/table">
            <a:tbl>
              <a:tblPr firstRow="1" bandRow="1">
                <a:tableStyleId>{4C3C2611-4C71-4FC5-86AE-919BDF0F9419}</a:tableStyleId>
              </a:tblPr>
              <a:tblGrid>
                <a:gridCol w="1800229">
                  <a:extLst>
                    <a:ext uri="{9D8B030D-6E8A-4147-A177-3AD203B41FA5}">
                      <a16:colId xmlns:a16="http://schemas.microsoft.com/office/drawing/2014/main" val="2333167660"/>
                    </a:ext>
                  </a:extLst>
                </a:gridCol>
                <a:gridCol w="1800229">
                  <a:extLst>
                    <a:ext uri="{9D8B030D-6E8A-4147-A177-3AD203B41FA5}">
                      <a16:colId xmlns:a16="http://schemas.microsoft.com/office/drawing/2014/main" val="3153050329"/>
                    </a:ext>
                  </a:extLst>
                </a:gridCol>
                <a:gridCol w="1800229">
                  <a:extLst>
                    <a:ext uri="{9D8B030D-6E8A-4147-A177-3AD203B41FA5}">
                      <a16:colId xmlns:a16="http://schemas.microsoft.com/office/drawing/2014/main" val="4207671110"/>
                    </a:ext>
                  </a:extLst>
                </a:gridCol>
              </a:tblGrid>
              <a:tr h="564984">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sz="1200" dirty="0">
                          <a:latin typeface="Cambria" panose="02040503050406030204" pitchFamily="18" charset="0"/>
                        </a:rPr>
                        <a:t>Column Header</a:t>
                      </a:r>
                      <a:endParaRPr lang="en-GB" sz="12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0768867"/>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505345466"/>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548319503"/>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447643714"/>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1891173629"/>
                  </a:ext>
                </a:extLst>
              </a:tr>
              <a:tr h="564984">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2573556915"/>
                  </a:ext>
                </a:extLst>
              </a:tr>
              <a:tr h="564984">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CF2F3"/>
                    </a:solidFill>
                  </a:tcPr>
                </a:tc>
                <a:extLst>
                  <a:ext uri="{0D108BD9-81ED-4DB2-BD59-A6C34878D82A}">
                    <a16:rowId xmlns:a16="http://schemas.microsoft.com/office/drawing/2014/main" val="2786823766"/>
                  </a:ext>
                </a:extLst>
              </a:tr>
              <a:tr h="564984">
                <a:tc>
                  <a:txBody>
                    <a:bodyPr/>
                    <a:lstStyle/>
                    <a:p>
                      <a:pPr algn="l"/>
                      <a:endParaRPr lang="en-US"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F9F9"/>
                    </a:solidFill>
                  </a:tcPr>
                </a:tc>
                <a:extLst>
                  <a:ext uri="{0D108BD9-81ED-4DB2-BD59-A6C34878D82A}">
                    <a16:rowId xmlns:a16="http://schemas.microsoft.com/office/drawing/2014/main" val="3034498969"/>
                  </a:ext>
                </a:extLst>
              </a:tr>
            </a:tbl>
          </a:graphicData>
        </a:graphic>
      </p:graphicFrame>
      <p:sp>
        <p:nvSpPr>
          <p:cNvPr id="10" name="Content Placeholder 5">
            <a:extLst>
              <a:ext uri="{FF2B5EF4-FFF2-40B4-BE49-F238E27FC236}">
                <a16:creationId xmlns:a16="http://schemas.microsoft.com/office/drawing/2014/main" id="{D4F19548-2DE0-4E6C-82AF-6C56B2732785}"/>
              </a:ext>
            </a:extLst>
          </p:cNvPr>
          <p:cNvSpPr>
            <a:spLocks noGrp="1"/>
          </p:cNvSpPr>
          <p:nvPr>
            <p:ph sz="quarter" idx="16"/>
          </p:nvPr>
        </p:nvSpPr>
        <p:spPr>
          <a:xfrm>
            <a:off x="6197600" y="1786848"/>
            <a:ext cx="5586413" cy="45196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Text">
            <a:extLst>
              <a:ext uri="{FF2B5EF4-FFF2-40B4-BE49-F238E27FC236}">
                <a16:creationId xmlns:a16="http://schemas.microsoft.com/office/drawing/2014/main" id="{E5628F37-9327-4419-A59B-F33E28A96E78}"/>
              </a:ext>
            </a:extLst>
          </p:cNvPr>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Tree>
    <p:extLst>
      <p:ext uri="{BB962C8B-B14F-4D97-AF65-F5344CB8AC3E}">
        <p14:creationId xmlns:p14="http://schemas.microsoft.com/office/powerpoint/2010/main" val="2918766384"/>
      </p:ext>
    </p:extLst>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38" Type="http://schemas.openxmlformats.org/officeDocument/2006/relationships/theme" Target="../theme/theme1.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137" Type="http://schemas.openxmlformats.org/officeDocument/2006/relationships/slideLayout" Target="../slideLayouts/slideLayout13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raphic 4" descr="Graphic 4"/>
          <p:cNvPicPr>
            <a:picLocks noChangeAspect="1"/>
          </p:cNvPicPr>
          <p:nvPr/>
        </p:nvPicPr>
        <p:blipFill>
          <a:blip r:embed="rId139">
            <a:extLst/>
          </a:blip>
          <a:srcRect l="81836" b="16529"/>
          <a:stretch>
            <a:fillRect/>
          </a:stretch>
        </p:blipFill>
        <p:spPr>
          <a:xfrm>
            <a:off x="11547791" y="213199"/>
            <a:ext cx="424362" cy="435068"/>
          </a:xfrm>
          <a:prstGeom prst="rect">
            <a:avLst/>
          </a:prstGeom>
          <a:ln w="12700">
            <a:miter lim="400000"/>
          </a:ln>
        </p:spPr>
      </p:pic>
      <p:sp>
        <p:nvSpPr>
          <p:cNvPr id="3" name="Conector reto 49"/>
          <p:cNvSpPr/>
          <p:nvPr/>
        </p:nvSpPr>
        <p:spPr>
          <a:xfrm flipV="1">
            <a:off x="11568755" y="6587910"/>
            <a:ext cx="6" cy="155582"/>
          </a:xfrm>
          <a:prstGeom prst="line">
            <a:avLst/>
          </a:prstGeom>
          <a:solidFill>
            <a:srgbClr val="000000"/>
          </a:solidFill>
          <a:ln w="12700" cap="rnd">
            <a:solidFill>
              <a:schemeClr val="accent2"/>
            </a:solidFill>
          </a:ln>
        </p:spPr>
        <p:txBody>
          <a:bodyPr lIns="45718" tIns="45718" rIns="45718" bIns="45718"/>
          <a:lstStyle/>
          <a:p>
            <a:endParaRPr/>
          </a:p>
        </p:txBody>
      </p:sp>
      <p:sp>
        <p:nvSpPr>
          <p:cNvPr id="4" name="Title Text"/>
          <p:cNvSpPr txBox="1">
            <a:spLocks noGrp="1"/>
          </p:cNvSpPr>
          <p:nvPr>
            <p:ph type="title"/>
          </p:nvPr>
        </p:nvSpPr>
        <p:spPr>
          <a:xfrm>
            <a:off x="407987" y="404813"/>
            <a:ext cx="11016606" cy="5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Title Text</a:t>
            </a:r>
          </a:p>
        </p:txBody>
      </p:sp>
      <p:sp>
        <p:nvSpPr>
          <p:cNvPr id="5" name="Body Level One…"/>
          <p:cNvSpPr txBox="1">
            <a:spLocks noGrp="1"/>
          </p:cNvSpPr>
          <p:nvPr>
            <p:ph type="body" idx="1"/>
          </p:nvPr>
        </p:nvSpPr>
        <p:spPr>
          <a:xfrm>
            <a:off x="407987" y="1117601"/>
            <a:ext cx="11376026" cy="53355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lide Number"/>
          <p:cNvSpPr txBox="1">
            <a:spLocks noGrp="1"/>
          </p:cNvSpPr>
          <p:nvPr>
            <p:ph type="sldNum" sz="quarter" idx="2"/>
          </p:nvPr>
        </p:nvSpPr>
        <p:spPr>
          <a:xfrm>
            <a:off x="11729230" y="6555757"/>
            <a:ext cx="233320" cy="218437"/>
          </a:xfrm>
          <a:prstGeom prst="rect">
            <a:avLst/>
          </a:prstGeom>
          <a:ln w="12700">
            <a:miter lim="400000"/>
          </a:ln>
        </p:spPr>
        <p:txBody>
          <a:bodyPr wrap="none" lIns="45718" tIns="45718" rIns="45718" bIns="45718">
            <a:spAutoFit/>
          </a:bodyPr>
          <a:lstStyle>
            <a:lvl1pPr algn="ctr">
              <a:spcBef>
                <a:spcPts val="0"/>
              </a:spcBef>
              <a:defRPr sz="800">
                <a:solidFill>
                  <a:srgbClr val="777777"/>
                </a:solidFill>
                <a:latin typeface="+mj-lt"/>
                <a:ea typeface="+mj-ea"/>
                <a:cs typeface="+mj-cs"/>
                <a:sym typeface="Verdan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8" r:id="rId1"/>
    <p:sldLayoutId id="2147483791" r:id="rId2"/>
    <p:sldLayoutId id="2147483754" r:id="rId3"/>
    <p:sldLayoutId id="2147483790" r:id="rId4"/>
    <p:sldLayoutId id="2147483744" r:id="rId5"/>
    <p:sldLayoutId id="2147483782" r:id="rId6"/>
    <p:sldLayoutId id="2147483783" r:id="rId7"/>
    <p:sldLayoutId id="2147483784" r:id="rId8"/>
    <p:sldLayoutId id="2147483785" r:id="rId9"/>
    <p:sldLayoutId id="2147483650" r:id="rId10"/>
    <p:sldLayoutId id="2147483786" r:id="rId11"/>
    <p:sldLayoutId id="2147483787" r:id="rId12"/>
    <p:sldLayoutId id="2147483788" r:id="rId13"/>
    <p:sldLayoutId id="2147483789" r:id="rId14"/>
    <p:sldLayoutId id="2147483716" r:id="rId15"/>
    <p:sldLayoutId id="2147483747" r:id="rId16"/>
    <p:sldLayoutId id="2147483715" r:id="rId17"/>
    <p:sldLayoutId id="2147483652" r:id="rId18"/>
    <p:sldLayoutId id="2147483653" r:id="rId19"/>
    <p:sldLayoutId id="2147483718" r:id="rId20"/>
    <p:sldLayoutId id="2147483748" r:id="rId21"/>
    <p:sldLayoutId id="2147483720" r:id="rId22"/>
    <p:sldLayoutId id="2147483719" r:id="rId23"/>
    <p:sldLayoutId id="2147483717" r:id="rId24"/>
    <p:sldLayoutId id="2147483768" r:id="rId25"/>
    <p:sldLayoutId id="2147483769" r:id="rId26"/>
    <p:sldLayoutId id="2147483770" r:id="rId27"/>
    <p:sldLayoutId id="2147483771" r:id="rId28"/>
    <p:sldLayoutId id="2147483762" r:id="rId29"/>
    <p:sldLayoutId id="2147483764" r:id="rId30"/>
    <p:sldLayoutId id="2147483765" r:id="rId31"/>
    <p:sldLayoutId id="2147483766" r:id="rId32"/>
    <p:sldLayoutId id="2147483724" r:id="rId33"/>
    <p:sldLayoutId id="2147483746" r:id="rId34"/>
    <p:sldLayoutId id="2147483725" r:id="rId35"/>
    <p:sldLayoutId id="2147483726" r:id="rId36"/>
    <p:sldLayoutId id="2147483727" r:id="rId37"/>
    <p:sldLayoutId id="2147483728" r:id="rId38"/>
    <p:sldLayoutId id="2147483749" r:id="rId39"/>
    <p:sldLayoutId id="2147483729" r:id="rId40"/>
    <p:sldLayoutId id="2147483730" r:id="rId41"/>
    <p:sldLayoutId id="2147483731" r:id="rId42"/>
    <p:sldLayoutId id="2147483773" r:id="rId43"/>
    <p:sldLayoutId id="2147483733" r:id="rId44"/>
    <p:sldLayoutId id="2147483752" r:id="rId45"/>
    <p:sldLayoutId id="2147483734" r:id="rId46"/>
    <p:sldLayoutId id="2147483735" r:id="rId47"/>
    <p:sldLayoutId id="2147483736" r:id="rId48"/>
    <p:sldLayoutId id="2147483755" r:id="rId49"/>
    <p:sldLayoutId id="2147483756" r:id="rId50"/>
    <p:sldLayoutId id="2147483757" r:id="rId51"/>
    <p:sldLayoutId id="2147483758" r:id="rId52"/>
    <p:sldLayoutId id="2147483759" r:id="rId53"/>
    <p:sldLayoutId id="2147483654" r:id="rId54"/>
    <p:sldLayoutId id="2147483750" r:id="rId55"/>
    <p:sldLayoutId id="2147483833" r:id="rId56"/>
    <p:sldLayoutId id="2147483834" r:id="rId57"/>
    <p:sldLayoutId id="2147483835" r:id="rId58"/>
    <p:sldLayoutId id="2147483836" r:id="rId59"/>
    <p:sldLayoutId id="2147483663" r:id="rId60"/>
    <p:sldLayoutId id="2147483751" r:id="rId61"/>
    <p:sldLayoutId id="2147483738" r:id="rId62"/>
    <p:sldLayoutId id="2147483739" r:id="rId63"/>
    <p:sldLayoutId id="2147483740" r:id="rId64"/>
    <p:sldLayoutId id="2147483664" r:id="rId65"/>
    <p:sldLayoutId id="2147483679" r:id="rId66"/>
    <p:sldLayoutId id="2147483672" r:id="rId67"/>
    <p:sldLayoutId id="2147483778" r:id="rId68"/>
    <p:sldLayoutId id="2147483779" r:id="rId69"/>
    <p:sldLayoutId id="2147483780" r:id="rId70"/>
    <p:sldLayoutId id="2147483781" r:id="rId71"/>
    <p:sldLayoutId id="2147483776" r:id="rId72"/>
    <p:sldLayoutId id="2147483793" r:id="rId73"/>
    <p:sldLayoutId id="2147483794" r:id="rId74"/>
    <p:sldLayoutId id="2147483795" r:id="rId75"/>
    <p:sldLayoutId id="2147483796" r:id="rId76"/>
    <p:sldLayoutId id="2147483792" r:id="rId77"/>
    <p:sldLayoutId id="2147483774" r:id="rId78"/>
    <p:sldLayoutId id="2147483662" r:id="rId79"/>
    <p:sldLayoutId id="2147483775" r:id="rId80"/>
    <p:sldLayoutId id="2147483777" r:id="rId81"/>
    <p:sldLayoutId id="2147483797" r:id="rId82"/>
    <p:sldLayoutId id="2147483798" r:id="rId83"/>
    <p:sldLayoutId id="2147483803" r:id="rId84"/>
    <p:sldLayoutId id="2147483800" r:id="rId85"/>
    <p:sldLayoutId id="2147483802" r:id="rId86"/>
    <p:sldLayoutId id="2147483799" r:id="rId87"/>
    <p:sldLayoutId id="2147483801" r:id="rId88"/>
    <p:sldLayoutId id="2147483828" r:id="rId89"/>
    <p:sldLayoutId id="2147483829" r:id="rId90"/>
    <p:sldLayoutId id="2147483832" r:id="rId91"/>
    <p:sldLayoutId id="2147483831" r:id="rId92"/>
    <p:sldLayoutId id="2147483830" r:id="rId93"/>
    <p:sldLayoutId id="2147483837" r:id="rId94"/>
    <p:sldLayoutId id="2147483742" r:id="rId95"/>
    <p:sldLayoutId id="2147483753" r:id="rId96"/>
    <p:sldLayoutId id="2147483743" r:id="rId97"/>
    <p:sldLayoutId id="2147483705" r:id="rId98"/>
    <p:sldLayoutId id="2147483704" r:id="rId99"/>
    <p:sldLayoutId id="2147483838" r:id="rId100"/>
    <p:sldLayoutId id="2147483813" r:id="rId101"/>
    <p:sldLayoutId id="2147483818" r:id="rId102"/>
    <p:sldLayoutId id="2147483819" r:id="rId103"/>
    <p:sldLayoutId id="2147483820" r:id="rId104"/>
    <p:sldLayoutId id="2147483821" r:id="rId105"/>
    <p:sldLayoutId id="2147483840" r:id="rId106"/>
    <p:sldLayoutId id="2147483822" r:id="rId107"/>
    <p:sldLayoutId id="2147483814" r:id="rId108"/>
    <p:sldLayoutId id="2147483815" r:id="rId109"/>
    <p:sldLayoutId id="2147483817" r:id="rId110"/>
    <p:sldLayoutId id="2147483816" r:id="rId111"/>
    <p:sldLayoutId id="2147483839" r:id="rId112"/>
    <p:sldLayoutId id="2147483827" r:id="rId113"/>
    <p:sldLayoutId id="2147483680" r:id="rId114"/>
    <p:sldLayoutId id="2147483824" r:id="rId115"/>
    <p:sldLayoutId id="2147483823" r:id="rId116"/>
    <p:sldLayoutId id="2147483655" r:id="rId117"/>
    <p:sldLayoutId id="2147483809" r:id="rId118"/>
    <p:sldLayoutId id="2147483810" r:id="rId119"/>
    <p:sldLayoutId id="2147483826" r:id="rId120"/>
    <p:sldLayoutId id="2147483846" r:id="rId121"/>
    <p:sldLayoutId id="2147483825" r:id="rId122"/>
    <p:sldLayoutId id="2147483847" r:id="rId123"/>
    <p:sldLayoutId id="2147483804" r:id="rId124"/>
    <p:sldLayoutId id="2147483843" r:id="rId125"/>
    <p:sldLayoutId id="2147483812" r:id="rId126"/>
    <p:sldLayoutId id="2147483659" r:id="rId127"/>
    <p:sldLayoutId id="2147483772" r:id="rId128"/>
    <p:sldLayoutId id="2147483660" r:id="rId129"/>
    <p:sldLayoutId id="2147483805" r:id="rId130"/>
    <p:sldLayoutId id="2147483666" r:id="rId131"/>
    <p:sldLayoutId id="2147483841" r:id="rId132"/>
    <p:sldLayoutId id="2147483842" r:id="rId133"/>
    <p:sldLayoutId id="2147483844" r:id="rId134"/>
    <p:sldLayoutId id="2147483845" r:id="rId135"/>
    <p:sldLayoutId id="2147483808" r:id="rId136"/>
    <p:sldLayoutId id="2147483807" r:id="rId137"/>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70AD"/>
          </a:solidFill>
          <a:uFillTx/>
          <a:latin typeface="Cambria" panose="02040503050406030204" pitchFamily="18" charset="0"/>
          <a:ea typeface="Ebrima" panose="02000000000000000000" pitchFamily="2" charset="0"/>
          <a:cs typeface="Ebrima" panose="02000000000000000000" pitchFamily="2" charset="0"/>
          <a:sym typeface="Georgi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9pPr>
    </p:titleStyle>
    <p:bodyStyle>
      <a:lvl1pPr marL="0" marR="0" indent="0" algn="l" defTabSz="914400" rtl="0" latinLnBrk="0">
        <a:lnSpc>
          <a:spcPct val="100000"/>
        </a:lnSpc>
        <a:spcBef>
          <a:spcPts val="1000"/>
        </a:spcBef>
        <a:spcAft>
          <a:spcPts val="0"/>
        </a:spcAft>
        <a:buClrTx/>
        <a:buSzTx/>
        <a:buFontTx/>
        <a:buNone/>
        <a:tabLst/>
        <a:defRPr sz="1400" b="0" i="0" u="none" strike="noStrike" cap="none" spc="0" baseline="0">
          <a:ln>
            <a:noFill/>
          </a:ln>
          <a:solidFill>
            <a:srgbClr val="000000"/>
          </a:solidFill>
          <a:uFillTx/>
          <a:latin typeface="+mn-lt"/>
          <a:ea typeface="Trebuchet MS"/>
          <a:cs typeface="Trebuchet MS"/>
          <a:sym typeface="Trebuchet MS"/>
        </a:defRPr>
      </a:lvl1pPr>
      <a:lvl2pPr marL="361950" marR="0" indent="-184150" algn="l" defTabSz="914400" rtl="0" latinLnBrk="0">
        <a:lnSpc>
          <a:spcPct val="100000"/>
        </a:lnSpc>
        <a:spcBef>
          <a:spcPts val="1000"/>
        </a:spcBef>
        <a:spcAft>
          <a:spcPts val="0"/>
        </a:spcAft>
        <a:buClrTx/>
        <a:buSzPct val="100000"/>
        <a:buFont typeface="Arial" panose="020B0604020202020204" pitchFamily="34" charset="0"/>
        <a:buChar char="•"/>
        <a:tabLst/>
        <a:defRPr sz="1400" b="0" i="0" u="none" strike="noStrike" cap="none" spc="0" baseline="0">
          <a:ln>
            <a:noFill/>
          </a:ln>
          <a:solidFill>
            <a:srgbClr val="000000"/>
          </a:solidFill>
          <a:uFillTx/>
          <a:latin typeface="Verdana" panose="020B0604030504040204" pitchFamily="34" charset="0"/>
          <a:ea typeface="Verdana" panose="020B0604030504040204" pitchFamily="34" charset="0"/>
          <a:cs typeface="Verdana" panose="020B0604030504040204" pitchFamily="34" charset="0"/>
          <a:sym typeface="Trebuchet MS"/>
        </a:defRPr>
      </a:lvl2pPr>
      <a:lvl3pPr marL="717550" marR="0" indent="-177800" algn="l" defTabSz="914400" rtl="0" latinLnBrk="0">
        <a:lnSpc>
          <a:spcPct val="100000"/>
        </a:lnSpc>
        <a:spcBef>
          <a:spcPts val="1000"/>
        </a:spcBef>
        <a:spcAft>
          <a:spcPts val="0"/>
        </a:spcAft>
        <a:buClrTx/>
        <a:buSzPct val="75000"/>
        <a:buFont typeface="Courier New" panose="02070309020205020404" pitchFamily="49" charset="0"/>
        <a:buChar char="o"/>
        <a:tabLst/>
        <a:defRPr sz="1400" b="0" i="0" u="none" strike="noStrike" cap="none" spc="0" baseline="0">
          <a:ln>
            <a:noFill/>
          </a:ln>
          <a:solidFill>
            <a:srgbClr val="000000"/>
          </a:solidFill>
          <a:uFillTx/>
          <a:latin typeface="Verdana" panose="020B0604030504040204" pitchFamily="34" charset="0"/>
          <a:ea typeface="Verdana" panose="020B0604030504040204" pitchFamily="34" charset="0"/>
          <a:cs typeface="Verdana" panose="020B0604030504040204" pitchFamily="34" charset="0"/>
          <a:sym typeface="Trebuchet MS"/>
        </a:defRPr>
      </a:lvl3pPr>
      <a:lvl4pPr marL="1079500" marR="0" indent="-184150" algn="l" defTabSz="914400" rtl="0" latinLnBrk="0">
        <a:lnSpc>
          <a:spcPct val="100000"/>
        </a:lnSpc>
        <a:spcBef>
          <a:spcPts val="1000"/>
        </a:spcBef>
        <a:spcAft>
          <a:spcPts val="0"/>
        </a:spcAft>
        <a:buClrTx/>
        <a:buSzPct val="100000"/>
        <a:buFont typeface="Arial" panose="020B0604020202020204" pitchFamily="34" charset="0"/>
        <a:buChar char="•"/>
        <a:tabLst/>
        <a:defRPr sz="1400" b="0" i="0" u="none" strike="noStrike" cap="none" spc="0" baseline="0">
          <a:ln>
            <a:noFill/>
          </a:ln>
          <a:solidFill>
            <a:srgbClr val="000000"/>
          </a:solidFill>
          <a:uFillTx/>
          <a:latin typeface="Verdana" panose="020B0604030504040204" pitchFamily="34" charset="0"/>
          <a:ea typeface="Verdana" panose="020B0604030504040204" pitchFamily="34" charset="0"/>
          <a:cs typeface="Verdana" panose="020B0604030504040204" pitchFamily="34" charset="0"/>
          <a:sym typeface="Trebuchet MS"/>
        </a:defRPr>
      </a:lvl4pPr>
      <a:lvl5pPr marL="1435100" marR="0" indent="-177800" algn="l" defTabSz="914400" rtl="0" latinLnBrk="0">
        <a:lnSpc>
          <a:spcPct val="100000"/>
        </a:lnSpc>
        <a:spcBef>
          <a:spcPts val="1000"/>
        </a:spcBef>
        <a:spcAft>
          <a:spcPts val="0"/>
        </a:spcAft>
        <a:buClrTx/>
        <a:buSzPct val="75000"/>
        <a:buFont typeface="Courier New" panose="02070309020205020404" pitchFamily="49" charset="0"/>
        <a:buChar char="o"/>
        <a:tabLst/>
        <a:defRPr sz="1400" b="0" i="0" u="none" strike="noStrike" cap="none" spc="0" baseline="0">
          <a:ln>
            <a:noFill/>
          </a:ln>
          <a:solidFill>
            <a:srgbClr val="000000"/>
          </a:solidFill>
          <a:uFillTx/>
          <a:latin typeface="Verdana" panose="020B0604030504040204" pitchFamily="34" charset="0"/>
          <a:ea typeface="Verdana" panose="020B0604030504040204" pitchFamily="34" charset="0"/>
          <a:cs typeface="Verdana" panose="020B0604030504040204" pitchFamily="34" charset="0"/>
          <a:sym typeface="Trebuchet MS"/>
        </a:defRPr>
      </a:lvl5pPr>
      <a:lvl6pPr marL="2463800" marR="0" indent="-17780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Trebuchet MS"/>
          <a:ea typeface="Trebuchet MS"/>
          <a:cs typeface="Trebuchet MS"/>
          <a:sym typeface="Trebuchet MS"/>
        </a:defRPr>
      </a:lvl6pPr>
      <a:lvl7pPr marL="2921000" marR="0" indent="-17780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Trebuchet MS"/>
          <a:ea typeface="Trebuchet MS"/>
          <a:cs typeface="Trebuchet MS"/>
          <a:sym typeface="Trebuchet MS"/>
        </a:defRPr>
      </a:lvl7pPr>
      <a:lvl8pPr marL="3378200" marR="0" indent="-17780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Trebuchet MS"/>
          <a:ea typeface="Trebuchet MS"/>
          <a:cs typeface="Trebuchet MS"/>
          <a:sym typeface="Trebuchet MS"/>
        </a:defRPr>
      </a:lvl8pPr>
      <a:lvl9pPr marL="3835400" marR="0" indent="-17780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Trebuchet MS"/>
          <a:ea typeface="Trebuchet MS"/>
          <a:cs typeface="Trebuchet MS"/>
          <a:sym typeface="Trebuchet MS"/>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1pPr>
      <a:lvl2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2pPr>
      <a:lvl3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3pPr>
      <a:lvl4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4pPr>
      <a:lvl5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5pPr>
      <a:lvl6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6pPr>
      <a:lvl7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7pPr>
      <a:lvl8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8pPr>
      <a:lvl9pPr marL="0" marR="0" indent="0" algn="ct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130.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30.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130.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9206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5E983003-7E0E-4934-83AB-CF63733E8628}"/>
              </a:ext>
            </a:extLst>
          </p:cNvPr>
          <p:cNvSpPr>
            <a:spLocks noGrp="1"/>
          </p:cNvSpPr>
          <p:nvPr>
            <p:ph type="title"/>
          </p:nvPr>
        </p:nvSpPr>
        <p:spPr/>
        <p:txBody>
          <a:bodyPr/>
          <a:lstStyle/>
          <a:p>
            <a:r>
              <a:rPr lang="en-US" dirty="0"/>
              <a:t>Overview</a:t>
            </a:r>
            <a:endParaRPr lang="en-GB" dirty="0"/>
          </a:p>
        </p:txBody>
      </p:sp>
      <p:sp>
        <p:nvSpPr>
          <p:cNvPr id="27" name="Text Placeholder 26">
            <a:extLst>
              <a:ext uri="{FF2B5EF4-FFF2-40B4-BE49-F238E27FC236}">
                <a16:creationId xmlns:a16="http://schemas.microsoft.com/office/drawing/2014/main" id="{42930A8D-5A0A-4551-BD25-7F281142556C}"/>
              </a:ext>
            </a:extLst>
          </p:cNvPr>
          <p:cNvSpPr>
            <a:spLocks noGrp="1"/>
          </p:cNvSpPr>
          <p:nvPr>
            <p:ph type="body" sz="quarter" idx="18"/>
          </p:nvPr>
        </p:nvSpPr>
        <p:spPr/>
        <p:txBody>
          <a:bodyPr/>
          <a:lstStyle/>
          <a:p>
            <a:endParaRPr lang="en-GB" dirty="0"/>
          </a:p>
        </p:txBody>
      </p:sp>
      <p:sp>
        <p:nvSpPr>
          <p:cNvPr id="28" name="Text Placeholder 27">
            <a:extLst>
              <a:ext uri="{FF2B5EF4-FFF2-40B4-BE49-F238E27FC236}">
                <a16:creationId xmlns:a16="http://schemas.microsoft.com/office/drawing/2014/main" id="{9CB4345E-8C60-4A8A-A54C-B4055DBFBA1B}"/>
              </a:ext>
            </a:extLst>
          </p:cNvPr>
          <p:cNvSpPr>
            <a:spLocks noGrp="1"/>
          </p:cNvSpPr>
          <p:nvPr>
            <p:ph type="body" sz="quarter" idx="19"/>
          </p:nvPr>
        </p:nvSpPr>
        <p:spPr/>
        <p:txBody>
          <a:bodyPr/>
          <a:lstStyle/>
          <a:p>
            <a:endParaRPr lang="en-GB" dirty="0"/>
          </a:p>
        </p:txBody>
      </p:sp>
      <p:sp>
        <p:nvSpPr>
          <p:cNvPr id="29" name="Text Placeholder 28">
            <a:extLst>
              <a:ext uri="{FF2B5EF4-FFF2-40B4-BE49-F238E27FC236}">
                <a16:creationId xmlns:a16="http://schemas.microsoft.com/office/drawing/2014/main" id="{4281B081-C8CB-4E2C-96DB-3BA7B161CF13}"/>
              </a:ext>
            </a:extLst>
          </p:cNvPr>
          <p:cNvSpPr>
            <a:spLocks noGrp="1"/>
          </p:cNvSpPr>
          <p:nvPr>
            <p:ph type="body" sz="quarter" idx="20"/>
          </p:nvPr>
        </p:nvSpPr>
        <p:spPr/>
        <p:txBody>
          <a:bodyPr/>
          <a:lstStyle/>
          <a:p>
            <a:endParaRPr lang="en-GB" dirty="0"/>
          </a:p>
        </p:txBody>
      </p:sp>
      <p:sp>
        <p:nvSpPr>
          <p:cNvPr id="31" name="Text Placeholder 30">
            <a:extLst>
              <a:ext uri="{FF2B5EF4-FFF2-40B4-BE49-F238E27FC236}">
                <a16:creationId xmlns:a16="http://schemas.microsoft.com/office/drawing/2014/main" id="{59863B87-39F7-44AC-B246-24786FC9DA87}"/>
              </a:ext>
            </a:extLst>
          </p:cNvPr>
          <p:cNvSpPr>
            <a:spLocks noGrp="1"/>
          </p:cNvSpPr>
          <p:nvPr>
            <p:ph type="body" sz="quarter" idx="21"/>
          </p:nvPr>
        </p:nvSpPr>
        <p:spPr/>
        <p:txBody>
          <a:bodyPr/>
          <a:lstStyle/>
          <a:p>
            <a:endParaRPr lang="en-GB" dirty="0"/>
          </a:p>
        </p:txBody>
      </p:sp>
      <p:sp>
        <p:nvSpPr>
          <p:cNvPr id="32" name="Text Placeholder 31">
            <a:extLst>
              <a:ext uri="{FF2B5EF4-FFF2-40B4-BE49-F238E27FC236}">
                <a16:creationId xmlns:a16="http://schemas.microsoft.com/office/drawing/2014/main" id="{D8177E1B-61B0-4E84-923F-83B5BF2568FD}"/>
              </a:ext>
            </a:extLst>
          </p:cNvPr>
          <p:cNvSpPr>
            <a:spLocks noGrp="1"/>
          </p:cNvSpPr>
          <p:nvPr>
            <p:ph type="body" sz="quarter" idx="22"/>
          </p:nvPr>
        </p:nvSpPr>
        <p:spPr/>
        <p:txBody>
          <a:bodyPr/>
          <a:lstStyle/>
          <a:p>
            <a:endParaRPr lang="en-GB" dirty="0"/>
          </a:p>
        </p:txBody>
      </p:sp>
      <p:sp>
        <p:nvSpPr>
          <p:cNvPr id="2" name="Text Placeholder 1">
            <a:extLst>
              <a:ext uri="{FF2B5EF4-FFF2-40B4-BE49-F238E27FC236}">
                <a16:creationId xmlns:a16="http://schemas.microsoft.com/office/drawing/2014/main" id="{05A71D53-5A65-4D47-ADF7-BED52285FE4F}"/>
              </a:ext>
            </a:extLst>
          </p:cNvPr>
          <p:cNvSpPr>
            <a:spLocks noGrp="1"/>
          </p:cNvSpPr>
          <p:nvPr>
            <p:ph type="body" sz="quarter" idx="23"/>
          </p:nvPr>
        </p:nvSpPr>
        <p:spPr/>
        <p:txBody>
          <a:bodyPr/>
          <a:lstStyle/>
          <a:p>
            <a:endParaRPr lang="en-GB"/>
          </a:p>
        </p:txBody>
      </p:sp>
      <p:sp>
        <p:nvSpPr>
          <p:cNvPr id="3" name="Text Placeholder 2">
            <a:extLst>
              <a:ext uri="{FF2B5EF4-FFF2-40B4-BE49-F238E27FC236}">
                <a16:creationId xmlns:a16="http://schemas.microsoft.com/office/drawing/2014/main" id="{2B90ABD3-A633-452F-A5D0-F07E33537B0D}"/>
              </a:ext>
            </a:extLst>
          </p:cNvPr>
          <p:cNvSpPr>
            <a:spLocks noGrp="1"/>
          </p:cNvSpPr>
          <p:nvPr>
            <p:ph type="body" sz="quarter" idx="24"/>
          </p:nvPr>
        </p:nvSpPr>
        <p:spPr/>
        <p:txBody>
          <a:bodyPr/>
          <a:lstStyle/>
          <a:p>
            <a:r>
              <a:rPr lang="en-US" dirty="0"/>
              <a:t>Sprint One</a:t>
            </a:r>
            <a:endParaRPr lang="en-GB" dirty="0"/>
          </a:p>
        </p:txBody>
      </p:sp>
      <p:sp>
        <p:nvSpPr>
          <p:cNvPr id="4" name="Text Placeholder 3">
            <a:extLst>
              <a:ext uri="{FF2B5EF4-FFF2-40B4-BE49-F238E27FC236}">
                <a16:creationId xmlns:a16="http://schemas.microsoft.com/office/drawing/2014/main" id="{AB6FDEF2-9807-4907-B1A2-CE9C5563A36E}"/>
              </a:ext>
            </a:extLst>
          </p:cNvPr>
          <p:cNvSpPr>
            <a:spLocks noGrp="1"/>
          </p:cNvSpPr>
          <p:nvPr>
            <p:ph type="body" sz="quarter" idx="25"/>
          </p:nvPr>
        </p:nvSpPr>
        <p:spPr/>
        <p:txBody>
          <a:bodyPr/>
          <a:lstStyle/>
          <a:p>
            <a:r>
              <a:rPr lang="en-US" dirty="0"/>
              <a:t>Sprint Two</a:t>
            </a:r>
            <a:endParaRPr lang="en-GB" dirty="0"/>
          </a:p>
        </p:txBody>
      </p:sp>
      <p:sp>
        <p:nvSpPr>
          <p:cNvPr id="5" name="Text Placeholder 4">
            <a:extLst>
              <a:ext uri="{FF2B5EF4-FFF2-40B4-BE49-F238E27FC236}">
                <a16:creationId xmlns:a16="http://schemas.microsoft.com/office/drawing/2014/main" id="{14042C95-C2FC-4D39-972C-304CFFA33D3D}"/>
              </a:ext>
            </a:extLst>
          </p:cNvPr>
          <p:cNvSpPr>
            <a:spLocks noGrp="1"/>
          </p:cNvSpPr>
          <p:nvPr>
            <p:ph type="body" sz="quarter" idx="26"/>
          </p:nvPr>
        </p:nvSpPr>
        <p:spPr/>
        <p:txBody>
          <a:bodyPr/>
          <a:lstStyle/>
          <a:p>
            <a:r>
              <a:rPr lang="en-US" dirty="0"/>
              <a:t>Sprint Three</a:t>
            </a:r>
            <a:endParaRPr lang="en-GB" dirty="0"/>
          </a:p>
        </p:txBody>
      </p:sp>
      <p:sp>
        <p:nvSpPr>
          <p:cNvPr id="6" name="Text Placeholder 5">
            <a:extLst>
              <a:ext uri="{FF2B5EF4-FFF2-40B4-BE49-F238E27FC236}">
                <a16:creationId xmlns:a16="http://schemas.microsoft.com/office/drawing/2014/main" id="{DA6813E2-08F9-4CD2-92C9-749729BA6541}"/>
              </a:ext>
            </a:extLst>
          </p:cNvPr>
          <p:cNvSpPr>
            <a:spLocks noGrp="1"/>
          </p:cNvSpPr>
          <p:nvPr>
            <p:ph type="body" sz="quarter" idx="28"/>
          </p:nvPr>
        </p:nvSpPr>
        <p:spPr/>
        <p:txBody>
          <a:bodyPr/>
          <a:lstStyle/>
          <a:p>
            <a:r>
              <a:rPr lang="en-US" dirty="0"/>
              <a:t>Method</a:t>
            </a:r>
            <a:endParaRPr lang="en-GB" dirty="0"/>
          </a:p>
        </p:txBody>
      </p:sp>
      <p:sp>
        <p:nvSpPr>
          <p:cNvPr id="7" name="Text Placeholder 6">
            <a:extLst>
              <a:ext uri="{FF2B5EF4-FFF2-40B4-BE49-F238E27FC236}">
                <a16:creationId xmlns:a16="http://schemas.microsoft.com/office/drawing/2014/main" id="{EC27A597-14E9-4BE9-9385-A2E8D42CB825}"/>
              </a:ext>
            </a:extLst>
          </p:cNvPr>
          <p:cNvSpPr>
            <a:spLocks noGrp="1"/>
          </p:cNvSpPr>
          <p:nvPr>
            <p:ph type="body" sz="quarter" idx="29"/>
          </p:nvPr>
        </p:nvSpPr>
        <p:spPr/>
        <p:txBody>
          <a:bodyPr/>
          <a:lstStyle/>
          <a:p>
            <a:r>
              <a:rPr lang="en-US" dirty="0"/>
              <a:t>Outcome</a:t>
            </a:r>
            <a:endParaRPr lang="en-GB" dirty="0"/>
          </a:p>
        </p:txBody>
      </p:sp>
    </p:spTree>
    <p:extLst>
      <p:ext uri="{BB962C8B-B14F-4D97-AF65-F5344CB8AC3E}">
        <p14:creationId xmlns:p14="http://schemas.microsoft.com/office/powerpoint/2010/main" val="20675737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8F90E5-A273-42FC-85AF-429EF738762D}"/>
              </a:ext>
            </a:extLst>
          </p:cNvPr>
          <p:cNvSpPr>
            <a:spLocks noGrp="1"/>
          </p:cNvSpPr>
          <p:nvPr>
            <p:ph type="body" sz="quarter" idx="1"/>
          </p:nvPr>
        </p:nvSpPr>
        <p:spPr/>
        <p:txBody>
          <a:bodyPr/>
          <a:lstStyle/>
          <a:p>
            <a:r>
              <a:rPr lang="en-US" dirty="0"/>
              <a:t>What were some interesting results?</a:t>
            </a:r>
            <a:endParaRPr lang="en-GB" dirty="0"/>
          </a:p>
        </p:txBody>
      </p:sp>
      <p:sp>
        <p:nvSpPr>
          <p:cNvPr id="3" name="Text Placeholder 2">
            <a:extLst>
              <a:ext uri="{FF2B5EF4-FFF2-40B4-BE49-F238E27FC236}">
                <a16:creationId xmlns:a16="http://schemas.microsoft.com/office/drawing/2014/main" id="{07FACD75-EF27-49A7-9A61-2D2AF6C0721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0073183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51C483-2EB3-4C9B-9B29-9D657C2A7D8B}"/>
              </a:ext>
            </a:extLst>
          </p:cNvPr>
          <p:cNvSpPr>
            <a:spLocks noGrp="1"/>
          </p:cNvSpPr>
          <p:nvPr>
            <p:ph type="title"/>
          </p:nvPr>
        </p:nvSpPr>
        <p:spPr/>
        <p:txBody>
          <a:bodyPr/>
          <a:lstStyle/>
          <a:p>
            <a:r>
              <a:rPr lang="en-US" dirty="0"/>
              <a:t>Analysis</a:t>
            </a:r>
            <a:endParaRPr lang="en-GB" dirty="0"/>
          </a:p>
        </p:txBody>
      </p:sp>
      <p:grpSp>
        <p:nvGrpSpPr>
          <p:cNvPr id="10" name="Group">
            <a:extLst>
              <a:ext uri="{FF2B5EF4-FFF2-40B4-BE49-F238E27FC236}">
                <a16:creationId xmlns:a16="http://schemas.microsoft.com/office/drawing/2014/main" id="{6D69ECC1-D19B-4C01-BAE2-9B86FBD78EB1}"/>
              </a:ext>
            </a:extLst>
          </p:cNvPr>
          <p:cNvGrpSpPr/>
          <p:nvPr/>
        </p:nvGrpSpPr>
        <p:grpSpPr>
          <a:xfrm>
            <a:off x="725733" y="1245960"/>
            <a:ext cx="10740534" cy="4353381"/>
            <a:chOff x="-2" y="-2"/>
            <a:chExt cx="10740532" cy="4353380"/>
          </a:xfrm>
        </p:grpSpPr>
        <p:grpSp>
          <p:nvGrpSpPr>
            <p:cNvPr id="11" name="Products">
              <a:extLst>
                <a:ext uri="{FF2B5EF4-FFF2-40B4-BE49-F238E27FC236}">
                  <a16:creationId xmlns:a16="http://schemas.microsoft.com/office/drawing/2014/main" id="{207B5F40-F58E-4547-83F7-EFE4CBD46295}"/>
                </a:ext>
              </a:extLst>
            </p:cNvPr>
            <p:cNvGrpSpPr/>
            <p:nvPr/>
          </p:nvGrpSpPr>
          <p:grpSpPr>
            <a:xfrm>
              <a:off x="4450111" y="-2"/>
              <a:ext cx="1833916" cy="944069"/>
              <a:chOff x="-1" y="-2"/>
              <a:chExt cx="1833915" cy="944067"/>
            </a:xfrm>
          </p:grpSpPr>
          <p:sp>
            <p:nvSpPr>
              <p:cNvPr id="45" name="Rectangle">
                <a:extLst>
                  <a:ext uri="{FF2B5EF4-FFF2-40B4-BE49-F238E27FC236}">
                    <a16:creationId xmlns:a16="http://schemas.microsoft.com/office/drawing/2014/main" id="{9D83AE66-554F-4B2A-89CA-3C42642F42D2}"/>
                  </a:ext>
                </a:extLst>
              </p:cNvPr>
              <p:cNvSpPr/>
              <p:nvPr/>
            </p:nvSpPr>
            <p:spPr>
              <a:xfrm>
                <a:off x="10122" y="-2"/>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6" name="Products">
                <a:extLst>
                  <a:ext uri="{FF2B5EF4-FFF2-40B4-BE49-F238E27FC236}">
                    <a16:creationId xmlns:a16="http://schemas.microsoft.com/office/drawing/2014/main" id="{540F71B2-15ED-421D-BA65-A65E3CC1E580}"/>
                  </a:ext>
                </a:extLst>
              </p:cNvPr>
              <p:cNvSpPr txBox="1"/>
              <p:nvPr/>
            </p:nvSpPr>
            <p:spPr>
              <a:xfrm>
                <a:off x="-1" y="271981"/>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latin typeface="Cambria" panose="02040503050406030204" pitchFamily="18" charset="0"/>
                  </a:rPr>
                  <a:t>Heading</a:t>
                </a:r>
              </a:p>
            </p:txBody>
          </p:sp>
        </p:grpSp>
        <p:grpSp>
          <p:nvGrpSpPr>
            <p:cNvPr id="12" name="Product Cluster One">
              <a:extLst>
                <a:ext uri="{FF2B5EF4-FFF2-40B4-BE49-F238E27FC236}">
                  <a16:creationId xmlns:a16="http://schemas.microsoft.com/office/drawing/2014/main" id="{A06773D0-03BB-4667-917A-B9EEB4DFB3D0}"/>
                </a:ext>
              </a:extLst>
            </p:cNvPr>
            <p:cNvGrpSpPr/>
            <p:nvPr/>
          </p:nvGrpSpPr>
          <p:grpSpPr>
            <a:xfrm>
              <a:off x="-2" y="1587500"/>
              <a:ext cx="1823793" cy="944069"/>
              <a:chOff x="-1" y="0"/>
              <a:chExt cx="1823792" cy="944067"/>
            </a:xfrm>
          </p:grpSpPr>
          <p:sp>
            <p:nvSpPr>
              <p:cNvPr id="43" name="Rectangle">
                <a:extLst>
                  <a:ext uri="{FF2B5EF4-FFF2-40B4-BE49-F238E27FC236}">
                    <a16:creationId xmlns:a16="http://schemas.microsoft.com/office/drawing/2014/main" id="{48BACCB1-2287-4D77-AA7D-92384B708C91}"/>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4" name="Product Cluster One">
                <a:extLst>
                  <a:ext uri="{FF2B5EF4-FFF2-40B4-BE49-F238E27FC236}">
                    <a16:creationId xmlns:a16="http://schemas.microsoft.com/office/drawing/2014/main" id="{45AC8F54-F6CF-49AD-8FCE-DCD6118AB824}"/>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endParaRPr dirty="0">
                  <a:latin typeface="Cambria" panose="02040503050406030204" pitchFamily="18" charset="0"/>
                </a:endParaRPr>
              </a:p>
            </p:txBody>
          </p:sp>
        </p:grpSp>
        <p:grpSp>
          <p:nvGrpSpPr>
            <p:cNvPr id="13" name="Product Cluster Five">
              <a:extLst>
                <a:ext uri="{FF2B5EF4-FFF2-40B4-BE49-F238E27FC236}">
                  <a16:creationId xmlns:a16="http://schemas.microsoft.com/office/drawing/2014/main" id="{0B893188-13F8-4F4E-BF16-04FF09AE6838}"/>
                </a:ext>
              </a:extLst>
            </p:cNvPr>
            <p:cNvGrpSpPr/>
            <p:nvPr/>
          </p:nvGrpSpPr>
          <p:grpSpPr>
            <a:xfrm>
              <a:off x="8915272" y="1587500"/>
              <a:ext cx="1823794" cy="944069"/>
              <a:chOff x="-1" y="0"/>
              <a:chExt cx="1823793" cy="944067"/>
            </a:xfrm>
          </p:grpSpPr>
          <p:sp>
            <p:nvSpPr>
              <p:cNvPr id="41" name="Rectangle">
                <a:extLst>
                  <a:ext uri="{FF2B5EF4-FFF2-40B4-BE49-F238E27FC236}">
                    <a16:creationId xmlns:a16="http://schemas.microsoft.com/office/drawing/2014/main" id="{B2C40315-67BC-4066-88CB-5C5C1B5C3097}"/>
                  </a:ext>
                </a:extLst>
              </p:cNvPr>
              <p:cNvSpPr/>
              <p:nvPr/>
            </p:nvSpPr>
            <p:spPr>
              <a:xfrm>
                <a:off x="-1" y="0"/>
                <a:ext cx="1823793"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2" name="Product Cluster Five">
                <a:extLst>
                  <a:ext uri="{FF2B5EF4-FFF2-40B4-BE49-F238E27FC236}">
                    <a16:creationId xmlns:a16="http://schemas.microsoft.com/office/drawing/2014/main" id="{A2D2CB02-DFF3-4407-BD64-15196A77E6E2}"/>
                  </a:ext>
                </a:extLst>
              </p:cNvPr>
              <p:cNvSpPr txBox="1"/>
              <p:nvPr/>
            </p:nvSpPr>
            <p:spPr>
              <a:xfrm>
                <a:off x="-1" y="271980"/>
                <a:ext cx="1823793"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4" name="Product Cluster Four">
              <a:extLst>
                <a:ext uri="{FF2B5EF4-FFF2-40B4-BE49-F238E27FC236}">
                  <a16:creationId xmlns:a16="http://schemas.microsoft.com/office/drawing/2014/main" id="{8A5E04F2-0150-44CE-A57E-E42E1ED39A81}"/>
                </a:ext>
              </a:extLst>
            </p:cNvPr>
            <p:cNvGrpSpPr/>
            <p:nvPr/>
          </p:nvGrpSpPr>
          <p:grpSpPr>
            <a:xfrm>
              <a:off x="6690351" y="1587500"/>
              <a:ext cx="1823793" cy="944069"/>
              <a:chOff x="-1" y="0"/>
              <a:chExt cx="1823792" cy="944067"/>
            </a:xfrm>
          </p:grpSpPr>
          <p:sp>
            <p:nvSpPr>
              <p:cNvPr id="39" name="Rectangle">
                <a:extLst>
                  <a:ext uri="{FF2B5EF4-FFF2-40B4-BE49-F238E27FC236}">
                    <a16:creationId xmlns:a16="http://schemas.microsoft.com/office/drawing/2014/main" id="{429C31F6-F47F-44E1-93A9-3A5B0BC89320}"/>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40" name="Product Cluster Four">
                <a:extLst>
                  <a:ext uri="{FF2B5EF4-FFF2-40B4-BE49-F238E27FC236}">
                    <a16:creationId xmlns:a16="http://schemas.microsoft.com/office/drawing/2014/main" id="{031F22A1-7A80-4730-A2CA-5FB1037DEB5F}"/>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5" name="Product Cluster Three">
              <a:extLst>
                <a:ext uri="{FF2B5EF4-FFF2-40B4-BE49-F238E27FC236}">
                  <a16:creationId xmlns:a16="http://schemas.microsoft.com/office/drawing/2014/main" id="{1D147C71-194D-4516-8997-ACB9CC126647}"/>
                </a:ext>
              </a:extLst>
            </p:cNvPr>
            <p:cNvGrpSpPr/>
            <p:nvPr/>
          </p:nvGrpSpPr>
          <p:grpSpPr>
            <a:xfrm>
              <a:off x="4460233" y="1587500"/>
              <a:ext cx="1823794" cy="944069"/>
              <a:chOff x="-1" y="0"/>
              <a:chExt cx="1823793" cy="944067"/>
            </a:xfrm>
          </p:grpSpPr>
          <p:sp>
            <p:nvSpPr>
              <p:cNvPr id="37" name="Rectangle">
                <a:extLst>
                  <a:ext uri="{FF2B5EF4-FFF2-40B4-BE49-F238E27FC236}">
                    <a16:creationId xmlns:a16="http://schemas.microsoft.com/office/drawing/2014/main" id="{0ABE0741-22B0-4B6C-B0D5-200A86D6A5BF}"/>
                  </a:ext>
                </a:extLst>
              </p:cNvPr>
              <p:cNvSpPr/>
              <p:nvPr/>
            </p:nvSpPr>
            <p:spPr>
              <a:xfrm>
                <a:off x="-1" y="0"/>
                <a:ext cx="1823793"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8" name="Product Cluster Three">
                <a:extLst>
                  <a:ext uri="{FF2B5EF4-FFF2-40B4-BE49-F238E27FC236}">
                    <a16:creationId xmlns:a16="http://schemas.microsoft.com/office/drawing/2014/main" id="{9CA01E63-48D9-4CF1-A22F-BB956630120C}"/>
                  </a:ext>
                </a:extLst>
              </p:cNvPr>
              <p:cNvSpPr txBox="1"/>
              <p:nvPr/>
            </p:nvSpPr>
            <p:spPr>
              <a:xfrm>
                <a:off x="-1" y="271980"/>
                <a:ext cx="1823793"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6" name="Product Cluster Two">
              <a:extLst>
                <a:ext uri="{FF2B5EF4-FFF2-40B4-BE49-F238E27FC236}">
                  <a16:creationId xmlns:a16="http://schemas.microsoft.com/office/drawing/2014/main" id="{B245FF54-C17A-4CD4-928A-4024966CEFAA}"/>
                </a:ext>
              </a:extLst>
            </p:cNvPr>
            <p:cNvGrpSpPr/>
            <p:nvPr/>
          </p:nvGrpSpPr>
          <p:grpSpPr>
            <a:xfrm>
              <a:off x="2230116" y="1587500"/>
              <a:ext cx="1823793" cy="944069"/>
              <a:chOff x="-1" y="0"/>
              <a:chExt cx="1823792" cy="944067"/>
            </a:xfrm>
          </p:grpSpPr>
          <p:sp>
            <p:nvSpPr>
              <p:cNvPr id="35" name="Rectangle">
                <a:extLst>
                  <a:ext uri="{FF2B5EF4-FFF2-40B4-BE49-F238E27FC236}">
                    <a16:creationId xmlns:a16="http://schemas.microsoft.com/office/drawing/2014/main" id="{D1005AC6-B977-46DF-B2BF-D516E7FA7CD3}"/>
                  </a:ext>
                </a:extLst>
              </p:cNvPr>
              <p:cNvSpPr/>
              <p:nvPr/>
            </p:nvSpPr>
            <p:spPr>
              <a:xfrm>
                <a:off x="-1" y="0"/>
                <a:ext cx="1823792" cy="944067"/>
              </a:xfrm>
              <a:prstGeom prst="rect">
                <a:avLst/>
              </a:prstGeom>
              <a:solidFill>
                <a:srgbClr val="3173AE"/>
              </a:solidFill>
              <a:ln w="25400" cap="flat">
                <a:noFill/>
                <a:prstDash val="solid"/>
                <a:round/>
              </a:ln>
              <a:effectLst/>
            </p:spPr>
            <p:txBody>
              <a:bodyPr wrap="square" lIns="45718" tIns="45718" rIns="45718" bIns="45718" numCol="1" anchor="ctr">
                <a:noAutofit/>
              </a:bodyPr>
              <a:lstStyle/>
              <a:p>
                <a:pPr algn="ctr">
                  <a:spcBef>
                    <a:spcPts val="0"/>
                  </a:spcBef>
                  <a:defRPr sz="2000">
                    <a:solidFill>
                      <a:srgbClr val="FFFFFF"/>
                    </a:solidFill>
                  </a:defRPr>
                </a:pPr>
                <a:endParaRPr/>
              </a:p>
            </p:txBody>
          </p:sp>
          <p:sp>
            <p:nvSpPr>
              <p:cNvPr id="36" name="Product Cluster Two">
                <a:extLst>
                  <a:ext uri="{FF2B5EF4-FFF2-40B4-BE49-F238E27FC236}">
                    <a16:creationId xmlns:a16="http://schemas.microsoft.com/office/drawing/2014/main" id="{26322D78-48D5-4BDC-AF2F-B0F7087A8C89}"/>
                  </a:ext>
                </a:extLst>
              </p:cNvPr>
              <p:cNvSpPr txBox="1"/>
              <p:nvPr/>
            </p:nvSpPr>
            <p:spPr>
              <a:xfrm>
                <a:off x="-1" y="271980"/>
                <a:ext cx="1823792" cy="4001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spcBef>
                    <a:spcPts val="0"/>
                  </a:spcBef>
                  <a:defRPr sz="2000">
                    <a:solidFill>
                      <a:srgbClr val="FFFFFF"/>
                    </a:solidFill>
                  </a:defRPr>
                </a:lvl1pPr>
              </a:lstStyle>
              <a:p>
                <a:r>
                  <a:rPr lang="en-US" dirty="0">
                    <a:latin typeface="Cambria" panose="02040503050406030204" pitchFamily="18" charset="0"/>
                  </a:rPr>
                  <a:t>Heading</a:t>
                </a:r>
              </a:p>
            </p:txBody>
          </p:sp>
        </p:grpSp>
        <p:grpSp>
          <p:nvGrpSpPr>
            <p:cNvPr id="17" name="Products…">
              <a:extLst>
                <a:ext uri="{FF2B5EF4-FFF2-40B4-BE49-F238E27FC236}">
                  <a16:creationId xmlns:a16="http://schemas.microsoft.com/office/drawing/2014/main" id="{D6B73DAD-06FE-4395-B55E-39112379C29A}"/>
                </a:ext>
              </a:extLst>
            </p:cNvPr>
            <p:cNvGrpSpPr/>
            <p:nvPr/>
          </p:nvGrpSpPr>
          <p:grpSpPr>
            <a:xfrm>
              <a:off x="2205" y="2518634"/>
              <a:ext cx="1821903" cy="1821903"/>
              <a:chOff x="-1" y="-19051"/>
              <a:chExt cx="1821902" cy="1821902"/>
            </a:xfrm>
          </p:grpSpPr>
          <p:sp>
            <p:nvSpPr>
              <p:cNvPr id="33" name="Square">
                <a:extLst>
                  <a:ext uri="{FF2B5EF4-FFF2-40B4-BE49-F238E27FC236}">
                    <a16:creationId xmlns:a16="http://schemas.microsoft.com/office/drawing/2014/main" id="{3FDA7F51-2669-4A76-9B18-8A348F1AE674}"/>
                  </a:ext>
                </a:extLst>
              </p:cNvPr>
              <p:cNvSpPr/>
              <p:nvPr/>
            </p:nvSpPr>
            <p:spPr>
              <a:xfrm>
                <a:off x="-1" y="-19051"/>
                <a:ext cx="1821902" cy="1821902"/>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34" name="Products…">
                <a:extLst>
                  <a:ext uri="{FF2B5EF4-FFF2-40B4-BE49-F238E27FC236}">
                    <a16:creationId xmlns:a16="http://schemas.microsoft.com/office/drawing/2014/main" id="{FC968654-2B7A-49F0-A710-6E1BA0656F78}"/>
                  </a:ext>
                </a:extLst>
              </p:cNvPr>
              <p:cNvSpPr txBox="1"/>
              <p:nvPr/>
            </p:nvSpPr>
            <p:spPr>
              <a:xfrm>
                <a:off x="-1" y="757064"/>
                <a:ext cx="1821902"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lang="en-US" sz="1400" b="0" dirty="0">
                    <a:latin typeface="+mj-lt"/>
                  </a:rPr>
                  <a:t>Detail</a:t>
                </a:r>
                <a:endParaRPr sz="1400" b="0" dirty="0">
                  <a:latin typeface="+mj-lt"/>
                </a:endParaRPr>
              </a:p>
            </p:txBody>
          </p:sp>
        </p:grpSp>
        <p:grpSp>
          <p:nvGrpSpPr>
            <p:cNvPr id="18" name="Products…">
              <a:extLst>
                <a:ext uri="{FF2B5EF4-FFF2-40B4-BE49-F238E27FC236}">
                  <a16:creationId xmlns:a16="http://schemas.microsoft.com/office/drawing/2014/main" id="{9C8DBC2E-E0A6-48AE-8674-1408766B97AC}"/>
                </a:ext>
              </a:extLst>
            </p:cNvPr>
            <p:cNvGrpSpPr/>
            <p:nvPr/>
          </p:nvGrpSpPr>
          <p:grpSpPr>
            <a:xfrm>
              <a:off x="4460233" y="2519918"/>
              <a:ext cx="1824217" cy="1824217"/>
              <a:chOff x="-1" y="-12701"/>
              <a:chExt cx="1824216" cy="1824216"/>
            </a:xfrm>
          </p:grpSpPr>
          <p:sp>
            <p:nvSpPr>
              <p:cNvPr id="31" name="Square">
                <a:extLst>
                  <a:ext uri="{FF2B5EF4-FFF2-40B4-BE49-F238E27FC236}">
                    <a16:creationId xmlns:a16="http://schemas.microsoft.com/office/drawing/2014/main" id="{E99E1E92-5084-4E62-9993-4CC5A9631916}"/>
                  </a:ext>
                </a:extLst>
              </p:cNvPr>
              <p:cNvSpPr/>
              <p:nvPr/>
            </p:nvSpPr>
            <p:spPr>
              <a:xfrm>
                <a:off x="-1" y="-12701"/>
                <a:ext cx="1824216" cy="1824216"/>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32" name="Products…">
                <a:extLst>
                  <a:ext uri="{FF2B5EF4-FFF2-40B4-BE49-F238E27FC236}">
                    <a16:creationId xmlns:a16="http://schemas.microsoft.com/office/drawing/2014/main" id="{C1917A5A-A7B4-4D4E-B6EE-B83B39234389}"/>
                  </a:ext>
                </a:extLst>
              </p:cNvPr>
              <p:cNvSpPr txBox="1"/>
              <p:nvPr/>
            </p:nvSpPr>
            <p:spPr>
              <a:xfrm>
                <a:off x="-1" y="758220"/>
                <a:ext cx="1824216"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19" name="Products…">
              <a:extLst>
                <a:ext uri="{FF2B5EF4-FFF2-40B4-BE49-F238E27FC236}">
                  <a16:creationId xmlns:a16="http://schemas.microsoft.com/office/drawing/2014/main" id="{090C76C0-EB32-466A-AD86-3745EEB6624A}"/>
                </a:ext>
              </a:extLst>
            </p:cNvPr>
            <p:cNvGrpSpPr/>
            <p:nvPr/>
          </p:nvGrpSpPr>
          <p:grpSpPr>
            <a:xfrm>
              <a:off x="2230116" y="2520662"/>
              <a:ext cx="1824729" cy="1824729"/>
              <a:chOff x="-1" y="-19051"/>
              <a:chExt cx="1824728" cy="1824728"/>
            </a:xfrm>
          </p:grpSpPr>
          <p:sp>
            <p:nvSpPr>
              <p:cNvPr id="29" name="Square">
                <a:extLst>
                  <a:ext uri="{FF2B5EF4-FFF2-40B4-BE49-F238E27FC236}">
                    <a16:creationId xmlns:a16="http://schemas.microsoft.com/office/drawing/2014/main" id="{EE2DFCFC-48C7-4CAB-BBD5-8BF996829861}"/>
                  </a:ext>
                </a:extLst>
              </p:cNvPr>
              <p:cNvSpPr/>
              <p:nvPr/>
            </p:nvSpPr>
            <p:spPr>
              <a:xfrm>
                <a:off x="-1" y="-19051"/>
                <a:ext cx="1824728" cy="1824728"/>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30" name="Products…">
                <a:extLst>
                  <a:ext uri="{FF2B5EF4-FFF2-40B4-BE49-F238E27FC236}">
                    <a16:creationId xmlns:a16="http://schemas.microsoft.com/office/drawing/2014/main" id="{FD90E988-22E3-4CD6-B022-3325E0B3EE57}"/>
                  </a:ext>
                </a:extLst>
              </p:cNvPr>
              <p:cNvSpPr txBox="1"/>
              <p:nvPr/>
            </p:nvSpPr>
            <p:spPr>
              <a:xfrm>
                <a:off x="-1" y="758476"/>
                <a:ext cx="1824728"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20" name="Products…">
              <a:extLst>
                <a:ext uri="{FF2B5EF4-FFF2-40B4-BE49-F238E27FC236}">
                  <a16:creationId xmlns:a16="http://schemas.microsoft.com/office/drawing/2014/main" id="{5E8EAC49-EFE9-4B34-8AD7-87A86719FF2A}"/>
                </a:ext>
              </a:extLst>
            </p:cNvPr>
            <p:cNvGrpSpPr/>
            <p:nvPr/>
          </p:nvGrpSpPr>
          <p:grpSpPr>
            <a:xfrm>
              <a:off x="6690669" y="2519919"/>
              <a:ext cx="1817856" cy="1817857"/>
              <a:chOff x="0" y="-12700"/>
              <a:chExt cx="1817854" cy="1817855"/>
            </a:xfrm>
          </p:grpSpPr>
          <p:sp>
            <p:nvSpPr>
              <p:cNvPr id="27" name="Square">
                <a:extLst>
                  <a:ext uri="{FF2B5EF4-FFF2-40B4-BE49-F238E27FC236}">
                    <a16:creationId xmlns:a16="http://schemas.microsoft.com/office/drawing/2014/main" id="{A141C559-3B73-4670-ACF0-42D151D536B0}"/>
                  </a:ext>
                </a:extLst>
              </p:cNvPr>
              <p:cNvSpPr/>
              <p:nvPr/>
            </p:nvSpPr>
            <p:spPr>
              <a:xfrm>
                <a:off x="0" y="-12700"/>
                <a:ext cx="1817854" cy="1817855"/>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8" name="Products…">
                <a:extLst>
                  <a:ext uri="{FF2B5EF4-FFF2-40B4-BE49-F238E27FC236}">
                    <a16:creationId xmlns:a16="http://schemas.microsoft.com/office/drawing/2014/main" id="{33C8EB8F-1A5A-4535-A26D-8F031A6D1EBB}"/>
                  </a:ext>
                </a:extLst>
              </p:cNvPr>
              <p:cNvSpPr txBox="1"/>
              <p:nvPr/>
            </p:nvSpPr>
            <p:spPr>
              <a:xfrm>
                <a:off x="0" y="755041"/>
                <a:ext cx="1817854"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grpSp>
          <p:nvGrpSpPr>
            <p:cNvPr id="21" name="Products…">
              <a:extLst>
                <a:ext uri="{FF2B5EF4-FFF2-40B4-BE49-F238E27FC236}">
                  <a16:creationId xmlns:a16="http://schemas.microsoft.com/office/drawing/2014/main" id="{27EE2B31-9161-4959-A075-8EDE91E6575E}"/>
                </a:ext>
              </a:extLst>
            </p:cNvPr>
            <p:cNvGrpSpPr/>
            <p:nvPr/>
          </p:nvGrpSpPr>
          <p:grpSpPr>
            <a:xfrm>
              <a:off x="8915695" y="2528543"/>
              <a:ext cx="1824835" cy="1824835"/>
              <a:chOff x="-1" y="-1"/>
              <a:chExt cx="1824834" cy="1824834"/>
            </a:xfrm>
          </p:grpSpPr>
          <p:sp>
            <p:nvSpPr>
              <p:cNvPr id="25" name="Square">
                <a:extLst>
                  <a:ext uri="{FF2B5EF4-FFF2-40B4-BE49-F238E27FC236}">
                    <a16:creationId xmlns:a16="http://schemas.microsoft.com/office/drawing/2014/main" id="{4F8F59A2-8BB1-4A75-9413-DD6DCD56E5E1}"/>
                  </a:ext>
                </a:extLst>
              </p:cNvPr>
              <p:cNvSpPr/>
              <p:nvPr/>
            </p:nvSpPr>
            <p:spPr>
              <a:xfrm>
                <a:off x="-1" y="-1"/>
                <a:ext cx="1824834" cy="1824834"/>
              </a:xfrm>
              <a:prstGeom prst="rect">
                <a:avLst/>
              </a:prstGeom>
              <a:solidFill>
                <a:srgbClr val="4EADDE"/>
              </a:solidFill>
              <a:ln w="25400" cap="flat">
                <a:noFill/>
                <a:prstDash val="solid"/>
                <a:round/>
              </a:ln>
              <a:effectLst/>
            </p:spPr>
            <p:txBody>
              <a:bodyPr wrap="square" lIns="45718" tIns="45718" rIns="45718" bIns="45718" numCol="1" anchor="ctr">
                <a:noAutofit/>
              </a:bodyPr>
              <a:lstStyle/>
              <a:p>
                <a:pPr algn="ctr">
                  <a:spcBef>
                    <a:spcPts val="0"/>
                  </a:spcBef>
                  <a:defRPr>
                    <a:solidFill>
                      <a:srgbClr val="FFFFFF"/>
                    </a:solidFill>
                    <a:latin typeface="Trebuchet MS"/>
                    <a:ea typeface="Trebuchet MS"/>
                    <a:cs typeface="Trebuchet MS"/>
                    <a:sym typeface="Trebuchet MS"/>
                  </a:defRPr>
                </a:pPr>
                <a:endParaRPr/>
              </a:p>
            </p:txBody>
          </p:sp>
          <p:sp>
            <p:nvSpPr>
              <p:cNvPr id="26" name="Products…">
                <a:extLst>
                  <a:ext uri="{FF2B5EF4-FFF2-40B4-BE49-F238E27FC236}">
                    <a16:creationId xmlns:a16="http://schemas.microsoft.com/office/drawing/2014/main" id="{32C433EE-E4F9-460F-A04B-87C82670420A}"/>
                  </a:ext>
                </a:extLst>
              </p:cNvPr>
              <p:cNvSpPr txBox="1"/>
              <p:nvPr/>
            </p:nvSpPr>
            <p:spPr>
              <a:xfrm>
                <a:off x="-1" y="758529"/>
                <a:ext cx="1824834" cy="307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a:spcBef>
                    <a:spcPts val="0"/>
                  </a:spcBef>
                  <a:defRPr b="1">
                    <a:solidFill>
                      <a:srgbClr val="FFFFFF"/>
                    </a:solidFill>
                    <a:latin typeface="Trebuchet MS"/>
                    <a:ea typeface="Trebuchet MS"/>
                    <a:cs typeface="Trebuchet MS"/>
                    <a:sym typeface="Trebuchet MS"/>
                  </a:defRPr>
                </a:pPr>
                <a:r>
                  <a:rPr kumimoji="0" lang="en-US" sz="1400" b="0" i="0" u="none" strike="noStrike" cap="none" spc="0" normalizeH="0" baseline="0" dirty="0">
                    <a:ln>
                      <a:noFill/>
                    </a:ln>
                    <a:solidFill>
                      <a:srgbClr val="FFFFFF"/>
                    </a:solidFill>
                    <a:effectLst/>
                    <a:uFillTx/>
                    <a:latin typeface="+mj-lt"/>
                    <a:ea typeface="Trebuchet MS"/>
                    <a:cs typeface="Trebuchet MS"/>
                    <a:sym typeface="Trebuchet MS"/>
                  </a:rPr>
                  <a:t>Detail</a:t>
                </a:r>
                <a:endParaRPr dirty="0">
                  <a:latin typeface="+mj-lt"/>
                </a:endParaRPr>
              </a:p>
            </p:txBody>
          </p:sp>
        </p:grpSp>
        <p:sp>
          <p:nvSpPr>
            <p:cNvPr id="22" name="Line">
              <a:extLst>
                <a:ext uri="{FF2B5EF4-FFF2-40B4-BE49-F238E27FC236}">
                  <a16:creationId xmlns:a16="http://schemas.microsoft.com/office/drawing/2014/main" id="{40F95963-2F25-407D-9F7A-45E95E2F5FE8}"/>
                </a:ext>
              </a:extLst>
            </p:cNvPr>
            <p:cNvSpPr/>
            <p:nvPr/>
          </p:nvSpPr>
          <p:spPr>
            <a:xfrm flipH="1">
              <a:off x="911892" y="1145741"/>
              <a:ext cx="0" cy="441991"/>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23" name="Line">
              <a:extLst>
                <a:ext uri="{FF2B5EF4-FFF2-40B4-BE49-F238E27FC236}">
                  <a16:creationId xmlns:a16="http://schemas.microsoft.com/office/drawing/2014/main" id="{2F2E1F78-17B5-4D91-8DAF-2AE09ECABF49}"/>
                </a:ext>
              </a:extLst>
            </p:cNvPr>
            <p:cNvSpPr/>
            <p:nvPr/>
          </p:nvSpPr>
          <p:spPr>
            <a:xfrm>
              <a:off x="9832362" y="1155095"/>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24" name="Line">
              <a:extLst>
                <a:ext uri="{FF2B5EF4-FFF2-40B4-BE49-F238E27FC236}">
                  <a16:creationId xmlns:a16="http://schemas.microsoft.com/office/drawing/2014/main" id="{72987408-BF2B-4C8A-B42F-5CB677F76D1A}"/>
                </a:ext>
              </a:extLst>
            </p:cNvPr>
            <p:cNvSpPr/>
            <p:nvPr/>
          </p:nvSpPr>
          <p:spPr>
            <a:xfrm>
              <a:off x="899154" y="1158441"/>
              <a:ext cx="8945998" cy="2"/>
            </a:xfrm>
            <a:prstGeom prst="line">
              <a:avLst/>
            </a:prstGeom>
            <a:noFill/>
            <a:ln w="25400" cap="flat">
              <a:solidFill>
                <a:srgbClr val="535353"/>
              </a:solidFill>
              <a:prstDash val="solid"/>
              <a:round/>
            </a:ln>
            <a:effectLst/>
          </p:spPr>
          <p:txBody>
            <a:bodyPr wrap="square" lIns="45718" tIns="45718" rIns="45718" bIns="45718" numCol="1" anchor="t">
              <a:noAutofit/>
            </a:bodyPr>
            <a:lstStyle/>
            <a:p>
              <a:endParaRPr/>
            </a:p>
          </p:txBody>
        </p:sp>
      </p:grpSp>
      <p:sp>
        <p:nvSpPr>
          <p:cNvPr id="47" name="Line">
            <a:extLst>
              <a:ext uri="{FF2B5EF4-FFF2-40B4-BE49-F238E27FC236}">
                <a16:creationId xmlns:a16="http://schemas.microsoft.com/office/drawing/2014/main" id="{7400AB0C-9908-4847-B8D2-4DBF069CBC48}"/>
              </a:ext>
            </a:extLst>
          </p:cNvPr>
          <p:cNvSpPr/>
          <p:nvPr/>
        </p:nvSpPr>
        <p:spPr>
          <a:xfrm>
            <a:off x="3867747" y="2399419"/>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48" name="Line">
            <a:extLst>
              <a:ext uri="{FF2B5EF4-FFF2-40B4-BE49-F238E27FC236}">
                <a16:creationId xmlns:a16="http://schemas.microsoft.com/office/drawing/2014/main" id="{2DC30D8C-35BE-4BDB-9ABF-6097FD783A9E}"/>
              </a:ext>
            </a:extLst>
          </p:cNvPr>
          <p:cNvSpPr/>
          <p:nvPr/>
        </p:nvSpPr>
        <p:spPr>
          <a:xfrm>
            <a:off x="8317032" y="2413321"/>
            <a:ext cx="0" cy="430609"/>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
        <p:nvSpPr>
          <p:cNvPr id="49" name="Line">
            <a:extLst>
              <a:ext uri="{FF2B5EF4-FFF2-40B4-BE49-F238E27FC236}">
                <a16:creationId xmlns:a16="http://schemas.microsoft.com/office/drawing/2014/main" id="{29430C8D-8196-4B73-B751-390EDC1F92B8}"/>
              </a:ext>
            </a:extLst>
          </p:cNvPr>
          <p:cNvSpPr/>
          <p:nvPr/>
        </p:nvSpPr>
        <p:spPr>
          <a:xfrm>
            <a:off x="6100399" y="2181654"/>
            <a:ext cx="0" cy="648000"/>
          </a:xfrm>
          <a:prstGeom prst="line">
            <a:avLst/>
          </a:prstGeom>
          <a:noFill/>
          <a:ln w="25400" cap="flat">
            <a:solidFill>
              <a:srgbClr val="535353"/>
            </a:solidFill>
            <a:prstDash val="solid"/>
            <a:round/>
            <a:tailEnd type="triangle" w="med" len="med"/>
          </a:ln>
          <a:effectLst/>
        </p:spPr>
        <p:txBody>
          <a:bodyPr wrap="square" lIns="45718" tIns="45718" rIns="45718" bIns="45718" numCol="1" anchor="t">
            <a:noAutofit/>
          </a:bodyPr>
          <a:lstStyle/>
          <a:p>
            <a:endParaRPr/>
          </a:p>
        </p:txBody>
      </p:sp>
    </p:spTree>
    <p:extLst>
      <p:ext uri="{BB962C8B-B14F-4D97-AF65-F5344CB8AC3E}">
        <p14:creationId xmlns:p14="http://schemas.microsoft.com/office/powerpoint/2010/main" val="18366990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8BA671-A512-41F9-A710-2239F58B677D}"/>
              </a:ext>
            </a:extLst>
          </p:cNvPr>
          <p:cNvSpPr>
            <a:spLocks noGrp="1"/>
          </p:cNvSpPr>
          <p:nvPr>
            <p:ph type="body" sz="quarter" idx="14"/>
          </p:nvPr>
        </p:nvSpPr>
        <p:spPr/>
        <p:txBody>
          <a:bodyPr/>
          <a:lstStyle/>
          <a:p>
            <a:endParaRPr lang="en-GB"/>
          </a:p>
        </p:txBody>
      </p:sp>
      <p:sp>
        <p:nvSpPr>
          <p:cNvPr id="3" name="Text Placeholder 2">
            <a:extLst>
              <a:ext uri="{FF2B5EF4-FFF2-40B4-BE49-F238E27FC236}">
                <a16:creationId xmlns:a16="http://schemas.microsoft.com/office/drawing/2014/main" id="{F811756F-21FA-4B35-8500-2E0F2E5253FC}"/>
              </a:ext>
            </a:extLst>
          </p:cNvPr>
          <p:cNvSpPr>
            <a:spLocks noGrp="1"/>
          </p:cNvSpPr>
          <p:nvPr>
            <p:ph type="body" sz="quarter" idx="15"/>
          </p:nvPr>
        </p:nvSpPr>
        <p:spPr/>
        <p:txBody>
          <a:bodyPr/>
          <a:lstStyle/>
          <a:p>
            <a:endParaRPr lang="en-GB"/>
          </a:p>
        </p:txBody>
      </p:sp>
      <p:sp>
        <p:nvSpPr>
          <p:cNvPr id="4" name="Content Placeholder 3">
            <a:extLst>
              <a:ext uri="{FF2B5EF4-FFF2-40B4-BE49-F238E27FC236}">
                <a16:creationId xmlns:a16="http://schemas.microsoft.com/office/drawing/2014/main" id="{BC3375BC-E236-4B0A-8AF5-8DA13B92D351}"/>
              </a:ext>
            </a:extLst>
          </p:cNvPr>
          <p:cNvSpPr>
            <a:spLocks noGrp="1"/>
          </p:cNvSpPr>
          <p:nvPr>
            <p:ph sz="quarter" idx="16"/>
          </p:nvPr>
        </p:nvSpPr>
        <p:spPr/>
        <p:txBody>
          <a:bodyPr/>
          <a:lstStyle/>
          <a:p>
            <a:endParaRPr lang="en-GB"/>
          </a:p>
        </p:txBody>
      </p:sp>
      <p:sp>
        <p:nvSpPr>
          <p:cNvPr id="5" name="Title 4">
            <a:extLst>
              <a:ext uri="{FF2B5EF4-FFF2-40B4-BE49-F238E27FC236}">
                <a16:creationId xmlns:a16="http://schemas.microsoft.com/office/drawing/2014/main" id="{EB0278AA-3A13-4AD8-80DA-2A492F90CCA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4737373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5D25A-13D4-4E15-BACB-75878A66CE73}"/>
              </a:ext>
            </a:extLst>
          </p:cNvPr>
          <p:cNvSpPr>
            <a:spLocks noGrp="1"/>
          </p:cNvSpPr>
          <p:nvPr>
            <p:ph type="title"/>
          </p:nvPr>
        </p:nvSpPr>
        <p:spPr/>
        <p:txBody>
          <a:bodyPr/>
          <a:lstStyle/>
          <a:p>
            <a:r>
              <a:rPr lang="en-US" dirty="0"/>
              <a:t>Analysis</a:t>
            </a:r>
            <a:endParaRPr lang="en-GB" dirty="0"/>
          </a:p>
        </p:txBody>
      </p:sp>
      <p:sp>
        <p:nvSpPr>
          <p:cNvPr id="2" name="Content Placeholder 1">
            <a:extLst>
              <a:ext uri="{FF2B5EF4-FFF2-40B4-BE49-F238E27FC236}">
                <a16:creationId xmlns:a16="http://schemas.microsoft.com/office/drawing/2014/main" id="{31B7B0A3-7640-49BD-A1F5-4078DCA61C80}"/>
              </a:ext>
            </a:extLst>
          </p:cNvPr>
          <p:cNvSpPr>
            <a:spLocks noGrp="1"/>
          </p:cNvSpPr>
          <p:nvPr>
            <p:ph sz="quarter" idx="10"/>
          </p:nvPr>
        </p:nvSpPr>
        <p:spPr/>
        <p:txBody>
          <a:bodyPr/>
          <a:lstStyle/>
          <a:p>
            <a:endParaRPr lang="en-GB"/>
          </a:p>
        </p:txBody>
      </p:sp>
      <p:sp>
        <p:nvSpPr>
          <p:cNvPr id="3" name="Text Placeholder 2">
            <a:extLst>
              <a:ext uri="{FF2B5EF4-FFF2-40B4-BE49-F238E27FC236}">
                <a16:creationId xmlns:a16="http://schemas.microsoft.com/office/drawing/2014/main" id="{5CC5AA04-7B5D-4C2F-89C0-AF2F0FC3112A}"/>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DCDF1FB3-1455-4EDE-A863-73C14C0538C6}"/>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3254482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3C2D98C-E8D2-4514-B4EE-6E24E5CF421C}"/>
              </a:ext>
            </a:extLst>
          </p:cNvPr>
          <p:cNvSpPr>
            <a:spLocks noGrp="1"/>
          </p:cNvSpPr>
          <p:nvPr>
            <p:ph type="body" sz="quarter" idx="14"/>
          </p:nvPr>
        </p:nvSpPr>
        <p:spPr/>
        <p:txBody>
          <a:bodyPr/>
          <a:lstStyle/>
          <a:p>
            <a:endParaRPr lang="en-GB"/>
          </a:p>
        </p:txBody>
      </p:sp>
      <p:sp>
        <p:nvSpPr>
          <p:cNvPr id="11" name="Table Placeholder 10">
            <a:extLst>
              <a:ext uri="{FF2B5EF4-FFF2-40B4-BE49-F238E27FC236}">
                <a16:creationId xmlns:a16="http://schemas.microsoft.com/office/drawing/2014/main" id="{4B5025E6-7E9F-486A-81D8-EF58FB548B5B}"/>
              </a:ext>
            </a:extLst>
          </p:cNvPr>
          <p:cNvSpPr>
            <a:spLocks noGrp="1"/>
          </p:cNvSpPr>
          <p:nvPr>
            <p:ph type="tbl" sz="quarter" idx="18"/>
          </p:nvPr>
        </p:nvSpPr>
        <p:spPr/>
      </p:sp>
      <p:sp>
        <p:nvSpPr>
          <p:cNvPr id="8" name="Text Placeholder 7">
            <a:extLst>
              <a:ext uri="{FF2B5EF4-FFF2-40B4-BE49-F238E27FC236}">
                <a16:creationId xmlns:a16="http://schemas.microsoft.com/office/drawing/2014/main" id="{2515E46E-3F61-4EC4-AEDA-F5AEE3F1A63D}"/>
              </a:ext>
            </a:extLst>
          </p:cNvPr>
          <p:cNvSpPr>
            <a:spLocks noGrp="1"/>
          </p:cNvSpPr>
          <p:nvPr>
            <p:ph type="body" sz="quarter" idx="15"/>
          </p:nvPr>
        </p:nvSpPr>
        <p:spPr/>
        <p:txBody>
          <a:bodyPr/>
          <a:lstStyle/>
          <a:p>
            <a:endParaRPr lang="en-GB"/>
          </a:p>
        </p:txBody>
      </p:sp>
      <p:sp>
        <p:nvSpPr>
          <p:cNvPr id="9" name="Content Placeholder 8">
            <a:extLst>
              <a:ext uri="{FF2B5EF4-FFF2-40B4-BE49-F238E27FC236}">
                <a16:creationId xmlns:a16="http://schemas.microsoft.com/office/drawing/2014/main" id="{2C6213BC-4C9B-47D4-93AF-16EC8A1D4A7E}"/>
              </a:ext>
            </a:extLst>
          </p:cNvPr>
          <p:cNvSpPr>
            <a:spLocks noGrp="1"/>
          </p:cNvSpPr>
          <p:nvPr>
            <p:ph sz="quarter" idx="16"/>
          </p:nvPr>
        </p:nvSpPr>
        <p:spPr/>
        <p:txBody>
          <a:bodyPr/>
          <a:lstStyle/>
          <a:p>
            <a:endParaRPr lang="en-GB"/>
          </a:p>
        </p:txBody>
      </p:sp>
      <p:sp>
        <p:nvSpPr>
          <p:cNvPr id="10" name="Content Placeholder 9">
            <a:extLst>
              <a:ext uri="{FF2B5EF4-FFF2-40B4-BE49-F238E27FC236}">
                <a16:creationId xmlns:a16="http://schemas.microsoft.com/office/drawing/2014/main" id="{FCD47428-FA4E-4A1E-9ECF-C2AFC0F3BDF2}"/>
              </a:ext>
            </a:extLst>
          </p:cNvPr>
          <p:cNvSpPr>
            <a:spLocks noGrp="1"/>
          </p:cNvSpPr>
          <p:nvPr>
            <p:ph sz="quarter" idx="17"/>
          </p:nvPr>
        </p:nvSpPr>
        <p:spPr/>
        <p:txBody>
          <a:bodyPr/>
          <a:lstStyle/>
          <a:p>
            <a:endParaRPr lang="en-GB"/>
          </a:p>
        </p:txBody>
      </p:sp>
      <p:sp>
        <p:nvSpPr>
          <p:cNvPr id="6" name="Title 5">
            <a:extLst>
              <a:ext uri="{FF2B5EF4-FFF2-40B4-BE49-F238E27FC236}">
                <a16:creationId xmlns:a16="http://schemas.microsoft.com/office/drawing/2014/main" id="{F683B7DF-99CB-45D1-87DF-BBAC59F3B736}"/>
              </a:ext>
            </a:extLst>
          </p:cNvPr>
          <p:cNvSpPr>
            <a:spLocks noGrp="1"/>
          </p:cNvSpPr>
          <p:nvPr>
            <p:ph type="title"/>
          </p:nvPr>
        </p:nvSpPr>
        <p:spPr/>
        <p:txBody>
          <a:bodyPr/>
          <a:lstStyle/>
          <a:p>
            <a:r>
              <a:rPr lang="en-US" dirty="0"/>
              <a:t>Analysis</a:t>
            </a:r>
            <a:endParaRPr lang="en-GB" dirty="0"/>
          </a:p>
        </p:txBody>
      </p:sp>
    </p:spTree>
    <p:extLst>
      <p:ext uri="{BB962C8B-B14F-4D97-AF65-F5344CB8AC3E}">
        <p14:creationId xmlns:p14="http://schemas.microsoft.com/office/powerpoint/2010/main" val="8974388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8F90E5-A273-42FC-85AF-429EF738762D}"/>
              </a:ext>
            </a:extLst>
          </p:cNvPr>
          <p:cNvSpPr>
            <a:spLocks noGrp="1"/>
          </p:cNvSpPr>
          <p:nvPr>
            <p:ph type="body" sz="quarter" idx="1"/>
          </p:nvPr>
        </p:nvSpPr>
        <p:spPr/>
        <p:txBody>
          <a:bodyPr/>
          <a:lstStyle/>
          <a:p>
            <a:r>
              <a:rPr lang="en-US" dirty="0"/>
              <a:t>What are the options going forward?</a:t>
            </a:r>
            <a:endParaRPr lang="en-GB" dirty="0"/>
          </a:p>
        </p:txBody>
      </p:sp>
      <p:sp>
        <p:nvSpPr>
          <p:cNvPr id="4" name="Text Placeholder 3">
            <a:extLst>
              <a:ext uri="{FF2B5EF4-FFF2-40B4-BE49-F238E27FC236}">
                <a16:creationId xmlns:a16="http://schemas.microsoft.com/office/drawing/2014/main" id="{B353E8F9-9549-4500-A65D-9E7DEBDBACF1}"/>
              </a:ext>
            </a:extLst>
          </p:cNvPr>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3950478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61089E0E-120F-4912-9241-C3D2827E379E}"/>
              </a:ext>
            </a:extLst>
          </p:cNvPr>
          <p:cNvGrpSpPr/>
          <p:nvPr/>
        </p:nvGrpSpPr>
        <p:grpSpPr>
          <a:xfrm>
            <a:off x="3150548" y="955514"/>
            <a:ext cx="3722287" cy="3440686"/>
            <a:chOff x="6837079" y="2046514"/>
            <a:chExt cx="3722287" cy="3440686"/>
          </a:xfrm>
          <a:solidFill>
            <a:schemeClr val="accent2"/>
          </a:solidFill>
        </p:grpSpPr>
        <p:sp>
          <p:nvSpPr>
            <p:cNvPr id="79" name="Block Arc 78">
              <a:extLst>
                <a:ext uri="{FF2B5EF4-FFF2-40B4-BE49-F238E27FC236}">
                  <a16:creationId xmlns:a16="http://schemas.microsoft.com/office/drawing/2014/main" id="{7F2B5D68-3D1E-47BE-8F73-B76753AD8629}"/>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57" name="Group 56">
              <a:extLst>
                <a:ext uri="{FF2B5EF4-FFF2-40B4-BE49-F238E27FC236}">
                  <a16:creationId xmlns:a16="http://schemas.microsoft.com/office/drawing/2014/main" id="{1C3D2856-9C97-490A-8957-D22538417DBE}"/>
                </a:ext>
              </a:extLst>
            </p:cNvPr>
            <p:cNvGrpSpPr/>
            <p:nvPr/>
          </p:nvGrpSpPr>
          <p:grpSpPr>
            <a:xfrm>
              <a:off x="6837079" y="2046514"/>
              <a:ext cx="3703428" cy="3440686"/>
              <a:chOff x="-230884" y="1783295"/>
              <a:chExt cx="3629194" cy="3440686"/>
            </a:xfrm>
            <a:grpFill/>
          </p:grpSpPr>
          <p:sp>
            <p:nvSpPr>
              <p:cNvPr id="7" name="Arc 6">
                <a:extLst>
                  <a:ext uri="{FF2B5EF4-FFF2-40B4-BE49-F238E27FC236}">
                    <a16:creationId xmlns:a16="http://schemas.microsoft.com/office/drawing/2014/main" id="{632DA585-CEEC-4424-83F8-8A865BA73D42}"/>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8" name="Block Arc 7">
                <a:extLst>
                  <a:ext uri="{FF2B5EF4-FFF2-40B4-BE49-F238E27FC236}">
                    <a16:creationId xmlns:a16="http://schemas.microsoft.com/office/drawing/2014/main" id="{60EA1DCF-5655-4D14-B54A-0BB540420A11}"/>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9" name="Block Arc 8">
                <a:extLst>
                  <a:ext uri="{FF2B5EF4-FFF2-40B4-BE49-F238E27FC236}">
                    <a16:creationId xmlns:a16="http://schemas.microsoft.com/office/drawing/2014/main" id="{309102DC-DAC0-4C63-A4CF-3C164C8462F1}"/>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11" name="Oval 10">
                <a:extLst>
                  <a:ext uri="{FF2B5EF4-FFF2-40B4-BE49-F238E27FC236}">
                    <a16:creationId xmlns:a16="http://schemas.microsoft.com/office/drawing/2014/main" id="{98CBA1B9-90D2-4FA5-992C-11605214304F}"/>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2" name="Oval 11">
                <a:extLst>
                  <a:ext uri="{FF2B5EF4-FFF2-40B4-BE49-F238E27FC236}">
                    <a16:creationId xmlns:a16="http://schemas.microsoft.com/office/drawing/2014/main" id="{061FA1BE-3996-4F23-BAC8-517FF99DF91A}"/>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14" name="Graphic 13" descr="Database">
                <a:extLst>
                  <a:ext uri="{FF2B5EF4-FFF2-40B4-BE49-F238E27FC236}">
                    <a16:creationId xmlns:a16="http://schemas.microsoft.com/office/drawing/2014/main" id="{10DD33BC-AD62-4E44-AA86-57F4EADAD2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197" y="3039581"/>
                <a:ext cx="914400" cy="914400"/>
              </a:xfrm>
              <a:prstGeom prst="rect">
                <a:avLst/>
              </a:prstGeom>
            </p:spPr>
          </p:pic>
        </p:grpSp>
      </p:grpSp>
      <p:grpSp>
        <p:nvGrpSpPr>
          <p:cNvPr id="81" name="Group 80">
            <a:extLst>
              <a:ext uri="{FF2B5EF4-FFF2-40B4-BE49-F238E27FC236}">
                <a16:creationId xmlns:a16="http://schemas.microsoft.com/office/drawing/2014/main" id="{AA5EC508-F913-4EAA-9C76-4E1288367C24}"/>
              </a:ext>
            </a:extLst>
          </p:cNvPr>
          <p:cNvGrpSpPr/>
          <p:nvPr/>
        </p:nvGrpSpPr>
        <p:grpSpPr>
          <a:xfrm rot="5400000">
            <a:off x="4916725" y="1069714"/>
            <a:ext cx="3722287" cy="3440686"/>
            <a:chOff x="6837079" y="2046514"/>
            <a:chExt cx="3722287" cy="3440686"/>
          </a:xfrm>
          <a:solidFill>
            <a:schemeClr val="accent2"/>
          </a:solidFill>
        </p:grpSpPr>
        <p:sp>
          <p:nvSpPr>
            <p:cNvPr id="82" name="Block Arc 81">
              <a:extLst>
                <a:ext uri="{FF2B5EF4-FFF2-40B4-BE49-F238E27FC236}">
                  <a16:creationId xmlns:a16="http://schemas.microsoft.com/office/drawing/2014/main" id="{28677008-12C4-4304-B512-023CF302011C}"/>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83" name="Group 82">
              <a:extLst>
                <a:ext uri="{FF2B5EF4-FFF2-40B4-BE49-F238E27FC236}">
                  <a16:creationId xmlns:a16="http://schemas.microsoft.com/office/drawing/2014/main" id="{45C86A14-AF77-4A09-B65A-BAC3C15FBA92}"/>
                </a:ext>
              </a:extLst>
            </p:cNvPr>
            <p:cNvGrpSpPr/>
            <p:nvPr/>
          </p:nvGrpSpPr>
          <p:grpSpPr>
            <a:xfrm>
              <a:off x="6837079" y="2046514"/>
              <a:ext cx="3703428" cy="3440686"/>
              <a:chOff x="-230884" y="1783295"/>
              <a:chExt cx="3629194" cy="3440686"/>
            </a:xfrm>
            <a:grpFill/>
          </p:grpSpPr>
          <p:sp>
            <p:nvSpPr>
              <p:cNvPr id="84" name="Arc 83">
                <a:extLst>
                  <a:ext uri="{FF2B5EF4-FFF2-40B4-BE49-F238E27FC236}">
                    <a16:creationId xmlns:a16="http://schemas.microsoft.com/office/drawing/2014/main" id="{C55B6719-FC02-419F-AA78-302236BA3FA8}"/>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85" name="Block Arc 84">
                <a:extLst>
                  <a:ext uri="{FF2B5EF4-FFF2-40B4-BE49-F238E27FC236}">
                    <a16:creationId xmlns:a16="http://schemas.microsoft.com/office/drawing/2014/main" id="{7CEF31A7-89D9-420D-BB83-FE4526DDB1ED}"/>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86" name="Block Arc 85">
                <a:extLst>
                  <a:ext uri="{FF2B5EF4-FFF2-40B4-BE49-F238E27FC236}">
                    <a16:creationId xmlns:a16="http://schemas.microsoft.com/office/drawing/2014/main" id="{307A3D85-76D8-4936-9217-A8884AAAD988}"/>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87" name="Oval 86">
                <a:extLst>
                  <a:ext uri="{FF2B5EF4-FFF2-40B4-BE49-F238E27FC236}">
                    <a16:creationId xmlns:a16="http://schemas.microsoft.com/office/drawing/2014/main" id="{78B95439-E4F8-4451-9E1A-C0B94832D004}"/>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88" name="Oval 87">
                <a:extLst>
                  <a:ext uri="{FF2B5EF4-FFF2-40B4-BE49-F238E27FC236}">
                    <a16:creationId xmlns:a16="http://schemas.microsoft.com/office/drawing/2014/main" id="{07776CBD-596A-4101-BBDC-D79D25C727ED}"/>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89" name="Graphic 88" descr="Lightbulb">
                <a:extLst>
                  <a:ext uri="{FF2B5EF4-FFF2-40B4-BE49-F238E27FC236}">
                    <a16:creationId xmlns:a16="http://schemas.microsoft.com/office/drawing/2014/main" id="{D18316E8-3C87-4530-825E-FC1761CDDA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53197" y="3048743"/>
                <a:ext cx="914400" cy="896071"/>
              </a:xfrm>
              <a:prstGeom prst="rect">
                <a:avLst/>
              </a:prstGeom>
            </p:spPr>
          </p:pic>
        </p:grpSp>
      </p:grpSp>
      <p:grpSp>
        <p:nvGrpSpPr>
          <p:cNvPr id="90" name="Group 89">
            <a:extLst>
              <a:ext uri="{FF2B5EF4-FFF2-40B4-BE49-F238E27FC236}">
                <a16:creationId xmlns:a16="http://schemas.microsoft.com/office/drawing/2014/main" id="{DA6A0BA9-7B8E-4D85-A64E-787B928C7921}"/>
              </a:ext>
            </a:extLst>
          </p:cNvPr>
          <p:cNvGrpSpPr/>
          <p:nvPr/>
        </p:nvGrpSpPr>
        <p:grpSpPr>
          <a:xfrm rot="10800000">
            <a:off x="4824146" y="2720152"/>
            <a:ext cx="3722287" cy="3440686"/>
            <a:chOff x="6837079" y="2046514"/>
            <a:chExt cx="3722287" cy="3440686"/>
          </a:xfrm>
          <a:solidFill>
            <a:schemeClr val="accent2"/>
          </a:solidFill>
        </p:grpSpPr>
        <p:sp>
          <p:nvSpPr>
            <p:cNvPr id="91" name="Block Arc 90">
              <a:extLst>
                <a:ext uri="{FF2B5EF4-FFF2-40B4-BE49-F238E27FC236}">
                  <a16:creationId xmlns:a16="http://schemas.microsoft.com/office/drawing/2014/main" id="{127A1FAF-1F72-4270-8568-1AED8684DC51}"/>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92" name="Group 91">
              <a:extLst>
                <a:ext uri="{FF2B5EF4-FFF2-40B4-BE49-F238E27FC236}">
                  <a16:creationId xmlns:a16="http://schemas.microsoft.com/office/drawing/2014/main" id="{8F16BECA-BC80-4043-B76C-694044281441}"/>
                </a:ext>
              </a:extLst>
            </p:cNvPr>
            <p:cNvGrpSpPr/>
            <p:nvPr/>
          </p:nvGrpSpPr>
          <p:grpSpPr>
            <a:xfrm>
              <a:off x="6837079" y="2046514"/>
              <a:ext cx="3703428" cy="3440686"/>
              <a:chOff x="-230884" y="1783295"/>
              <a:chExt cx="3629194" cy="3440686"/>
            </a:xfrm>
            <a:grpFill/>
          </p:grpSpPr>
          <p:sp>
            <p:nvSpPr>
              <p:cNvPr id="93" name="Arc 92">
                <a:extLst>
                  <a:ext uri="{FF2B5EF4-FFF2-40B4-BE49-F238E27FC236}">
                    <a16:creationId xmlns:a16="http://schemas.microsoft.com/office/drawing/2014/main" id="{0B7FDD07-73A7-4611-ABEF-B5537AE1B47C}"/>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94" name="Block Arc 93">
                <a:extLst>
                  <a:ext uri="{FF2B5EF4-FFF2-40B4-BE49-F238E27FC236}">
                    <a16:creationId xmlns:a16="http://schemas.microsoft.com/office/drawing/2014/main" id="{B2EE1B74-1F47-40BC-804F-7AFDA08EA280}"/>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95" name="Block Arc 94">
                <a:extLst>
                  <a:ext uri="{FF2B5EF4-FFF2-40B4-BE49-F238E27FC236}">
                    <a16:creationId xmlns:a16="http://schemas.microsoft.com/office/drawing/2014/main" id="{B0231253-9F14-49AA-B944-73C73A5290A3}"/>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96" name="Oval 95">
                <a:extLst>
                  <a:ext uri="{FF2B5EF4-FFF2-40B4-BE49-F238E27FC236}">
                    <a16:creationId xmlns:a16="http://schemas.microsoft.com/office/drawing/2014/main" id="{1F2C311F-D009-4C2D-B894-E7EE07E4778C}"/>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97" name="Oval 96">
                <a:extLst>
                  <a:ext uri="{FF2B5EF4-FFF2-40B4-BE49-F238E27FC236}">
                    <a16:creationId xmlns:a16="http://schemas.microsoft.com/office/drawing/2014/main" id="{2550D655-76DF-466D-8504-AE374DB5D47C}"/>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98" name="Graphic 97" descr="Bar chart">
                <a:extLst>
                  <a:ext uri="{FF2B5EF4-FFF2-40B4-BE49-F238E27FC236}">
                    <a16:creationId xmlns:a16="http://schemas.microsoft.com/office/drawing/2014/main" id="{B6862581-75D3-4EE7-8311-86ECACB7F1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62361" y="3039579"/>
                <a:ext cx="896071" cy="914400"/>
              </a:xfrm>
              <a:prstGeom prst="rect">
                <a:avLst/>
              </a:prstGeom>
            </p:spPr>
          </p:pic>
        </p:grpSp>
      </p:grpSp>
      <p:grpSp>
        <p:nvGrpSpPr>
          <p:cNvPr id="99" name="Group 98">
            <a:extLst>
              <a:ext uri="{FF2B5EF4-FFF2-40B4-BE49-F238E27FC236}">
                <a16:creationId xmlns:a16="http://schemas.microsoft.com/office/drawing/2014/main" id="{54793CB8-9A58-49CE-A0B4-2721F43168FC}"/>
              </a:ext>
            </a:extLst>
          </p:cNvPr>
          <p:cNvGrpSpPr/>
          <p:nvPr/>
        </p:nvGrpSpPr>
        <p:grpSpPr>
          <a:xfrm rot="16200000">
            <a:off x="3036721" y="2598008"/>
            <a:ext cx="3722287" cy="3440686"/>
            <a:chOff x="6837079" y="2046514"/>
            <a:chExt cx="3722287" cy="3440686"/>
          </a:xfrm>
          <a:solidFill>
            <a:schemeClr val="accent2"/>
          </a:solidFill>
        </p:grpSpPr>
        <p:sp>
          <p:nvSpPr>
            <p:cNvPr id="100" name="Block Arc 99">
              <a:extLst>
                <a:ext uri="{FF2B5EF4-FFF2-40B4-BE49-F238E27FC236}">
                  <a16:creationId xmlns:a16="http://schemas.microsoft.com/office/drawing/2014/main" id="{66648044-56D9-4936-B0C3-26247FC61D25}"/>
                </a:ext>
              </a:extLst>
            </p:cNvPr>
            <p:cNvSpPr/>
            <p:nvPr/>
          </p:nvSpPr>
          <p:spPr>
            <a:xfrm rot="1162183" flipV="1">
              <a:off x="7642802" y="2068077"/>
              <a:ext cx="2916564"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101" name="Group 100">
              <a:extLst>
                <a:ext uri="{FF2B5EF4-FFF2-40B4-BE49-F238E27FC236}">
                  <a16:creationId xmlns:a16="http://schemas.microsoft.com/office/drawing/2014/main" id="{9B0FA93F-AD82-4E6E-A4F3-F92E4F39BB34}"/>
                </a:ext>
              </a:extLst>
            </p:cNvPr>
            <p:cNvGrpSpPr/>
            <p:nvPr/>
          </p:nvGrpSpPr>
          <p:grpSpPr>
            <a:xfrm>
              <a:off x="6837079" y="2046514"/>
              <a:ext cx="3703428" cy="3440686"/>
              <a:chOff x="-230884" y="1783295"/>
              <a:chExt cx="3629194" cy="3440686"/>
            </a:xfrm>
            <a:grpFill/>
          </p:grpSpPr>
          <p:sp>
            <p:nvSpPr>
              <p:cNvPr id="102" name="Arc 101">
                <a:extLst>
                  <a:ext uri="{FF2B5EF4-FFF2-40B4-BE49-F238E27FC236}">
                    <a16:creationId xmlns:a16="http://schemas.microsoft.com/office/drawing/2014/main" id="{84D42B50-4A9A-4BD9-9626-A4F3806A4099}"/>
                  </a:ext>
                </a:extLst>
              </p:cNvPr>
              <p:cNvSpPr/>
              <p:nvPr/>
            </p:nvSpPr>
            <p:spPr>
              <a:xfrm>
                <a:off x="389597" y="3039581"/>
                <a:ext cx="774700" cy="533400"/>
              </a:xfrm>
              <a:prstGeom prst="arc">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103" name="Block Arc 102">
                <a:extLst>
                  <a:ext uri="{FF2B5EF4-FFF2-40B4-BE49-F238E27FC236}">
                    <a16:creationId xmlns:a16="http://schemas.microsoft.com/office/drawing/2014/main" id="{13C90F76-1D59-40E7-8EF1-AB5996556537}"/>
                  </a:ext>
                </a:extLst>
              </p:cNvPr>
              <p:cNvSpPr/>
              <p:nvPr/>
            </p:nvSpPr>
            <p:spPr>
              <a:xfrm flipV="1">
                <a:off x="-230884" y="1807681"/>
                <a:ext cx="3609219" cy="3416300"/>
              </a:xfrm>
              <a:prstGeom prst="blockArc">
                <a:avLst>
                  <a:gd name="adj1" fmla="val 10912673"/>
                  <a:gd name="adj2" fmla="val 20610469"/>
                  <a:gd name="adj3" fmla="val 8887"/>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04" name="Block Arc 103">
                <a:extLst>
                  <a:ext uri="{FF2B5EF4-FFF2-40B4-BE49-F238E27FC236}">
                    <a16:creationId xmlns:a16="http://schemas.microsoft.com/office/drawing/2014/main" id="{2E5C72AE-680C-4FDF-B5D7-20F9886510A9}"/>
                  </a:ext>
                </a:extLst>
              </p:cNvPr>
              <p:cNvSpPr/>
              <p:nvPr/>
            </p:nvSpPr>
            <p:spPr>
              <a:xfrm rot="499018" flipV="1">
                <a:off x="120642" y="1783295"/>
                <a:ext cx="3277668" cy="3416300"/>
              </a:xfrm>
              <a:prstGeom prst="blockArc">
                <a:avLst>
                  <a:gd name="adj1" fmla="val 10986449"/>
                  <a:gd name="adj2" fmla="val 21299195"/>
                  <a:gd name="adj3" fmla="val 10143"/>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05" name="Oval 104">
                <a:extLst>
                  <a:ext uri="{FF2B5EF4-FFF2-40B4-BE49-F238E27FC236}">
                    <a16:creationId xmlns:a16="http://schemas.microsoft.com/office/drawing/2014/main" id="{CB2ADFBA-2590-49AE-B847-5859F56FC844}"/>
                  </a:ext>
                </a:extLst>
              </p:cNvPr>
              <p:cNvSpPr/>
              <p:nvPr/>
            </p:nvSpPr>
            <p:spPr>
              <a:xfrm>
                <a:off x="-230884" y="2661742"/>
                <a:ext cx="1692000" cy="1692000"/>
              </a:xfrm>
              <a:prstGeom prst="ellipse">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106" name="Oval 105">
                <a:extLst>
                  <a:ext uri="{FF2B5EF4-FFF2-40B4-BE49-F238E27FC236}">
                    <a16:creationId xmlns:a16="http://schemas.microsoft.com/office/drawing/2014/main" id="{0F6E4FF0-477D-4E78-AB33-1F4A975FC8F5}"/>
                  </a:ext>
                </a:extLst>
              </p:cNvPr>
              <p:cNvSpPr/>
              <p:nvPr/>
            </p:nvSpPr>
            <p:spPr>
              <a:xfrm>
                <a:off x="-35284" y="2873462"/>
                <a:ext cx="1260000" cy="1260000"/>
              </a:xfrm>
              <a:prstGeom prst="ellipse">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pic>
            <p:nvPicPr>
              <p:cNvPr id="107" name="Graphic 106" descr="Puzzle">
                <a:extLst>
                  <a:ext uri="{FF2B5EF4-FFF2-40B4-BE49-F238E27FC236}">
                    <a16:creationId xmlns:a16="http://schemas.microsoft.com/office/drawing/2014/main" id="{D1AAB605-293D-4C7D-BD5D-D2693B305F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153197" y="3048745"/>
                <a:ext cx="914400" cy="896071"/>
              </a:xfrm>
              <a:prstGeom prst="rect">
                <a:avLst/>
              </a:prstGeom>
            </p:spPr>
          </p:pic>
        </p:grpSp>
      </p:grpSp>
      <p:sp>
        <p:nvSpPr>
          <p:cNvPr id="108" name="Title 107">
            <a:extLst>
              <a:ext uri="{FF2B5EF4-FFF2-40B4-BE49-F238E27FC236}">
                <a16:creationId xmlns:a16="http://schemas.microsoft.com/office/drawing/2014/main" id="{F3DACB96-9F40-4D9E-A26E-9610AD5B333B}"/>
              </a:ext>
            </a:extLst>
          </p:cNvPr>
          <p:cNvSpPr>
            <a:spLocks noGrp="1"/>
          </p:cNvSpPr>
          <p:nvPr>
            <p:ph type="title"/>
          </p:nvPr>
        </p:nvSpPr>
        <p:spPr/>
        <p:txBody>
          <a:bodyPr/>
          <a:lstStyle/>
          <a:p>
            <a:r>
              <a:rPr lang="en-US" dirty="0"/>
              <a:t>Ways Forward</a:t>
            </a:r>
            <a:endParaRPr lang="en-GB" dirty="0"/>
          </a:p>
        </p:txBody>
      </p:sp>
      <p:sp>
        <p:nvSpPr>
          <p:cNvPr id="110" name="TextBox 109">
            <a:extLst>
              <a:ext uri="{FF2B5EF4-FFF2-40B4-BE49-F238E27FC236}">
                <a16:creationId xmlns:a16="http://schemas.microsoft.com/office/drawing/2014/main" id="{D48AEFE6-D7E4-4E21-BB5C-1EEF1DF5FD1A}"/>
              </a:ext>
            </a:extLst>
          </p:cNvPr>
          <p:cNvSpPr txBox="1"/>
          <p:nvPr/>
        </p:nvSpPr>
        <p:spPr>
          <a:xfrm>
            <a:off x="591718" y="1800493"/>
            <a:ext cx="2517932"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Data Management</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111" name="TextBox 110">
            <a:extLst>
              <a:ext uri="{FF2B5EF4-FFF2-40B4-BE49-F238E27FC236}">
                <a16:creationId xmlns:a16="http://schemas.microsoft.com/office/drawing/2014/main" id="{6E09B9C7-22AC-468E-AE66-EC130EFBE7FE}"/>
              </a:ext>
            </a:extLst>
          </p:cNvPr>
          <p:cNvSpPr txBox="1"/>
          <p:nvPr/>
        </p:nvSpPr>
        <p:spPr>
          <a:xfrm>
            <a:off x="591718" y="2292213"/>
            <a:ext cx="2517932"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112" name="TextBox 111">
            <a:extLst>
              <a:ext uri="{FF2B5EF4-FFF2-40B4-BE49-F238E27FC236}">
                <a16:creationId xmlns:a16="http://schemas.microsoft.com/office/drawing/2014/main" id="{78DEEEC3-1D39-4B78-97F2-8B5B1EEDE6CF}"/>
              </a:ext>
            </a:extLst>
          </p:cNvPr>
          <p:cNvSpPr txBox="1"/>
          <p:nvPr/>
        </p:nvSpPr>
        <p:spPr>
          <a:xfrm>
            <a:off x="989756" y="4579761"/>
            <a:ext cx="2643114"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Business Processes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113" name="TextBox 112">
            <a:extLst>
              <a:ext uri="{FF2B5EF4-FFF2-40B4-BE49-F238E27FC236}">
                <a16:creationId xmlns:a16="http://schemas.microsoft.com/office/drawing/2014/main" id="{D6F42132-3F87-4687-AAD3-21D6E71B06FA}"/>
              </a:ext>
            </a:extLst>
          </p:cNvPr>
          <p:cNvSpPr txBox="1"/>
          <p:nvPr/>
        </p:nvSpPr>
        <p:spPr>
          <a:xfrm>
            <a:off x="989756" y="5071481"/>
            <a:ext cx="2643114"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114" name="TextBox 113">
            <a:extLst>
              <a:ext uri="{FF2B5EF4-FFF2-40B4-BE49-F238E27FC236}">
                <a16:creationId xmlns:a16="http://schemas.microsoft.com/office/drawing/2014/main" id="{F51827CD-11DD-4759-A4D9-A4B27C706202}"/>
              </a:ext>
            </a:extLst>
          </p:cNvPr>
          <p:cNvSpPr txBox="1"/>
          <p:nvPr/>
        </p:nvSpPr>
        <p:spPr>
          <a:xfrm>
            <a:off x="8096379" y="1054741"/>
            <a:ext cx="2388548"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Further Insights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115" name="TextBox 114">
            <a:extLst>
              <a:ext uri="{FF2B5EF4-FFF2-40B4-BE49-F238E27FC236}">
                <a16:creationId xmlns:a16="http://schemas.microsoft.com/office/drawing/2014/main" id="{87EEBD7A-D9D2-4856-9B0F-0A391367ECAB}"/>
              </a:ext>
            </a:extLst>
          </p:cNvPr>
          <p:cNvSpPr txBox="1"/>
          <p:nvPr/>
        </p:nvSpPr>
        <p:spPr>
          <a:xfrm>
            <a:off x="8096379" y="1546461"/>
            <a:ext cx="2388548"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
        <p:nvSpPr>
          <p:cNvPr id="116" name="TextBox 115">
            <a:extLst>
              <a:ext uri="{FF2B5EF4-FFF2-40B4-BE49-F238E27FC236}">
                <a16:creationId xmlns:a16="http://schemas.microsoft.com/office/drawing/2014/main" id="{2F03097B-3FE6-46A5-85A1-24814B624100}"/>
              </a:ext>
            </a:extLst>
          </p:cNvPr>
          <p:cNvSpPr txBox="1"/>
          <p:nvPr/>
        </p:nvSpPr>
        <p:spPr>
          <a:xfrm>
            <a:off x="9018309" y="3593360"/>
            <a:ext cx="2388548" cy="589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100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mj-lt"/>
                <a:ea typeface="Georgia"/>
                <a:cs typeface="Georgia"/>
                <a:sym typeface="Georgia"/>
              </a:rPr>
              <a:t>Data Analytics</a:t>
            </a:r>
            <a:endParaRPr kumimoji="0" lang="en-GB" sz="2000" b="0" i="0" u="none" strike="noStrike" cap="none" spc="0" normalizeH="0" baseline="0" dirty="0">
              <a:ln>
                <a:noFill/>
              </a:ln>
              <a:solidFill>
                <a:schemeClr val="accent5"/>
              </a:solidFill>
              <a:effectLst/>
              <a:uFillTx/>
              <a:latin typeface="+mj-lt"/>
              <a:ea typeface="Georgia"/>
              <a:cs typeface="Georgia"/>
              <a:sym typeface="Georgia"/>
            </a:endParaRPr>
          </a:p>
        </p:txBody>
      </p:sp>
      <p:sp>
        <p:nvSpPr>
          <p:cNvPr id="117" name="TextBox 116">
            <a:extLst>
              <a:ext uri="{FF2B5EF4-FFF2-40B4-BE49-F238E27FC236}">
                <a16:creationId xmlns:a16="http://schemas.microsoft.com/office/drawing/2014/main" id="{F72E0980-89B2-4DE5-9F28-756EE993BA5F}"/>
              </a:ext>
            </a:extLst>
          </p:cNvPr>
          <p:cNvSpPr txBox="1"/>
          <p:nvPr/>
        </p:nvSpPr>
        <p:spPr>
          <a:xfrm>
            <a:off x="9018309" y="4085080"/>
            <a:ext cx="2388548" cy="779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kumimoji="0" lang="en-US" b="0" i="0" u="none" strike="noStrike" cap="none" spc="0" normalizeH="0" baseline="0" dirty="0">
                <a:ln>
                  <a:noFill/>
                </a:ln>
                <a:solidFill>
                  <a:schemeClr val="tx1"/>
                </a:solidFill>
                <a:effectLst/>
                <a:uFillTx/>
                <a:latin typeface="+mn-lt"/>
                <a:ea typeface="Georgia"/>
                <a:cs typeface="Georgia"/>
                <a:sym typeface="Georgia"/>
              </a:rPr>
              <a:t>Solution</a:t>
            </a:r>
          </a:p>
          <a:p>
            <a:pPr marL="285750" marR="0" indent="-285750" algn="l" defTabSz="914400" rtl="0" fontAlgn="auto" latinLnBrk="0" hangingPunct="0">
              <a:lnSpc>
                <a:spcPct val="100000"/>
              </a:lnSpc>
              <a:spcBef>
                <a:spcPts val="1000"/>
              </a:spcBef>
              <a:spcAft>
                <a:spcPts val="0"/>
              </a:spcAft>
              <a:buClrTx/>
              <a:buSzTx/>
              <a:buFont typeface="Arial" panose="020B0604020202020204" pitchFamily="34" charset="0"/>
              <a:buChar char="•"/>
              <a:tabLst/>
            </a:pPr>
            <a:r>
              <a:rPr lang="en-US" dirty="0">
                <a:solidFill>
                  <a:schemeClr val="tx1"/>
                </a:solidFill>
                <a:latin typeface="+mn-lt"/>
              </a:rPr>
              <a:t>Solution</a:t>
            </a:r>
            <a:endParaRPr kumimoji="0" lang="en-GB" b="0" i="0" u="none" strike="noStrike" cap="none" spc="0" normalizeH="0" baseline="0" dirty="0">
              <a:ln>
                <a:noFill/>
              </a:ln>
              <a:solidFill>
                <a:schemeClr val="tx1"/>
              </a:solidFill>
              <a:effectLst/>
              <a:uFillTx/>
              <a:latin typeface="+mn-lt"/>
              <a:sym typeface="Georgia"/>
            </a:endParaRPr>
          </a:p>
        </p:txBody>
      </p:sp>
    </p:spTree>
    <p:extLst>
      <p:ext uri="{BB962C8B-B14F-4D97-AF65-F5344CB8AC3E}">
        <p14:creationId xmlns:p14="http://schemas.microsoft.com/office/powerpoint/2010/main" val="268057275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ADFE-7667-4637-8218-946C40719074}"/>
              </a:ext>
            </a:extLst>
          </p:cNvPr>
          <p:cNvSpPr>
            <a:spLocks noGrp="1"/>
          </p:cNvSpPr>
          <p:nvPr>
            <p:ph type="title"/>
          </p:nvPr>
        </p:nvSpPr>
        <p:spPr/>
        <p:txBody>
          <a:bodyPr/>
          <a:lstStyle/>
          <a:p>
            <a:r>
              <a:rPr lang="en-US" dirty="0"/>
              <a:t>Ways Forward</a:t>
            </a:r>
            <a:endParaRPr lang="en-GB" dirty="0"/>
          </a:p>
        </p:txBody>
      </p:sp>
      <p:sp>
        <p:nvSpPr>
          <p:cNvPr id="40" name="Freeform: Shape 77">
            <a:extLst>
              <a:ext uri="{FF2B5EF4-FFF2-40B4-BE49-F238E27FC236}">
                <a16:creationId xmlns:a16="http://schemas.microsoft.com/office/drawing/2014/main" id="{309AC81E-AE0F-4485-83C3-9D8CDD48C921}"/>
              </a:ext>
            </a:extLst>
          </p:cNvPr>
          <p:cNvSpPr/>
          <p:nvPr/>
        </p:nvSpPr>
        <p:spPr>
          <a:xfrm>
            <a:off x="4332868" y="1203137"/>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4"/>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grpSp>
        <p:nvGrpSpPr>
          <p:cNvPr id="41" name="Freeform 7">
            <a:extLst>
              <a:ext uri="{FF2B5EF4-FFF2-40B4-BE49-F238E27FC236}">
                <a16:creationId xmlns:a16="http://schemas.microsoft.com/office/drawing/2014/main" id="{81F409D8-C24A-4F10-A46E-4C6AD425BBA4}"/>
              </a:ext>
            </a:extLst>
          </p:cNvPr>
          <p:cNvGrpSpPr/>
          <p:nvPr/>
        </p:nvGrpSpPr>
        <p:grpSpPr>
          <a:xfrm>
            <a:off x="5532682" y="1203137"/>
            <a:ext cx="1199817" cy="1199817"/>
            <a:chOff x="0" y="0"/>
            <a:chExt cx="1199816" cy="1199816"/>
          </a:xfrm>
        </p:grpSpPr>
        <p:sp>
          <p:nvSpPr>
            <p:cNvPr id="42" name="Shape">
              <a:extLst>
                <a:ext uri="{FF2B5EF4-FFF2-40B4-BE49-F238E27FC236}">
                  <a16:creationId xmlns:a16="http://schemas.microsoft.com/office/drawing/2014/main" id="{D9E6BCE6-CCB9-406A-9667-E6DD57221F7E}"/>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43" name="04">
              <a:extLst>
                <a:ext uri="{FF2B5EF4-FFF2-40B4-BE49-F238E27FC236}">
                  <a16:creationId xmlns:a16="http://schemas.microsoft.com/office/drawing/2014/main" id="{0000629C-41EB-458B-9D0C-BAF4FF3D0D17}"/>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04</a:t>
              </a:r>
            </a:p>
          </p:txBody>
        </p:sp>
      </p:grpSp>
      <p:pic>
        <p:nvPicPr>
          <p:cNvPr id="44" name="Graphic 4" descr="Lightbulb">
            <a:extLst>
              <a:ext uri="{FF2B5EF4-FFF2-40B4-BE49-F238E27FC236}">
                <a16:creationId xmlns:a16="http://schemas.microsoft.com/office/drawing/2014/main" id="{672EAAE3-FC55-4754-A8B2-0DF1DF97F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0971" y="1524232"/>
            <a:ext cx="757985" cy="757985"/>
          </a:xfrm>
          <a:prstGeom prst="rect">
            <a:avLst/>
          </a:prstGeom>
          <a:ln w="12700">
            <a:miter lim="400000"/>
          </a:ln>
        </p:spPr>
      </p:pic>
      <p:sp>
        <p:nvSpPr>
          <p:cNvPr id="45" name="Freeform: Shape 80">
            <a:extLst>
              <a:ext uri="{FF2B5EF4-FFF2-40B4-BE49-F238E27FC236}">
                <a16:creationId xmlns:a16="http://schemas.microsoft.com/office/drawing/2014/main" id="{A3D0D8FD-A598-459F-93DF-FC5CCC7C8AED}"/>
              </a:ext>
            </a:extLst>
          </p:cNvPr>
          <p:cNvSpPr/>
          <p:nvPr/>
        </p:nvSpPr>
        <p:spPr>
          <a:xfrm>
            <a:off x="733426" y="4806269"/>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3">
              <a:lumMod val="50000"/>
              <a:lumOff val="50000"/>
            </a:schemeClr>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sp>
        <p:nvSpPr>
          <p:cNvPr id="46" name="Freeform: Shape 79">
            <a:extLst>
              <a:ext uri="{FF2B5EF4-FFF2-40B4-BE49-F238E27FC236}">
                <a16:creationId xmlns:a16="http://schemas.microsoft.com/office/drawing/2014/main" id="{A230C0BE-9B3C-4DD3-B067-F9BD0AC0AB6C}"/>
              </a:ext>
            </a:extLst>
          </p:cNvPr>
          <p:cNvSpPr/>
          <p:nvPr/>
        </p:nvSpPr>
        <p:spPr>
          <a:xfrm>
            <a:off x="1933239" y="3604979"/>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rgbClr val="00B0F0"/>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sp>
        <p:nvSpPr>
          <p:cNvPr id="47" name="Freeform: Shape 78">
            <a:extLst>
              <a:ext uri="{FF2B5EF4-FFF2-40B4-BE49-F238E27FC236}">
                <a16:creationId xmlns:a16="http://schemas.microsoft.com/office/drawing/2014/main" id="{E8E5A9E2-5C28-4EE4-85C7-BFED770BFE69}"/>
              </a:ext>
            </a:extLst>
          </p:cNvPr>
          <p:cNvSpPr/>
          <p:nvPr/>
        </p:nvSpPr>
        <p:spPr>
          <a:xfrm>
            <a:off x="3133053" y="2404427"/>
            <a:ext cx="2399629" cy="120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cubicBezTo>
                  <a:pt x="21600" y="11922"/>
                  <a:pt x="16765" y="21587"/>
                  <a:pt x="10800" y="21587"/>
                </a:cubicBezTo>
                <a:lnTo>
                  <a:pt x="10800" y="21600"/>
                </a:lnTo>
                <a:lnTo>
                  <a:pt x="0" y="21600"/>
                </a:lnTo>
                <a:cubicBezTo>
                  <a:pt x="0" y="9671"/>
                  <a:pt x="4835" y="0"/>
                  <a:pt x="10800" y="0"/>
                </a:cubicBezTo>
                <a:close/>
              </a:path>
            </a:pathLst>
          </a:custGeom>
          <a:solidFill>
            <a:schemeClr val="accent5"/>
          </a:solidFill>
          <a:ln w="12700">
            <a:miter lim="400000"/>
          </a:ln>
        </p:spPr>
        <p:txBody>
          <a:bodyPr lIns="45718" tIns="45718" rIns="45718" bIns="45718"/>
          <a:lstStyle/>
          <a:p>
            <a:pPr>
              <a:spcBef>
                <a:spcPts val="0"/>
              </a:spcBef>
              <a:defRPr sz="1800">
                <a:latin typeface="Trebuchet MS"/>
                <a:ea typeface="Trebuchet MS"/>
                <a:cs typeface="Trebuchet MS"/>
                <a:sym typeface="Trebuchet MS"/>
              </a:defRPr>
            </a:pPr>
            <a:endParaRPr/>
          </a:p>
        </p:txBody>
      </p:sp>
      <p:grpSp>
        <p:nvGrpSpPr>
          <p:cNvPr id="48" name="Freeform 7">
            <a:extLst>
              <a:ext uri="{FF2B5EF4-FFF2-40B4-BE49-F238E27FC236}">
                <a16:creationId xmlns:a16="http://schemas.microsoft.com/office/drawing/2014/main" id="{7AB2A2C9-912C-4B0D-9800-F3E020EB8883}"/>
              </a:ext>
            </a:extLst>
          </p:cNvPr>
          <p:cNvGrpSpPr/>
          <p:nvPr/>
        </p:nvGrpSpPr>
        <p:grpSpPr>
          <a:xfrm>
            <a:off x="1933238" y="4806269"/>
            <a:ext cx="1199818" cy="1199817"/>
            <a:chOff x="0" y="0"/>
            <a:chExt cx="1199816" cy="1199816"/>
          </a:xfrm>
        </p:grpSpPr>
        <p:sp>
          <p:nvSpPr>
            <p:cNvPr id="49" name="Shape">
              <a:extLst>
                <a:ext uri="{FF2B5EF4-FFF2-40B4-BE49-F238E27FC236}">
                  <a16:creationId xmlns:a16="http://schemas.microsoft.com/office/drawing/2014/main" id="{766EC439-FA53-4FA4-AF3A-4728AC04F578}"/>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50" name="01">
              <a:extLst>
                <a:ext uri="{FF2B5EF4-FFF2-40B4-BE49-F238E27FC236}">
                  <a16:creationId xmlns:a16="http://schemas.microsoft.com/office/drawing/2014/main" id="{B2A781CE-5F52-404C-B34F-78BFA4531056}"/>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01</a:t>
              </a:r>
            </a:p>
          </p:txBody>
        </p:sp>
      </p:grpSp>
      <p:grpSp>
        <p:nvGrpSpPr>
          <p:cNvPr id="51" name="Freeform 7">
            <a:extLst>
              <a:ext uri="{FF2B5EF4-FFF2-40B4-BE49-F238E27FC236}">
                <a16:creationId xmlns:a16="http://schemas.microsoft.com/office/drawing/2014/main" id="{F197F1D5-D9B7-4356-8D60-BA1B494316C1}"/>
              </a:ext>
            </a:extLst>
          </p:cNvPr>
          <p:cNvGrpSpPr/>
          <p:nvPr/>
        </p:nvGrpSpPr>
        <p:grpSpPr>
          <a:xfrm>
            <a:off x="3133052" y="3604979"/>
            <a:ext cx="1199818" cy="1199817"/>
            <a:chOff x="0" y="0"/>
            <a:chExt cx="1199816" cy="1199816"/>
          </a:xfrm>
        </p:grpSpPr>
        <p:sp>
          <p:nvSpPr>
            <p:cNvPr id="52" name="Shape">
              <a:extLst>
                <a:ext uri="{FF2B5EF4-FFF2-40B4-BE49-F238E27FC236}">
                  <a16:creationId xmlns:a16="http://schemas.microsoft.com/office/drawing/2014/main" id="{6713F068-0174-4DD2-8BA8-4EDB902181B9}"/>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53" name="02">
              <a:extLst>
                <a:ext uri="{FF2B5EF4-FFF2-40B4-BE49-F238E27FC236}">
                  <a16:creationId xmlns:a16="http://schemas.microsoft.com/office/drawing/2014/main" id="{3BE0F569-5F03-4CC1-B5D0-4D177374B2F3}"/>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02</a:t>
              </a:r>
            </a:p>
          </p:txBody>
        </p:sp>
      </p:grpSp>
      <p:grpSp>
        <p:nvGrpSpPr>
          <p:cNvPr id="54" name="Freeform 7">
            <a:extLst>
              <a:ext uri="{FF2B5EF4-FFF2-40B4-BE49-F238E27FC236}">
                <a16:creationId xmlns:a16="http://schemas.microsoft.com/office/drawing/2014/main" id="{C78302D9-BD08-421D-AE6A-E57CD45F440E}"/>
              </a:ext>
            </a:extLst>
          </p:cNvPr>
          <p:cNvGrpSpPr/>
          <p:nvPr/>
        </p:nvGrpSpPr>
        <p:grpSpPr>
          <a:xfrm>
            <a:off x="4332868" y="2404427"/>
            <a:ext cx="1199817" cy="1199817"/>
            <a:chOff x="0" y="0"/>
            <a:chExt cx="1199816" cy="1199816"/>
          </a:xfrm>
        </p:grpSpPr>
        <p:sp>
          <p:nvSpPr>
            <p:cNvPr id="55" name="Shape">
              <a:extLst>
                <a:ext uri="{FF2B5EF4-FFF2-40B4-BE49-F238E27FC236}">
                  <a16:creationId xmlns:a16="http://schemas.microsoft.com/office/drawing/2014/main" id="{A017081E-F322-41B8-A51B-5A3AFF71DB0A}"/>
                </a:ext>
              </a:extLst>
            </p:cNvPr>
            <p:cNvSpPr/>
            <p:nvPr/>
          </p:nvSpPr>
          <p:spPr>
            <a:xfrm>
              <a:off x="0" y="0"/>
              <a:ext cx="1199817" cy="11998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lnTo>
                    <a:pt x="21600" y="0"/>
                  </a:lnTo>
                  <a:close/>
                </a:path>
              </a:pathLst>
            </a:custGeom>
            <a:solidFill>
              <a:srgbClr val="000000">
                <a:alpha val="30000"/>
              </a:srgbClr>
            </a:solidFill>
            <a:ln w="12700" cap="flat">
              <a:noFill/>
              <a:miter lim="400000"/>
            </a:ln>
            <a:effectLst/>
          </p:spPr>
          <p:txBody>
            <a:bodyPr wrap="square" lIns="45718" tIns="45718" rIns="45718" bIns="45718" numCol="1" anchor="ctr">
              <a:noAutofit/>
            </a:bodyPr>
            <a:lstStyle/>
            <a:p>
              <a:pPr>
                <a:spcBef>
                  <a:spcPts val="0"/>
                </a:spcBef>
                <a:defRPr sz="1800">
                  <a:solidFill>
                    <a:srgbClr val="FFFFFF"/>
                  </a:solidFill>
                  <a:latin typeface="Trebuchet MS"/>
                  <a:ea typeface="Trebuchet MS"/>
                  <a:cs typeface="Trebuchet MS"/>
                  <a:sym typeface="Trebuchet MS"/>
                </a:defRPr>
              </a:pPr>
              <a:endParaRPr/>
            </a:p>
          </p:txBody>
        </p:sp>
        <p:sp>
          <p:nvSpPr>
            <p:cNvPr id="56" name="03">
              <a:extLst>
                <a:ext uri="{FF2B5EF4-FFF2-40B4-BE49-F238E27FC236}">
                  <a16:creationId xmlns:a16="http://schemas.microsoft.com/office/drawing/2014/main" id="{EDA268E9-7FA8-4E82-B7F2-E74C1DF3E12D}"/>
                </a:ext>
              </a:extLst>
            </p:cNvPr>
            <p:cNvSpPr txBox="1"/>
            <p:nvPr/>
          </p:nvSpPr>
          <p:spPr>
            <a:xfrm>
              <a:off x="0" y="198587"/>
              <a:ext cx="1199817" cy="802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spcBef>
                  <a:spcPts val="600"/>
                </a:spcBef>
                <a:defRPr sz="4800" b="1">
                  <a:solidFill>
                    <a:srgbClr val="FFFFFF"/>
                  </a:solidFill>
                  <a:latin typeface="Trebuchet MS"/>
                  <a:ea typeface="Trebuchet MS"/>
                  <a:cs typeface="Trebuchet MS"/>
                  <a:sym typeface="Trebuchet MS"/>
                </a:defRPr>
              </a:lvl1pPr>
            </a:lstStyle>
            <a:p>
              <a:r>
                <a:t>03</a:t>
              </a:r>
            </a:p>
          </p:txBody>
        </p:sp>
      </p:grpSp>
      <p:pic>
        <p:nvPicPr>
          <p:cNvPr id="58" name="Graphic 6" descr="Upward trend">
            <a:extLst>
              <a:ext uri="{FF2B5EF4-FFF2-40B4-BE49-F238E27FC236}">
                <a16:creationId xmlns:a16="http://schemas.microsoft.com/office/drawing/2014/main" id="{54E1530B-42A9-401B-BCB5-CF93123324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5816" y="2747331"/>
            <a:ext cx="757985" cy="757985"/>
          </a:xfrm>
          <a:prstGeom prst="rect">
            <a:avLst/>
          </a:prstGeom>
          <a:ln w="12700">
            <a:miter lim="400000"/>
          </a:ln>
        </p:spPr>
      </p:pic>
      <p:pic>
        <p:nvPicPr>
          <p:cNvPr id="59" name="Graphic 8" descr="Puzzle">
            <a:extLst>
              <a:ext uri="{FF2B5EF4-FFF2-40B4-BE49-F238E27FC236}">
                <a16:creationId xmlns:a16="http://schemas.microsoft.com/office/drawing/2014/main" id="{62C4C17A-9A6E-4358-9D2F-455CA9DD03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2011" y="3948990"/>
            <a:ext cx="757985" cy="757985"/>
          </a:xfrm>
          <a:prstGeom prst="rect">
            <a:avLst/>
          </a:prstGeom>
          <a:ln w="12700">
            <a:miter lim="400000"/>
          </a:ln>
        </p:spPr>
      </p:pic>
      <p:pic>
        <p:nvPicPr>
          <p:cNvPr id="60" name="Graphic 10" descr="Database">
            <a:extLst>
              <a:ext uri="{FF2B5EF4-FFF2-40B4-BE49-F238E27FC236}">
                <a16:creationId xmlns:a16="http://schemas.microsoft.com/office/drawing/2014/main" id="{EB6BD766-E27E-4767-8076-9729B62A60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38" y="5103610"/>
            <a:ext cx="757985" cy="757985"/>
          </a:xfrm>
          <a:prstGeom prst="rect">
            <a:avLst/>
          </a:prstGeom>
          <a:ln w="12700">
            <a:miter lim="400000"/>
          </a:ln>
        </p:spPr>
      </p:pic>
      <p:sp>
        <p:nvSpPr>
          <p:cNvPr id="61" name="TextBox 95">
            <a:extLst>
              <a:ext uri="{FF2B5EF4-FFF2-40B4-BE49-F238E27FC236}">
                <a16:creationId xmlns:a16="http://schemas.microsoft.com/office/drawing/2014/main" id="{927F63BE-3B58-437D-B736-6C853AACF50A}"/>
              </a:ext>
            </a:extLst>
          </p:cNvPr>
          <p:cNvSpPr txBox="1"/>
          <p:nvPr/>
        </p:nvSpPr>
        <p:spPr>
          <a:xfrm>
            <a:off x="6813179" y="1633767"/>
            <a:ext cx="4781234"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A67600"/>
                </a:solidFill>
                <a:latin typeface="Trebuchet MS"/>
                <a:ea typeface="Trebuchet MS"/>
                <a:cs typeface="Trebuchet MS"/>
                <a:sym typeface="Trebuchet MS"/>
              </a:defRPr>
            </a:lvl1pPr>
          </a:lstStyle>
          <a:p>
            <a:r>
              <a:rPr lang="en-US" sz="2200" b="0" dirty="0">
                <a:solidFill>
                  <a:schemeClr val="accent4"/>
                </a:solidFill>
                <a:latin typeface="+mj-lt"/>
              </a:rPr>
              <a:t>Headline</a:t>
            </a:r>
            <a:endParaRPr sz="2200" b="0" dirty="0">
              <a:solidFill>
                <a:schemeClr val="accent4"/>
              </a:solidFill>
              <a:latin typeface="+mj-lt"/>
            </a:endParaRPr>
          </a:p>
        </p:txBody>
      </p:sp>
      <p:sp>
        <p:nvSpPr>
          <p:cNvPr id="62" name="TextBox 104">
            <a:extLst>
              <a:ext uri="{FF2B5EF4-FFF2-40B4-BE49-F238E27FC236}">
                <a16:creationId xmlns:a16="http://schemas.microsoft.com/office/drawing/2014/main" id="{6ED5ACB6-1319-4FF3-8852-8BC85C68A13B}"/>
              </a:ext>
            </a:extLst>
          </p:cNvPr>
          <p:cNvSpPr txBox="1"/>
          <p:nvPr/>
        </p:nvSpPr>
        <p:spPr>
          <a:xfrm>
            <a:off x="5730820" y="2833932"/>
            <a:ext cx="4619387"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600"/>
              </a:spcBef>
              <a:defRPr sz="2800" b="1">
                <a:solidFill>
                  <a:srgbClr val="4CC1EF"/>
                </a:solidFill>
                <a:latin typeface="Trebuchet MS"/>
                <a:ea typeface="Trebuchet MS"/>
                <a:cs typeface="Trebuchet MS"/>
                <a:sym typeface="Trebuchet MS"/>
              </a:defRPr>
            </a:lvl1pPr>
          </a:lstStyle>
          <a:p>
            <a:r>
              <a:rPr lang="en-US" sz="2200" b="0" dirty="0">
                <a:solidFill>
                  <a:schemeClr val="accent5"/>
                </a:solidFill>
                <a:latin typeface="+mj-lt"/>
              </a:rPr>
              <a:t>Headline</a:t>
            </a:r>
            <a:endParaRPr sz="2200" b="0" dirty="0">
              <a:solidFill>
                <a:schemeClr val="accent5"/>
              </a:solidFill>
              <a:latin typeface="+mj-lt"/>
            </a:endParaRPr>
          </a:p>
        </p:txBody>
      </p:sp>
      <p:sp>
        <p:nvSpPr>
          <p:cNvPr id="63" name="TextBox 107">
            <a:extLst>
              <a:ext uri="{FF2B5EF4-FFF2-40B4-BE49-F238E27FC236}">
                <a16:creationId xmlns:a16="http://schemas.microsoft.com/office/drawing/2014/main" id="{7C94F9FA-A166-4F15-A5C2-0245023476A6}"/>
              </a:ext>
            </a:extLst>
          </p:cNvPr>
          <p:cNvSpPr txBox="1"/>
          <p:nvPr/>
        </p:nvSpPr>
        <p:spPr>
          <a:xfrm>
            <a:off x="4544493" y="4047247"/>
            <a:ext cx="4497907"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A2B969"/>
                </a:solidFill>
                <a:latin typeface="Trebuchet MS"/>
                <a:ea typeface="Trebuchet MS"/>
                <a:cs typeface="Trebuchet MS"/>
                <a:sym typeface="Trebuchet MS"/>
              </a:defRPr>
            </a:lvl1pPr>
          </a:lstStyle>
          <a:p>
            <a:r>
              <a:rPr lang="en-GB" sz="2200" b="0" dirty="0">
                <a:solidFill>
                  <a:schemeClr val="accent2"/>
                </a:solidFill>
                <a:latin typeface="+mj-lt"/>
              </a:rPr>
              <a:t>Headline</a:t>
            </a:r>
            <a:endParaRPr sz="2200" b="0" dirty="0">
              <a:solidFill>
                <a:schemeClr val="accent2"/>
              </a:solidFill>
              <a:latin typeface="+mj-lt"/>
            </a:endParaRPr>
          </a:p>
        </p:txBody>
      </p:sp>
      <p:sp>
        <p:nvSpPr>
          <p:cNvPr id="64" name="TextBox 110">
            <a:extLst>
              <a:ext uri="{FF2B5EF4-FFF2-40B4-BE49-F238E27FC236}">
                <a16:creationId xmlns:a16="http://schemas.microsoft.com/office/drawing/2014/main" id="{3FAC2825-939F-4F6B-AA34-045283BC55DE}"/>
              </a:ext>
            </a:extLst>
          </p:cNvPr>
          <p:cNvSpPr txBox="1"/>
          <p:nvPr/>
        </p:nvSpPr>
        <p:spPr>
          <a:xfrm>
            <a:off x="3363887" y="5233282"/>
            <a:ext cx="4548213" cy="3385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spcBef>
                <a:spcPts val="600"/>
              </a:spcBef>
              <a:defRPr sz="2800" b="1">
                <a:solidFill>
                  <a:srgbClr val="F7931F"/>
                </a:solidFill>
                <a:latin typeface="Trebuchet MS"/>
                <a:ea typeface="Trebuchet MS"/>
                <a:cs typeface="Trebuchet MS"/>
                <a:sym typeface="Trebuchet MS"/>
              </a:defRPr>
            </a:lvl1pPr>
          </a:lstStyle>
          <a:p>
            <a:r>
              <a:rPr lang="en-US" sz="2200" b="0" dirty="0">
                <a:solidFill>
                  <a:schemeClr val="accent3">
                    <a:lumMod val="50000"/>
                    <a:lumOff val="50000"/>
                  </a:schemeClr>
                </a:solidFill>
                <a:latin typeface="+mj-lt"/>
              </a:rPr>
              <a:t>Headline</a:t>
            </a:r>
          </a:p>
        </p:txBody>
      </p:sp>
    </p:spTree>
    <p:extLst>
      <p:ext uri="{BB962C8B-B14F-4D97-AF65-F5344CB8AC3E}">
        <p14:creationId xmlns:p14="http://schemas.microsoft.com/office/powerpoint/2010/main" val="38852469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A92FD2-D5A5-4F32-AF76-C7E0A31D3DAA}"/>
              </a:ext>
            </a:extLst>
          </p:cNvPr>
          <p:cNvSpPr>
            <a:spLocks noGrp="1"/>
          </p:cNvSpPr>
          <p:nvPr>
            <p:ph type="title"/>
          </p:nvPr>
        </p:nvSpPr>
        <p:spPr/>
        <p:txBody>
          <a:bodyPr/>
          <a:lstStyle/>
          <a:p>
            <a:r>
              <a:rPr lang="en-US" dirty="0"/>
              <a:t>Potential Savings</a:t>
            </a:r>
            <a:endParaRPr lang="en-GB" dirty="0"/>
          </a:p>
        </p:txBody>
      </p:sp>
      <p:graphicFrame>
        <p:nvGraphicFramePr>
          <p:cNvPr id="4" name="Table 3">
            <a:extLst>
              <a:ext uri="{FF2B5EF4-FFF2-40B4-BE49-F238E27FC236}">
                <a16:creationId xmlns:a16="http://schemas.microsoft.com/office/drawing/2014/main" id="{5D953516-B52E-4EA4-B671-01E8A3B833F0}"/>
              </a:ext>
            </a:extLst>
          </p:cNvPr>
          <p:cNvGraphicFramePr>
            <a:graphicFrameLocks noGrp="1"/>
          </p:cNvGraphicFramePr>
          <p:nvPr>
            <p:extLst>
              <p:ext uri="{D42A27DB-BD31-4B8C-83A1-F6EECF244321}">
                <p14:modId xmlns:p14="http://schemas.microsoft.com/office/powerpoint/2010/main" val="2350311098"/>
              </p:ext>
            </p:extLst>
          </p:nvPr>
        </p:nvGraphicFramePr>
        <p:xfrm>
          <a:off x="1550987" y="1282147"/>
          <a:ext cx="9122416" cy="4792536"/>
        </p:xfrm>
        <a:graphic>
          <a:graphicData uri="http://schemas.openxmlformats.org/drawingml/2006/table">
            <a:tbl>
              <a:tblPr firstRow="1" bandRow="1">
                <a:tableStyleId>{4C3C2611-4C71-4FC5-86AE-919BDF0F9419}</a:tableStyleId>
              </a:tblPr>
              <a:tblGrid>
                <a:gridCol w="2280604">
                  <a:extLst>
                    <a:ext uri="{9D8B030D-6E8A-4147-A177-3AD203B41FA5}">
                      <a16:colId xmlns:a16="http://schemas.microsoft.com/office/drawing/2014/main" val="2333167660"/>
                    </a:ext>
                  </a:extLst>
                </a:gridCol>
                <a:gridCol w="2280604">
                  <a:extLst>
                    <a:ext uri="{9D8B030D-6E8A-4147-A177-3AD203B41FA5}">
                      <a16:colId xmlns:a16="http://schemas.microsoft.com/office/drawing/2014/main" val="3153050329"/>
                    </a:ext>
                  </a:extLst>
                </a:gridCol>
                <a:gridCol w="2280604">
                  <a:extLst>
                    <a:ext uri="{9D8B030D-6E8A-4147-A177-3AD203B41FA5}">
                      <a16:colId xmlns:a16="http://schemas.microsoft.com/office/drawing/2014/main" val="4207671110"/>
                    </a:ext>
                  </a:extLst>
                </a:gridCol>
                <a:gridCol w="2280604">
                  <a:extLst>
                    <a:ext uri="{9D8B030D-6E8A-4147-A177-3AD203B41FA5}">
                      <a16:colId xmlns:a16="http://schemas.microsoft.com/office/drawing/2014/main" val="456527485"/>
                    </a:ext>
                  </a:extLst>
                </a:gridCol>
              </a:tblGrid>
              <a:tr h="599067">
                <a:tc>
                  <a:txBody>
                    <a:bodyPr/>
                    <a:lstStyle/>
                    <a:p>
                      <a:r>
                        <a:rPr lang="en-US" sz="1600" dirty="0">
                          <a:latin typeface="Cambria" panose="02040503050406030204" pitchFamily="18" charset="0"/>
                        </a:rPr>
                        <a:t>Category</a:t>
                      </a:r>
                      <a:endParaRPr lang="en-GB" sz="16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1600" dirty="0">
                          <a:latin typeface="Cambria" panose="02040503050406030204" pitchFamily="18" charset="0"/>
                        </a:rPr>
                        <a:t>Estimated Cost</a:t>
                      </a:r>
                      <a:endParaRPr lang="en-GB" sz="16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1600" dirty="0">
                          <a:latin typeface="Cambria" panose="02040503050406030204" pitchFamily="18" charset="0"/>
                        </a:rPr>
                        <a:t>Estimated Quantity</a:t>
                      </a:r>
                      <a:endParaRPr lang="en-GB" sz="1600" dirty="0">
                        <a:latin typeface="Cambria" panose="020405030504060302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mbria" panose="02040503050406030204" pitchFamily="18" charset="0"/>
                        </a:rPr>
                        <a:t>Estimated Saving</a:t>
                      </a:r>
                      <a:endParaRPr lang="en-GB" sz="16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40768867"/>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505345466"/>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548319503"/>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447643714"/>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1891173629"/>
                  </a:ext>
                </a:extLst>
              </a:tr>
              <a:tr h="599067">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2573556915"/>
                  </a:ext>
                </a:extLst>
              </a:tr>
              <a:tr h="599067">
                <a:tc>
                  <a:txBody>
                    <a:bodyPr/>
                    <a:lstStyle/>
                    <a:p>
                      <a:pPr algn="l"/>
                      <a:endParaRPr lang="en-GB" sz="100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6E2"/>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6E2"/>
                    </a:solidFill>
                  </a:tcPr>
                </a:tc>
                <a:extLst>
                  <a:ext uri="{0D108BD9-81ED-4DB2-BD59-A6C34878D82A}">
                    <a16:rowId xmlns:a16="http://schemas.microsoft.com/office/drawing/2014/main" val="2786823766"/>
                  </a:ext>
                </a:extLst>
              </a:tr>
              <a:tr h="599067">
                <a:tc gridSpan="3">
                  <a:txBody>
                    <a:bodyPr/>
                    <a:lstStyle/>
                    <a:p>
                      <a:pPr algn="ctr"/>
                      <a:r>
                        <a:rPr lang="en-US" sz="1600" dirty="0">
                          <a:solidFill>
                            <a:schemeClr val="bg1"/>
                          </a:solidFill>
                          <a:latin typeface="+mj-lt"/>
                        </a:rPr>
                        <a:t>Total</a:t>
                      </a:r>
                      <a:endParaRPr lang="en-GB" sz="160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pPr algn="l"/>
                      <a:endParaRPr lang="en-GB" sz="1000">
                        <a:latin typeface="Trebuchet MS" panose="020B0603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tc hMerge="1">
                  <a:txBody>
                    <a:bodyPr/>
                    <a:lstStyle/>
                    <a:p>
                      <a:pPr algn="ctr"/>
                      <a:endParaRPr lang="en-GB" sz="1200" dirty="0">
                        <a:solidFill>
                          <a:schemeClr val="bg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a:endParaRPr lang="en-GB" sz="100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9F1"/>
                    </a:solidFill>
                  </a:tcPr>
                </a:tc>
                <a:extLst>
                  <a:ext uri="{0D108BD9-81ED-4DB2-BD59-A6C34878D82A}">
                    <a16:rowId xmlns:a16="http://schemas.microsoft.com/office/drawing/2014/main" val="3034498969"/>
                  </a:ext>
                </a:extLst>
              </a:tr>
            </a:tbl>
          </a:graphicData>
        </a:graphic>
      </p:graphicFrame>
    </p:spTree>
    <p:extLst>
      <p:ext uri="{BB962C8B-B14F-4D97-AF65-F5344CB8AC3E}">
        <p14:creationId xmlns:p14="http://schemas.microsoft.com/office/powerpoint/2010/main" val="19926258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DDFFA7-DCB3-4527-874A-A2E1439719DD}"/>
              </a:ext>
            </a:extLst>
          </p:cNvPr>
          <p:cNvSpPr>
            <a:spLocks noGrp="1"/>
          </p:cNvSpPr>
          <p:nvPr>
            <p:ph type="body" sz="quarter" idx="1"/>
          </p:nvPr>
        </p:nvSpPr>
        <p:spPr/>
        <p:txBody>
          <a:bodyPr/>
          <a:lstStyle/>
          <a:p>
            <a:r>
              <a:rPr lang="en-US" dirty="0"/>
              <a:t>Presentation</a:t>
            </a:r>
            <a:endParaRPr lang="en-GB" dirty="0"/>
          </a:p>
        </p:txBody>
      </p:sp>
      <p:sp>
        <p:nvSpPr>
          <p:cNvPr id="4" name="Text Placeholder 3">
            <a:extLst>
              <a:ext uri="{FF2B5EF4-FFF2-40B4-BE49-F238E27FC236}">
                <a16:creationId xmlns:a16="http://schemas.microsoft.com/office/drawing/2014/main" id="{E8BD0EF6-65B4-420A-9F32-9EF09A3E0D74}"/>
              </a:ext>
            </a:extLst>
          </p:cNvPr>
          <p:cNvSpPr>
            <a:spLocks noGrp="1"/>
          </p:cNvSpPr>
          <p:nvPr>
            <p:ph type="body" sz="quarter" idx="15"/>
          </p:nvPr>
        </p:nvSpPr>
        <p:spPr/>
        <p:txBody>
          <a:bodyPr/>
          <a:lstStyle/>
          <a:p>
            <a:r>
              <a:rPr lang="en-US" dirty="0"/>
              <a:t>Project Objectives</a:t>
            </a:r>
            <a:endParaRPr lang="en-GB" dirty="0"/>
          </a:p>
        </p:txBody>
      </p:sp>
      <p:sp>
        <p:nvSpPr>
          <p:cNvPr id="5" name="Text Placeholder 4">
            <a:extLst>
              <a:ext uri="{FF2B5EF4-FFF2-40B4-BE49-F238E27FC236}">
                <a16:creationId xmlns:a16="http://schemas.microsoft.com/office/drawing/2014/main" id="{4DE46B04-7631-43AD-8AE9-38FEAE96EE8A}"/>
              </a:ext>
            </a:extLst>
          </p:cNvPr>
          <p:cNvSpPr>
            <a:spLocks noGrp="1"/>
          </p:cNvSpPr>
          <p:nvPr>
            <p:ph type="body" sz="quarter" idx="16"/>
          </p:nvPr>
        </p:nvSpPr>
        <p:spPr/>
        <p:txBody>
          <a:bodyPr>
            <a:normAutofit/>
          </a:bodyPr>
          <a:lstStyle/>
          <a:p>
            <a:pPr marL="285750" indent="-285750">
              <a:buFont typeface="Arial" panose="020B0604020202020204" pitchFamily="34" charset="0"/>
              <a:buChar char="•"/>
            </a:pPr>
            <a:r>
              <a:rPr lang="en-GB" sz="1700" dirty="0"/>
              <a:t>What approach did we take?</a:t>
            </a:r>
          </a:p>
          <a:p>
            <a:pPr marL="285750" indent="-285750">
              <a:buFont typeface="Arial" panose="020B0604020202020204" pitchFamily="34" charset="0"/>
              <a:buChar char="•"/>
            </a:pPr>
            <a:r>
              <a:rPr lang="en-GB" sz="1700" dirty="0"/>
              <a:t>What did we find overall?</a:t>
            </a:r>
          </a:p>
          <a:p>
            <a:pPr marL="285750" indent="-285750">
              <a:buFont typeface="Arial" panose="020B0604020202020204" pitchFamily="34" charset="0"/>
              <a:buChar char="•"/>
            </a:pPr>
            <a:r>
              <a:rPr lang="en-GB" sz="1700" dirty="0"/>
              <a:t>What are some interesting results?</a:t>
            </a:r>
          </a:p>
          <a:p>
            <a:pPr marL="285750" indent="-285750">
              <a:buFont typeface="Arial" panose="020B0604020202020204" pitchFamily="34" charset="0"/>
              <a:buChar char="•"/>
            </a:pPr>
            <a:r>
              <a:rPr lang="en-GB" sz="1700" dirty="0"/>
              <a:t>What are the options going forward?</a:t>
            </a:r>
          </a:p>
        </p:txBody>
      </p:sp>
      <p:sp>
        <p:nvSpPr>
          <p:cNvPr id="6" name="Text Placeholder 5">
            <a:extLst>
              <a:ext uri="{FF2B5EF4-FFF2-40B4-BE49-F238E27FC236}">
                <a16:creationId xmlns:a16="http://schemas.microsoft.com/office/drawing/2014/main" id="{90503E60-9D45-4B81-AEF5-633DBBEFABE1}"/>
              </a:ext>
            </a:extLst>
          </p:cNvPr>
          <p:cNvSpPr>
            <a:spLocks noGrp="1"/>
          </p:cNvSpPr>
          <p:nvPr>
            <p:ph type="body" sz="half" idx="19"/>
          </p:nvPr>
        </p:nvSpPr>
        <p:spPr/>
        <p:txBody>
          <a:bodyPr>
            <a:normAutofit/>
          </a:bodyPr>
          <a:lstStyle/>
          <a:p>
            <a:pPr marL="285750" indent="-285750">
              <a:buFont typeface="Arial" panose="020B0604020202020204" pitchFamily="34" charset="0"/>
              <a:buChar char="•"/>
            </a:pPr>
            <a:r>
              <a:rPr lang="en-GB" sz="1700" dirty="0"/>
              <a:t>Objectives</a:t>
            </a:r>
          </a:p>
        </p:txBody>
      </p:sp>
      <p:sp>
        <p:nvSpPr>
          <p:cNvPr id="2" name="Title 1">
            <a:extLst>
              <a:ext uri="{FF2B5EF4-FFF2-40B4-BE49-F238E27FC236}">
                <a16:creationId xmlns:a16="http://schemas.microsoft.com/office/drawing/2014/main" id="{698A44E2-2999-43B1-A33D-0AA96DC6AA40}"/>
              </a:ext>
            </a:extLst>
          </p:cNvPr>
          <p:cNvSpPr>
            <a:spLocks noGrp="1"/>
          </p:cNvSpPr>
          <p:nvPr>
            <p:ph type="title"/>
          </p:nvPr>
        </p:nvSpPr>
        <p:spPr/>
        <p:txBody>
          <a:bodyPr/>
          <a:lstStyle/>
          <a:p>
            <a:r>
              <a:rPr lang="en-US" dirty="0"/>
              <a:t>Introduction</a:t>
            </a:r>
            <a:endParaRPr lang="en-GB" dirty="0"/>
          </a:p>
        </p:txBody>
      </p:sp>
    </p:spTree>
    <p:extLst>
      <p:ext uri="{BB962C8B-B14F-4D97-AF65-F5344CB8AC3E}">
        <p14:creationId xmlns:p14="http://schemas.microsoft.com/office/powerpoint/2010/main" val="24766507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108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8F90E5-A273-42FC-85AF-429EF738762D}"/>
              </a:ext>
            </a:extLst>
          </p:cNvPr>
          <p:cNvSpPr>
            <a:spLocks noGrp="1"/>
          </p:cNvSpPr>
          <p:nvPr>
            <p:ph type="body" sz="quarter" idx="1"/>
          </p:nvPr>
        </p:nvSpPr>
        <p:spPr/>
        <p:txBody>
          <a:bodyPr/>
          <a:lstStyle/>
          <a:p>
            <a:r>
              <a:rPr lang="en-US" dirty="0"/>
              <a:t>What approach did we take?</a:t>
            </a:r>
            <a:endParaRPr lang="en-GB" dirty="0"/>
          </a:p>
        </p:txBody>
      </p:sp>
      <p:sp>
        <p:nvSpPr>
          <p:cNvPr id="3" name="Text Placeholder 2">
            <a:extLst>
              <a:ext uri="{FF2B5EF4-FFF2-40B4-BE49-F238E27FC236}">
                <a16:creationId xmlns:a16="http://schemas.microsoft.com/office/drawing/2014/main" id="{E3E340D0-E9B6-40CF-9582-817849C5A8F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8820014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BF0DF4B0-DE77-45E1-A27E-B76222ABC36E}"/>
              </a:ext>
            </a:extLst>
          </p:cNvPr>
          <p:cNvGrpSpPr/>
          <p:nvPr/>
        </p:nvGrpSpPr>
        <p:grpSpPr>
          <a:xfrm>
            <a:off x="8037906" y="872322"/>
            <a:ext cx="3391212" cy="1729533"/>
            <a:chOff x="8843871" y="410021"/>
            <a:chExt cx="2589560" cy="1849876"/>
          </a:xfrm>
        </p:grpSpPr>
        <p:grpSp>
          <p:nvGrpSpPr>
            <p:cNvPr id="138" name="Rounded Rectangle 24">
              <a:extLst>
                <a:ext uri="{FF2B5EF4-FFF2-40B4-BE49-F238E27FC236}">
                  <a16:creationId xmlns:a16="http://schemas.microsoft.com/office/drawing/2014/main" id="{54F5B2CD-DCC7-4371-84BF-69E9141CA61C}"/>
                </a:ext>
              </a:extLst>
            </p:cNvPr>
            <p:cNvGrpSpPr/>
            <p:nvPr/>
          </p:nvGrpSpPr>
          <p:grpSpPr>
            <a:xfrm>
              <a:off x="8843871" y="410021"/>
              <a:ext cx="2589560" cy="1849876"/>
              <a:chOff x="0" y="-1"/>
              <a:chExt cx="1310499" cy="1008078"/>
            </a:xfrm>
            <a:solidFill>
              <a:schemeClr val="accent4"/>
            </a:solidFill>
          </p:grpSpPr>
          <p:sp>
            <p:nvSpPr>
              <p:cNvPr id="139" name="Rounded Rectangle">
                <a:extLst>
                  <a:ext uri="{FF2B5EF4-FFF2-40B4-BE49-F238E27FC236}">
                    <a16:creationId xmlns:a16="http://schemas.microsoft.com/office/drawing/2014/main" id="{F5A20045-3CAE-410C-931D-8E9D197C4066}"/>
                  </a:ext>
                </a:extLst>
              </p:cNvPr>
              <p:cNvSpPr/>
              <p:nvPr/>
            </p:nvSpPr>
            <p:spPr>
              <a:xfrm>
                <a:off x="0" y="-1"/>
                <a:ext cx="1310499" cy="1008078"/>
              </a:xfrm>
              <a:prstGeom prst="roundRect">
                <a:avLst>
                  <a:gd name="adj" fmla="val 8667"/>
                </a:avLst>
              </a:prstGeom>
              <a:grp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p>
            </p:txBody>
          </p:sp>
          <p:sp>
            <p:nvSpPr>
              <p:cNvPr id="140" name="Returns">
                <a:extLst>
                  <a:ext uri="{FF2B5EF4-FFF2-40B4-BE49-F238E27FC236}">
                    <a16:creationId xmlns:a16="http://schemas.microsoft.com/office/drawing/2014/main" id="{20321D19-28AD-4980-A17F-91FB88B3265D}"/>
                  </a:ext>
                </a:extLst>
              </p:cNvPr>
              <p:cNvSpPr txBox="1"/>
              <p:nvPr/>
            </p:nvSpPr>
            <p:spPr>
              <a:xfrm>
                <a:off x="25589" y="139224"/>
                <a:ext cx="1259320" cy="72737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pPr algn="l">
                  <a:spcBef>
                    <a:spcPts val="600"/>
                  </a:spcBef>
                </a:pPr>
                <a:endParaRPr lang="en-US" sz="1050" dirty="0">
                  <a:latin typeface="+mn-lt"/>
                </a:endParaRPr>
              </a:p>
              <a:p>
                <a:pPr algn="l">
                  <a:spcBef>
                    <a:spcPts val="600"/>
                  </a:spcBef>
                </a:pPr>
                <a:r>
                  <a:rPr lang="en-US" sz="1050" dirty="0">
                    <a:latin typeface="+mn-lt"/>
                  </a:rPr>
                  <a:t>Clear objective</a:t>
                </a:r>
              </a:p>
              <a:p>
                <a:pPr algn="l">
                  <a:spcBef>
                    <a:spcPts val="600"/>
                  </a:spcBef>
                </a:pPr>
                <a:r>
                  <a:rPr lang="en-US" sz="1050" dirty="0">
                    <a:latin typeface="+mn-lt"/>
                  </a:rPr>
                  <a:t>Iterative approach to solutions &amp; requirements</a:t>
                </a:r>
              </a:p>
              <a:p>
                <a:pPr algn="l">
                  <a:spcBef>
                    <a:spcPts val="600"/>
                  </a:spcBef>
                </a:pPr>
                <a:r>
                  <a:rPr lang="en-US" sz="1050" dirty="0">
                    <a:latin typeface="+mn-lt"/>
                  </a:rPr>
                  <a:t>Development split into sprints</a:t>
                </a:r>
              </a:p>
              <a:p>
                <a:pPr algn="l">
                  <a:spcBef>
                    <a:spcPts val="600"/>
                  </a:spcBef>
                </a:pPr>
                <a:r>
                  <a:rPr lang="en-US" sz="1050" dirty="0">
                    <a:latin typeface="+mn-lt"/>
                  </a:rPr>
                  <a:t>Prototypes over paperwork</a:t>
                </a:r>
              </a:p>
            </p:txBody>
          </p:sp>
        </p:grpSp>
        <p:sp>
          <p:nvSpPr>
            <p:cNvPr id="141" name="TextBox 140">
              <a:extLst>
                <a:ext uri="{FF2B5EF4-FFF2-40B4-BE49-F238E27FC236}">
                  <a16:creationId xmlns:a16="http://schemas.microsoft.com/office/drawing/2014/main" id="{CD226745-2DB6-49FA-BA47-F692874497E5}"/>
                </a:ext>
              </a:extLst>
            </p:cNvPr>
            <p:cNvSpPr txBox="1"/>
            <p:nvPr/>
          </p:nvSpPr>
          <p:spPr>
            <a:xfrm>
              <a:off x="8906128" y="497816"/>
              <a:ext cx="2445307" cy="307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latin typeface="+mj-lt"/>
                  <a:ea typeface="Georgia"/>
                  <a:cs typeface="Georgia"/>
                  <a:sym typeface="Georgia"/>
                </a:rPr>
                <a:t>Key Features</a:t>
              </a:r>
              <a:endParaRPr kumimoji="0" lang="en-GB" sz="1400" b="0" i="0" u="none" strike="noStrike" cap="none" spc="0" normalizeH="0" baseline="0" dirty="0">
                <a:ln>
                  <a:noFill/>
                </a:ln>
                <a:solidFill>
                  <a:srgbClr val="FFFFFF"/>
                </a:solidFill>
                <a:effectLst/>
                <a:uFillTx/>
                <a:latin typeface="+mj-lt"/>
                <a:ea typeface="Georgia"/>
                <a:cs typeface="Georgia"/>
                <a:sym typeface="Georgia"/>
              </a:endParaRPr>
            </a:p>
          </p:txBody>
        </p:sp>
      </p:grpSp>
      <p:sp>
        <p:nvSpPr>
          <p:cNvPr id="2" name="Title 1">
            <a:extLst>
              <a:ext uri="{FF2B5EF4-FFF2-40B4-BE49-F238E27FC236}">
                <a16:creationId xmlns:a16="http://schemas.microsoft.com/office/drawing/2014/main" id="{DB931439-E472-4117-A64F-4E24E8E5CA48}"/>
              </a:ext>
            </a:extLst>
          </p:cNvPr>
          <p:cNvSpPr>
            <a:spLocks noGrp="1"/>
          </p:cNvSpPr>
          <p:nvPr>
            <p:ph type="title"/>
          </p:nvPr>
        </p:nvSpPr>
        <p:spPr/>
        <p:txBody>
          <a:bodyPr/>
          <a:lstStyle/>
          <a:p>
            <a:r>
              <a:rPr lang="en-US" dirty="0"/>
              <a:t>Agile Methodology</a:t>
            </a:r>
            <a:endParaRPr lang="en-GB" dirty="0"/>
          </a:p>
        </p:txBody>
      </p:sp>
      <p:grpSp>
        <p:nvGrpSpPr>
          <p:cNvPr id="48" name="Group 47">
            <a:extLst>
              <a:ext uri="{FF2B5EF4-FFF2-40B4-BE49-F238E27FC236}">
                <a16:creationId xmlns:a16="http://schemas.microsoft.com/office/drawing/2014/main" id="{3769EB4F-B539-4DC0-A28C-C308923D87F9}"/>
              </a:ext>
            </a:extLst>
          </p:cNvPr>
          <p:cNvGrpSpPr/>
          <p:nvPr/>
        </p:nvGrpSpPr>
        <p:grpSpPr>
          <a:xfrm>
            <a:off x="413660" y="1212067"/>
            <a:ext cx="1310500" cy="1167193"/>
            <a:chOff x="407987" y="1268240"/>
            <a:chExt cx="1310500" cy="1167193"/>
          </a:xfrm>
        </p:grpSpPr>
        <p:grpSp>
          <p:nvGrpSpPr>
            <p:cNvPr id="16" name="Rounded Rectangle 24">
              <a:extLst>
                <a:ext uri="{FF2B5EF4-FFF2-40B4-BE49-F238E27FC236}">
                  <a16:creationId xmlns:a16="http://schemas.microsoft.com/office/drawing/2014/main" id="{E0131BC1-1DB3-4294-BC5B-A544930E2DC5}"/>
                </a:ext>
              </a:extLst>
            </p:cNvPr>
            <p:cNvGrpSpPr/>
            <p:nvPr/>
          </p:nvGrpSpPr>
          <p:grpSpPr>
            <a:xfrm>
              <a:off x="407987" y="1887964"/>
              <a:ext cx="1310500" cy="547469"/>
              <a:chOff x="0" y="-1"/>
              <a:chExt cx="1310499" cy="1017957"/>
            </a:xfrm>
            <a:solidFill>
              <a:srgbClr val="00B050"/>
            </a:solidFill>
          </p:grpSpPr>
          <p:sp>
            <p:nvSpPr>
              <p:cNvPr id="17" name="Rounded Rectangle">
                <a:extLst>
                  <a:ext uri="{FF2B5EF4-FFF2-40B4-BE49-F238E27FC236}">
                    <a16:creationId xmlns:a16="http://schemas.microsoft.com/office/drawing/2014/main" id="{57A4D77F-552D-4F70-99A4-485B1AEC0D48}"/>
                  </a:ext>
                </a:extLst>
              </p:cNvPr>
              <p:cNvSpPr/>
              <p:nvPr/>
            </p:nvSpPr>
            <p:spPr>
              <a:xfrm>
                <a:off x="0" y="-1"/>
                <a:ext cx="1310499" cy="1008078"/>
              </a:xfrm>
              <a:prstGeom prst="roundRect">
                <a:avLst>
                  <a:gd name="adj" fmla="val 8667"/>
                </a:avLst>
              </a:prstGeom>
              <a:solidFill>
                <a:srgbClr val="7B1CB0"/>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18" name="Returns">
                <a:extLst>
                  <a:ext uri="{FF2B5EF4-FFF2-40B4-BE49-F238E27FC236}">
                    <a16:creationId xmlns:a16="http://schemas.microsoft.com/office/drawing/2014/main" id="{B7ED8E2A-C42E-4827-9F51-E8CD711FD4CF}"/>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End User</a:t>
                </a:r>
                <a:endParaRPr sz="1200" b="1" dirty="0">
                  <a:latin typeface="+mj-lt"/>
                </a:endParaRPr>
              </a:p>
            </p:txBody>
          </p:sp>
        </p:grpSp>
        <p:pic>
          <p:nvPicPr>
            <p:cNvPr id="14" name="Graphic 13" descr="Man">
              <a:extLst>
                <a:ext uri="{FF2B5EF4-FFF2-40B4-BE49-F238E27FC236}">
                  <a16:creationId xmlns:a16="http://schemas.microsoft.com/office/drawing/2014/main" id="{33E14A8E-2AA2-4E2D-B81E-6BFF24AD5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142" y="1268240"/>
              <a:ext cx="914400" cy="914400"/>
            </a:xfrm>
            <a:prstGeom prst="rect">
              <a:avLst/>
            </a:prstGeom>
          </p:spPr>
        </p:pic>
      </p:grpSp>
      <p:grpSp>
        <p:nvGrpSpPr>
          <p:cNvPr id="49" name="Group 48">
            <a:extLst>
              <a:ext uri="{FF2B5EF4-FFF2-40B4-BE49-F238E27FC236}">
                <a16:creationId xmlns:a16="http://schemas.microsoft.com/office/drawing/2014/main" id="{3469F337-5BE6-4334-863E-31E93336705A}"/>
              </a:ext>
            </a:extLst>
          </p:cNvPr>
          <p:cNvGrpSpPr/>
          <p:nvPr/>
        </p:nvGrpSpPr>
        <p:grpSpPr>
          <a:xfrm>
            <a:off x="413660" y="2831346"/>
            <a:ext cx="1310500" cy="1167193"/>
            <a:chOff x="407987" y="4003974"/>
            <a:chExt cx="1310500" cy="1167193"/>
          </a:xfrm>
        </p:grpSpPr>
        <p:grpSp>
          <p:nvGrpSpPr>
            <p:cNvPr id="23" name="Rounded Rectangle 24">
              <a:extLst>
                <a:ext uri="{FF2B5EF4-FFF2-40B4-BE49-F238E27FC236}">
                  <a16:creationId xmlns:a16="http://schemas.microsoft.com/office/drawing/2014/main" id="{98F144A7-F539-4E7D-AA0F-461093C0FB64}"/>
                </a:ext>
              </a:extLst>
            </p:cNvPr>
            <p:cNvGrpSpPr/>
            <p:nvPr/>
          </p:nvGrpSpPr>
          <p:grpSpPr>
            <a:xfrm>
              <a:off x="407987" y="4623698"/>
              <a:ext cx="1310500" cy="547469"/>
              <a:chOff x="0" y="-1"/>
              <a:chExt cx="1310499" cy="1017957"/>
            </a:xfrm>
            <a:solidFill>
              <a:srgbClr val="00B050"/>
            </a:solidFill>
          </p:grpSpPr>
          <p:sp>
            <p:nvSpPr>
              <p:cNvPr id="24" name="Rounded Rectangle">
                <a:extLst>
                  <a:ext uri="{FF2B5EF4-FFF2-40B4-BE49-F238E27FC236}">
                    <a16:creationId xmlns:a16="http://schemas.microsoft.com/office/drawing/2014/main" id="{E93B7168-571A-442B-9048-C2A143FE11E5}"/>
                  </a:ext>
                </a:extLst>
              </p:cNvPr>
              <p:cNvSpPr/>
              <p:nvPr/>
            </p:nvSpPr>
            <p:spPr>
              <a:xfrm>
                <a:off x="0" y="-1"/>
                <a:ext cx="1310499" cy="1008078"/>
              </a:xfrm>
              <a:prstGeom prst="roundRect">
                <a:avLst>
                  <a:gd name="adj" fmla="val 8667"/>
                </a:avLst>
              </a:prstGeom>
              <a:solidFill>
                <a:srgbClr val="67BF17"/>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p>
            </p:txBody>
          </p:sp>
          <p:sp>
            <p:nvSpPr>
              <p:cNvPr id="25" name="Returns">
                <a:extLst>
                  <a:ext uri="{FF2B5EF4-FFF2-40B4-BE49-F238E27FC236}">
                    <a16:creationId xmlns:a16="http://schemas.microsoft.com/office/drawing/2014/main" id="{C4D0B61B-4292-41E5-A8D8-85D724C8B570}"/>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Product Owner</a:t>
                </a:r>
                <a:endParaRPr sz="1200" b="1" dirty="0">
                  <a:latin typeface="+mj-lt"/>
                </a:endParaRPr>
              </a:p>
            </p:txBody>
          </p:sp>
        </p:grpSp>
        <p:pic>
          <p:nvPicPr>
            <p:cNvPr id="26" name="Graphic 25" descr="Man">
              <a:extLst>
                <a:ext uri="{FF2B5EF4-FFF2-40B4-BE49-F238E27FC236}">
                  <a16:creationId xmlns:a16="http://schemas.microsoft.com/office/drawing/2014/main" id="{2FFA5117-E112-49FD-99F3-84BEC2DE3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42" y="4003974"/>
              <a:ext cx="914400" cy="914400"/>
            </a:xfrm>
            <a:prstGeom prst="rect">
              <a:avLst/>
            </a:prstGeom>
          </p:spPr>
        </p:pic>
      </p:grpSp>
      <p:grpSp>
        <p:nvGrpSpPr>
          <p:cNvPr id="46" name="Group 45">
            <a:extLst>
              <a:ext uri="{FF2B5EF4-FFF2-40B4-BE49-F238E27FC236}">
                <a16:creationId xmlns:a16="http://schemas.microsoft.com/office/drawing/2014/main" id="{A8B50F06-D3FA-4E73-865A-E8247F735FCA}"/>
              </a:ext>
            </a:extLst>
          </p:cNvPr>
          <p:cNvGrpSpPr/>
          <p:nvPr/>
        </p:nvGrpSpPr>
        <p:grpSpPr>
          <a:xfrm>
            <a:off x="3269991" y="1357112"/>
            <a:ext cx="1310500" cy="1015122"/>
            <a:chOff x="407987" y="2756312"/>
            <a:chExt cx="1310500" cy="1015122"/>
          </a:xfrm>
        </p:grpSpPr>
        <p:grpSp>
          <p:nvGrpSpPr>
            <p:cNvPr id="29" name="Rounded Rectangle 24">
              <a:extLst>
                <a:ext uri="{FF2B5EF4-FFF2-40B4-BE49-F238E27FC236}">
                  <a16:creationId xmlns:a16="http://schemas.microsoft.com/office/drawing/2014/main" id="{1AB10531-B274-49E9-97BE-E10620C0C675}"/>
                </a:ext>
              </a:extLst>
            </p:cNvPr>
            <p:cNvGrpSpPr/>
            <p:nvPr/>
          </p:nvGrpSpPr>
          <p:grpSpPr>
            <a:xfrm>
              <a:off x="407987" y="3223965"/>
              <a:ext cx="1310500" cy="547469"/>
              <a:chOff x="0" y="-1"/>
              <a:chExt cx="1310499" cy="1017957"/>
            </a:xfrm>
            <a:solidFill>
              <a:srgbClr val="0075B3"/>
            </a:solidFill>
          </p:grpSpPr>
          <p:sp>
            <p:nvSpPr>
              <p:cNvPr id="30" name="Rounded Rectangle">
                <a:extLst>
                  <a:ext uri="{FF2B5EF4-FFF2-40B4-BE49-F238E27FC236}">
                    <a16:creationId xmlns:a16="http://schemas.microsoft.com/office/drawing/2014/main" id="{9155A9AF-7551-4C78-9A32-7F289C7679F5}"/>
                  </a:ext>
                </a:extLst>
              </p:cNvPr>
              <p:cNvSpPr/>
              <p:nvPr/>
            </p:nvSpPr>
            <p:spPr>
              <a:xfrm>
                <a:off x="0" y="-1"/>
                <a:ext cx="1310499" cy="1008078"/>
              </a:xfrm>
              <a:prstGeom prst="roundRect">
                <a:avLst>
                  <a:gd name="adj" fmla="val 8667"/>
                </a:avLst>
              </a:prstGeom>
              <a:grp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31" name="Returns">
                <a:extLst>
                  <a:ext uri="{FF2B5EF4-FFF2-40B4-BE49-F238E27FC236}">
                    <a16:creationId xmlns:a16="http://schemas.microsoft.com/office/drawing/2014/main" id="{71C852F0-E6B2-4FDA-8628-888630E07B63}"/>
                  </a:ext>
                </a:extLst>
              </p:cNvPr>
              <p:cNvSpPr txBox="1"/>
              <p:nvPr/>
            </p:nvSpPr>
            <p:spPr>
              <a:xfrm>
                <a:off x="25589" y="502915"/>
                <a:ext cx="1259320" cy="515041"/>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Features</a:t>
                </a:r>
                <a:endParaRPr sz="1200" b="1" dirty="0">
                  <a:latin typeface="+mj-lt"/>
                </a:endParaRPr>
              </a:p>
            </p:txBody>
          </p:sp>
        </p:grpSp>
        <p:pic>
          <p:nvPicPr>
            <p:cNvPr id="28" name="Graphic 27" descr="Stop">
              <a:extLst>
                <a:ext uri="{FF2B5EF4-FFF2-40B4-BE49-F238E27FC236}">
                  <a16:creationId xmlns:a16="http://schemas.microsoft.com/office/drawing/2014/main" id="{D0F600E1-BDA5-45C0-8B3B-BDA05E0E1D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8487" y="2756312"/>
              <a:ext cx="525900" cy="525900"/>
            </a:xfrm>
            <a:prstGeom prst="rect">
              <a:avLst/>
            </a:prstGeom>
          </p:spPr>
        </p:pic>
        <p:pic>
          <p:nvPicPr>
            <p:cNvPr id="32" name="Graphic 31" descr="Stop">
              <a:extLst>
                <a:ext uri="{FF2B5EF4-FFF2-40B4-BE49-F238E27FC236}">
                  <a16:creationId xmlns:a16="http://schemas.microsoft.com/office/drawing/2014/main" id="{F9EA1F21-843B-4A13-A3CB-0A6B6905B4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165" y="2871212"/>
              <a:ext cx="525900" cy="525900"/>
            </a:xfrm>
            <a:prstGeom prst="rect">
              <a:avLst/>
            </a:prstGeom>
          </p:spPr>
        </p:pic>
        <p:pic>
          <p:nvPicPr>
            <p:cNvPr id="33" name="Graphic 32" descr="Stop">
              <a:extLst>
                <a:ext uri="{FF2B5EF4-FFF2-40B4-BE49-F238E27FC236}">
                  <a16:creationId xmlns:a16="http://schemas.microsoft.com/office/drawing/2014/main" id="{DCBEBD99-0941-4FAD-8D4A-449E32E6B7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642" y="2986112"/>
              <a:ext cx="525900" cy="525900"/>
            </a:xfrm>
            <a:prstGeom prst="rect">
              <a:avLst/>
            </a:prstGeom>
          </p:spPr>
        </p:pic>
      </p:grpSp>
      <p:grpSp>
        <p:nvGrpSpPr>
          <p:cNvPr id="47" name="Group 46">
            <a:extLst>
              <a:ext uri="{FF2B5EF4-FFF2-40B4-BE49-F238E27FC236}">
                <a16:creationId xmlns:a16="http://schemas.microsoft.com/office/drawing/2014/main" id="{ABD52DBA-D0DC-4CCA-88A1-41674D45D1E5}"/>
              </a:ext>
            </a:extLst>
          </p:cNvPr>
          <p:cNvGrpSpPr/>
          <p:nvPr/>
        </p:nvGrpSpPr>
        <p:grpSpPr>
          <a:xfrm>
            <a:off x="3295580" y="2990720"/>
            <a:ext cx="1310500" cy="1015122"/>
            <a:chOff x="407987" y="5478048"/>
            <a:chExt cx="1310500" cy="1015122"/>
          </a:xfrm>
        </p:grpSpPr>
        <p:grpSp>
          <p:nvGrpSpPr>
            <p:cNvPr id="34" name="Rounded Rectangle 24">
              <a:extLst>
                <a:ext uri="{FF2B5EF4-FFF2-40B4-BE49-F238E27FC236}">
                  <a16:creationId xmlns:a16="http://schemas.microsoft.com/office/drawing/2014/main" id="{802AD4B3-25B7-4EE4-8A5D-F603EFE5C474}"/>
                </a:ext>
              </a:extLst>
            </p:cNvPr>
            <p:cNvGrpSpPr/>
            <p:nvPr/>
          </p:nvGrpSpPr>
          <p:grpSpPr>
            <a:xfrm>
              <a:off x="407987" y="5945701"/>
              <a:ext cx="1310500" cy="547469"/>
              <a:chOff x="0" y="-1"/>
              <a:chExt cx="1310499" cy="1017957"/>
            </a:xfrm>
            <a:solidFill>
              <a:srgbClr val="0075B3"/>
            </a:solidFill>
          </p:grpSpPr>
          <p:sp>
            <p:nvSpPr>
              <p:cNvPr id="35" name="Rounded Rectangle">
                <a:extLst>
                  <a:ext uri="{FF2B5EF4-FFF2-40B4-BE49-F238E27FC236}">
                    <a16:creationId xmlns:a16="http://schemas.microsoft.com/office/drawing/2014/main" id="{F20D18AD-B9F9-43A4-BFF8-8928BCFC6CC4}"/>
                  </a:ext>
                </a:extLst>
              </p:cNvPr>
              <p:cNvSpPr/>
              <p:nvPr/>
            </p:nvSpPr>
            <p:spPr>
              <a:xfrm>
                <a:off x="0" y="-1"/>
                <a:ext cx="1310499" cy="1008078"/>
              </a:xfrm>
              <a:prstGeom prst="roundRect">
                <a:avLst>
                  <a:gd name="adj" fmla="val 8667"/>
                </a:avLst>
              </a:prstGeom>
              <a:grp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36" name="Returns">
                <a:extLst>
                  <a:ext uri="{FF2B5EF4-FFF2-40B4-BE49-F238E27FC236}">
                    <a16:creationId xmlns:a16="http://schemas.microsoft.com/office/drawing/2014/main" id="{D4952768-B7D1-444D-85CC-B360E4D4DDA3}"/>
                  </a:ext>
                </a:extLst>
              </p:cNvPr>
              <p:cNvSpPr txBox="1"/>
              <p:nvPr/>
            </p:nvSpPr>
            <p:spPr>
              <a:xfrm>
                <a:off x="25589" y="502915"/>
                <a:ext cx="1259320" cy="515041"/>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Product Backlog</a:t>
                </a:r>
                <a:endParaRPr sz="1200" b="1" dirty="0">
                  <a:latin typeface="+mj-lt"/>
                </a:endParaRPr>
              </a:p>
            </p:txBody>
          </p:sp>
        </p:grpSp>
        <p:pic>
          <p:nvPicPr>
            <p:cNvPr id="37" name="Graphic 36" descr="Stop">
              <a:extLst>
                <a:ext uri="{FF2B5EF4-FFF2-40B4-BE49-F238E27FC236}">
                  <a16:creationId xmlns:a16="http://schemas.microsoft.com/office/drawing/2014/main" id="{30120E73-A1C0-4742-9D6F-6A3C7462EE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8487" y="5478048"/>
              <a:ext cx="525900" cy="525900"/>
            </a:xfrm>
            <a:prstGeom prst="rect">
              <a:avLst/>
            </a:prstGeom>
          </p:spPr>
        </p:pic>
        <p:pic>
          <p:nvPicPr>
            <p:cNvPr id="38" name="Graphic 37" descr="Stop">
              <a:extLst>
                <a:ext uri="{FF2B5EF4-FFF2-40B4-BE49-F238E27FC236}">
                  <a16:creationId xmlns:a16="http://schemas.microsoft.com/office/drawing/2014/main" id="{1D649968-037D-420D-9423-29368D2DCF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165" y="5592948"/>
              <a:ext cx="525900" cy="525900"/>
            </a:xfrm>
            <a:prstGeom prst="rect">
              <a:avLst/>
            </a:prstGeom>
          </p:spPr>
        </p:pic>
        <p:pic>
          <p:nvPicPr>
            <p:cNvPr id="39" name="Graphic 38" descr="Stop">
              <a:extLst>
                <a:ext uri="{FF2B5EF4-FFF2-40B4-BE49-F238E27FC236}">
                  <a16:creationId xmlns:a16="http://schemas.microsoft.com/office/drawing/2014/main" id="{7C4E27B9-DCC4-4EC9-8CB9-85F719D126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642" y="5707848"/>
              <a:ext cx="525900" cy="525900"/>
            </a:xfrm>
            <a:prstGeom prst="rect">
              <a:avLst/>
            </a:prstGeom>
          </p:spPr>
        </p:pic>
      </p:grpSp>
      <p:grpSp>
        <p:nvGrpSpPr>
          <p:cNvPr id="50" name="Group 49">
            <a:extLst>
              <a:ext uri="{FF2B5EF4-FFF2-40B4-BE49-F238E27FC236}">
                <a16:creationId xmlns:a16="http://schemas.microsoft.com/office/drawing/2014/main" id="{F35A74C1-83F8-4AA8-8299-B4090B0207D5}"/>
              </a:ext>
            </a:extLst>
          </p:cNvPr>
          <p:cNvGrpSpPr/>
          <p:nvPr/>
        </p:nvGrpSpPr>
        <p:grpSpPr>
          <a:xfrm>
            <a:off x="3275919" y="4480716"/>
            <a:ext cx="1310500" cy="1139906"/>
            <a:chOff x="3007846" y="4025948"/>
            <a:chExt cx="1310500" cy="1139906"/>
          </a:xfrm>
        </p:grpSpPr>
        <p:grpSp>
          <p:nvGrpSpPr>
            <p:cNvPr id="42" name="Rounded Rectangle 24">
              <a:extLst>
                <a:ext uri="{FF2B5EF4-FFF2-40B4-BE49-F238E27FC236}">
                  <a16:creationId xmlns:a16="http://schemas.microsoft.com/office/drawing/2014/main" id="{3B92B01D-200D-467C-9DD8-9605E8D287E0}"/>
                </a:ext>
              </a:extLst>
            </p:cNvPr>
            <p:cNvGrpSpPr/>
            <p:nvPr/>
          </p:nvGrpSpPr>
          <p:grpSpPr>
            <a:xfrm>
              <a:off x="3007846" y="4618385"/>
              <a:ext cx="1310500" cy="547469"/>
              <a:chOff x="0" y="-1"/>
              <a:chExt cx="1310499" cy="1017957"/>
            </a:xfrm>
            <a:solidFill>
              <a:srgbClr val="0075B3"/>
            </a:solidFill>
          </p:grpSpPr>
          <p:sp>
            <p:nvSpPr>
              <p:cNvPr id="43" name="Rounded Rectangle">
                <a:extLst>
                  <a:ext uri="{FF2B5EF4-FFF2-40B4-BE49-F238E27FC236}">
                    <a16:creationId xmlns:a16="http://schemas.microsoft.com/office/drawing/2014/main" id="{87148190-BBB4-4577-ADE8-EB786605D4A0}"/>
                  </a:ext>
                </a:extLst>
              </p:cNvPr>
              <p:cNvSpPr/>
              <p:nvPr/>
            </p:nvSpPr>
            <p:spPr>
              <a:xfrm>
                <a:off x="0" y="-1"/>
                <a:ext cx="1310499" cy="1008078"/>
              </a:xfrm>
              <a:prstGeom prst="roundRect">
                <a:avLst>
                  <a:gd name="adj" fmla="val 8667"/>
                </a:avLst>
              </a:prstGeom>
              <a:grp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44" name="Returns">
                <a:extLst>
                  <a:ext uri="{FF2B5EF4-FFF2-40B4-BE49-F238E27FC236}">
                    <a16:creationId xmlns:a16="http://schemas.microsoft.com/office/drawing/2014/main" id="{40AF9380-5E3E-497C-B18F-0146C9FFAEF5}"/>
                  </a:ext>
                </a:extLst>
              </p:cNvPr>
              <p:cNvSpPr txBox="1"/>
              <p:nvPr/>
            </p:nvSpPr>
            <p:spPr>
              <a:xfrm>
                <a:off x="25589" y="502915"/>
                <a:ext cx="1259320" cy="515041"/>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Tasks</a:t>
                </a:r>
                <a:endParaRPr sz="1200" b="1" dirty="0">
                  <a:latin typeface="+mj-lt"/>
                </a:endParaRPr>
              </a:p>
            </p:txBody>
          </p:sp>
        </p:grpSp>
        <p:pic>
          <p:nvPicPr>
            <p:cNvPr id="41" name="Graphic 40" descr="List">
              <a:extLst>
                <a:ext uri="{FF2B5EF4-FFF2-40B4-BE49-F238E27FC236}">
                  <a16:creationId xmlns:a16="http://schemas.microsoft.com/office/drawing/2014/main" id="{B5A484BD-6D54-4F4F-868C-4AA9E7C467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14791" y="4025948"/>
              <a:ext cx="914400" cy="914400"/>
            </a:xfrm>
            <a:prstGeom prst="rect">
              <a:avLst/>
            </a:prstGeom>
          </p:spPr>
        </p:pic>
      </p:grpSp>
      <p:grpSp>
        <p:nvGrpSpPr>
          <p:cNvPr id="65" name="Group 64">
            <a:extLst>
              <a:ext uri="{FF2B5EF4-FFF2-40B4-BE49-F238E27FC236}">
                <a16:creationId xmlns:a16="http://schemas.microsoft.com/office/drawing/2014/main" id="{A4006F00-D284-4ECB-8412-25BF1A75B6DC}"/>
              </a:ext>
            </a:extLst>
          </p:cNvPr>
          <p:cNvGrpSpPr/>
          <p:nvPr/>
        </p:nvGrpSpPr>
        <p:grpSpPr>
          <a:xfrm>
            <a:off x="3267723" y="2640614"/>
            <a:ext cx="6627548" cy="3760415"/>
            <a:chOff x="3763973" y="4029635"/>
            <a:chExt cx="4555270" cy="2631615"/>
          </a:xfrm>
          <a:solidFill>
            <a:schemeClr val="tx1">
              <a:lumMod val="50000"/>
              <a:lumOff val="50000"/>
            </a:schemeClr>
          </a:solidFill>
        </p:grpSpPr>
        <p:grpSp>
          <p:nvGrpSpPr>
            <p:cNvPr id="64" name="Group 63">
              <a:extLst>
                <a:ext uri="{FF2B5EF4-FFF2-40B4-BE49-F238E27FC236}">
                  <a16:creationId xmlns:a16="http://schemas.microsoft.com/office/drawing/2014/main" id="{F25EEB4F-405C-476C-9492-A7BE114D14AB}"/>
                </a:ext>
              </a:extLst>
            </p:cNvPr>
            <p:cNvGrpSpPr/>
            <p:nvPr/>
          </p:nvGrpSpPr>
          <p:grpSpPr>
            <a:xfrm>
              <a:off x="3763973" y="4219502"/>
              <a:ext cx="4555270" cy="2441748"/>
              <a:chOff x="3763973" y="4219502"/>
              <a:chExt cx="4555270" cy="2441748"/>
            </a:xfrm>
            <a:grpFill/>
          </p:grpSpPr>
          <p:sp>
            <p:nvSpPr>
              <p:cNvPr id="51" name="Arrow: Left 50">
                <a:extLst>
                  <a:ext uri="{FF2B5EF4-FFF2-40B4-BE49-F238E27FC236}">
                    <a16:creationId xmlns:a16="http://schemas.microsoft.com/office/drawing/2014/main" id="{8743655E-36D6-4F5B-9E44-127D8BC9B3A6}"/>
                  </a:ext>
                </a:extLst>
              </p:cNvPr>
              <p:cNvSpPr/>
              <p:nvPr/>
            </p:nvSpPr>
            <p:spPr>
              <a:xfrm flipH="1">
                <a:off x="3763973" y="6047231"/>
                <a:ext cx="4555270" cy="613539"/>
              </a:xfrm>
              <a:prstGeom prst="leftArrow">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62" name="Arrow: Circular 61">
                <a:extLst>
                  <a:ext uri="{FF2B5EF4-FFF2-40B4-BE49-F238E27FC236}">
                    <a16:creationId xmlns:a16="http://schemas.microsoft.com/office/drawing/2014/main" id="{92A468B2-67A3-4EFD-AF77-D97A0631F8D6}"/>
                  </a:ext>
                </a:extLst>
              </p:cNvPr>
              <p:cNvSpPr/>
              <p:nvPr/>
            </p:nvSpPr>
            <p:spPr>
              <a:xfrm rot="21000000" flipH="1">
                <a:off x="4858773" y="4219502"/>
                <a:ext cx="2479720" cy="2441748"/>
              </a:xfrm>
              <a:prstGeom prst="circularArrow">
                <a:avLst>
                  <a:gd name="adj1" fmla="val 12500"/>
                  <a:gd name="adj2" fmla="val 1057223"/>
                  <a:gd name="adj3" fmla="val 20457681"/>
                  <a:gd name="adj4" fmla="val 4963952"/>
                  <a:gd name="adj5" fmla="val 12500"/>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sp>
          <p:nvSpPr>
            <p:cNvPr id="63" name="Arrow: Circular 62">
              <a:extLst>
                <a:ext uri="{FF2B5EF4-FFF2-40B4-BE49-F238E27FC236}">
                  <a16:creationId xmlns:a16="http://schemas.microsoft.com/office/drawing/2014/main" id="{F1174478-2AF9-4288-8161-EFCEAA7251F7}"/>
                </a:ext>
              </a:extLst>
            </p:cNvPr>
            <p:cNvSpPr/>
            <p:nvPr/>
          </p:nvSpPr>
          <p:spPr>
            <a:xfrm rot="2400000">
              <a:off x="6514515" y="4029635"/>
              <a:ext cx="737767" cy="744367"/>
            </a:xfrm>
            <a:prstGeom prst="circularArrow">
              <a:avLst>
                <a:gd name="adj1" fmla="val 12500"/>
                <a:gd name="adj2" fmla="val 1057223"/>
                <a:gd name="adj3" fmla="val 20457681"/>
                <a:gd name="adj4" fmla="val 4963952"/>
                <a:gd name="adj5" fmla="val 12500"/>
              </a:avLst>
            </a:prstGeom>
            <a:grp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grpSp>
        <p:nvGrpSpPr>
          <p:cNvPr id="68" name="Rounded Rectangle 24">
            <a:extLst>
              <a:ext uri="{FF2B5EF4-FFF2-40B4-BE49-F238E27FC236}">
                <a16:creationId xmlns:a16="http://schemas.microsoft.com/office/drawing/2014/main" id="{3F845A75-D4FC-4D12-9E02-B159B5FD1910}"/>
              </a:ext>
            </a:extLst>
          </p:cNvPr>
          <p:cNvGrpSpPr/>
          <p:nvPr/>
        </p:nvGrpSpPr>
        <p:grpSpPr>
          <a:xfrm>
            <a:off x="5996420" y="4229208"/>
            <a:ext cx="1310500" cy="542156"/>
            <a:chOff x="0" y="-1"/>
            <a:chExt cx="1310499" cy="1008078"/>
          </a:xfrm>
          <a:solidFill>
            <a:srgbClr val="FF9933"/>
          </a:solidFill>
        </p:grpSpPr>
        <p:sp>
          <p:nvSpPr>
            <p:cNvPr id="70" name="Rounded Rectangle">
              <a:extLst>
                <a:ext uri="{FF2B5EF4-FFF2-40B4-BE49-F238E27FC236}">
                  <a16:creationId xmlns:a16="http://schemas.microsoft.com/office/drawing/2014/main" id="{E1C8C913-5DE5-4473-8786-82FECC849D1D}"/>
                </a:ext>
              </a:extLst>
            </p:cNvPr>
            <p:cNvSpPr/>
            <p:nvPr/>
          </p:nvSpPr>
          <p:spPr>
            <a:xfrm>
              <a:off x="0" y="-1"/>
              <a:ext cx="1310499" cy="1008078"/>
            </a:xfrm>
            <a:prstGeom prst="roundRect">
              <a:avLst>
                <a:gd name="adj" fmla="val 8667"/>
              </a:avLst>
            </a:prstGeom>
            <a:solidFill>
              <a:srgbClr val="FFBB3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71" name="Returns">
              <a:extLst>
                <a:ext uri="{FF2B5EF4-FFF2-40B4-BE49-F238E27FC236}">
                  <a16:creationId xmlns:a16="http://schemas.microsoft.com/office/drawing/2014/main" id="{7CC45DF7-E65F-4766-91B8-C9B3CE40F6FA}"/>
                </a:ext>
              </a:extLst>
            </p:cNvPr>
            <p:cNvSpPr txBox="1"/>
            <p:nvPr/>
          </p:nvSpPr>
          <p:spPr>
            <a:xfrm>
              <a:off x="25589" y="245394"/>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Sprint</a:t>
              </a:r>
              <a:endParaRPr sz="1200" b="1" dirty="0">
                <a:latin typeface="+mj-lt"/>
              </a:endParaRPr>
            </a:p>
          </p:txBody>
        </p:sp>
      </p:grpSp>
      <p:grpSp>
        <p:nvGrpSpPr>
          <p:cNvPr id="72" name="Rounded Rectangle 24">
            <a:extLst>
              <a:ext uri="{FF2B5EF4-FFF2-40B4-BE49-F238E27FC236}">
                <a16:creationId xmlns:a16="http://schemas.microsoft.com/office/drawing/2014/main" id="{6D6C2D41-5889-49EB-9962-58570EA1A50B}"/>
              </a:ext>
            </a:extLst>
          </p:cNvPr>
          <p:cNvGrpSpPr/>
          <p:nvPr/>
        </p:nvGrpSpPr>
        <p:grpSpPr>
          <a:xfrm>
            <a:off x="8392640" y="2858744"/>
            <a:ext cx="1310500" cy="542156"/>
            <a:chOff x="0" y="-1"/>
            <a:chExt cx="1310499" cy="1008078"/>
          </a:xfrm>
          <a:solidFill>
            <a:srgbClr val="FF9933"/>
          </a:solidFill>
        </p:grpSpPr>
        <p:sp>
          <p:nvSpPr>
            <p:cNvPr id="73" name="Rounded Rectangle">
              <a:extLst>
                <a:ext uri="{FF2B5EF4-FFF2-40B4-BE49-F238E27FC236}">
                  <a16:creationId xmlns:a16="http://schemas.microsoft.com/office/drawing/2014/main" id="{4EAC07F3-0871-4161-90A7-5ABE9D5739C8}"/>
                </a:ext>
              </a:extLst>
            </p:cNvPr>
            <p:cNvSpPr/>
            <p:nvPr/>
          </p:nvSpPr>
          <p:spPr>
            <a:xfrm>
              <a:off x="0" y="-1"/>
              <a:ext cx="1310499" cy="1008078"/>
            </a:xfrm>
            <a:prstGeom prst="roundRect">
              <a:avLst>
                <a:gd name="adj" fmla="val 8667"/>
              </a:avLst>
            </a:prstGeom>
            <a:solidFill>
              <a:srgbClr val="FFBB3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74" name="Returns">
              <a:extLst>
                <a:ext uri="{FF2B5EF4-FFF2-40B4-BE49-F238E27FC236}">
                  <a16:creationId xmlns:a16="http://schemas.microsoft.com/office/drawing/2014/main" id="{43007BCE-DB9E-49BB-9927-7ACE08341E83}"/>
                </a:ext>
              </a:extLst>
            </p:cNvPr>
            <p:cNvSpPr txBox="1"/>
            <p:nvPr/>
          </p:nvSpPr>
          <p:spPr>
            <a:xfrm>
              <a:off x="25589" y="245394"/>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Daily Scrum</a:t>
              </a:r>
              <a:endParaRPr sz="1200" b="1" dirty="0">
                <a:latin typeface="+mj-lt"/>
              </a:endParaRPr>
            </a:p>
          </p:txBody>
        </p:sp>
      </p:grpSp>
      <p:grpSp>
        <p:nvGrpSpPr>
          <p:cNvPr id="75" name="Rounded Rectangle 24">
            <a:extLst>
              <a:ext uri="{FF2B5EF4-FFF2-40B4-BE49-F238E27FC236}">
                <a16:creationId xmlns:a16="http://schemas.microsoft.com/office/drawing/2014/main" id="{837A8400-26C8-4A06-98E5-F0B0C989D017}"/>
              </a:ext>
            </a:extLst>
          </p:cNvPr>
          <p:cNvGrpSpPr/>
          <p:nvPr/>
        </p:nvGrpSpPr>
        <p:grpSpPr>
          <a:xfrm>
            <a:off x="10135489" y="5677198"/>
            <a:ext cx="1310500" cy="542156"/>
            <a:chOff x="0" y="-1"/>
            <a:chExt cx="1310499" cy="1008078"/>
          </a:xfrm>
          <a:solidFill>
            <a:srgbClr val="FF9933"/>
          </a:solidFill>
        </p:grpSpPr>
        <p:sp>
          <p:nvSpPr>
            <p:cNvPr id="76" name="Rounded Rectangle">
              <a:extLst>
                <a:ext uri="{FF2B5EF4-FFF2-40B4-BE49-F238E27FC236}">
                  <a16:creationId xmlns:a16="http://schemas.microsoft.com/office/drawing/2014/main" id="{C3391FAD-FD4E-48F7-B9B1-5C02E46F7D41}"/>
                </a:ext>
              </a:extLst>
            </p:cNvPr>
            <p:cNvSpPr/>
            <p:nvPr/>
          </p:nvSpPr>
          <p:spPr>
            <a:xfrm>
              <a:off x="0" y="-1"/>
              <a:ext cx="1310499" cy="1008078"/>
            </a:xfrm>
            <a:prstGeom prst="roundRect">
              <a:avLst>
                <a:gd name="adj" fmla="val 8667"/>
              </a:avLst>
            </a:prstGeom>
            <a:solidFill>
              <a:srgbClr val="FFBB3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77" name="Returns">
              <a:extLst>
                <a:ext uri="{FF2B5EF4-FFF2-40B4-BE49-F238E27FC236}">
                  <a16:creationId xmlns:a16="http://schemas.microsoft.com/office/drawing/2014/main" id="{76AB4EBA-0A5C-4F71-9FEC-8E569B0821E8}"/>
                </a:ext>
              </a:extLst>
            </p:cNvPr>
            <p:cNvSpPr txBox="1"/>
            <p:nvPr/>
          </p:nvSpPr>
          <p:spPr>
            <a:xfrm>
              <a:off x="25589" y="73711"/>
              <a:ext cx="1259320" cy="8584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Review / Retrospective</a:t>
              </a:r>
              <a:endParaRPr sz="1200" b="1" dirty="0">
                <a:latin typeface="+mj-lt"/>
              </a:endParaRPr>
            </a:p>
          </p:txBody>
        </p:sp>
      </p:grpSp>
      <p:sp>
        <p:nvSpPr>
          <p:cNvPr id="79" name="Arrow: Right 78">
            <a:extLst>
              <a:ext uri="{FF2B5EF4-FFF2-40B4-BE49-F238E27FC236}">
                <a16:creationId xmlns:a16="http://schemas.microsoft.com/office/drawing/2014/main" id="{0FBBFAE2-890B-4C3C-869F-CB1FDFE05E11}"/>
              </a:ext>
            </a:extLst>
          </p:cNvPr>
          <p:cNvSpPr/>
          <p:nvPr/>
        </p:nvSpPr>
        <p:spPr>
          <a:xfrm>
            <a:off x="1705910" y="5313937"/>
            <a:ext cx="1561813" cy="92519"/>
          </a:xfrm>
          <a:prstGeom prst="rightArrow">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sp>
        <p:nvSpPr>
          <p:cNvPr id="81" name="TextBox 80">
            <a:extLst>
              <a:ext uri="{FF2B5EF4-FFF2-40B4-BE49-F238E27FC236}">
                <a16:creationId xmlns:a16="http://schemas.microsoft.com/office/drawing/2014/main" id="{9274EDAE-BE7C-4714-8834-287875B5CD7D}"/>
              </a:ext>
            </a:extLst>
          </p:cNvPr>
          <p:cNvSpPr txBox="1"/>
          <p:nvPr/>
        </p:nvSpPr>
        <p:spPr>
          <a:xfrm>
            <a:off x="1835087" y="1681349"/>
            <a:ext cx="1323975" cy="382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1000"/>
              </a:spcBef>
              <a:spcAft>
                <a:spcPts val="0"/>
              </a:spcAft>
              <a:buClrTx/>
              <a:buSzTx/>
              <a:buFontTx/>
              <a:buNone/>
              <a:tabLst/>
            </a:pPr>
            <a:r>
              <a:rPr lang="en-US" sz="1000" dirty="0">
                <a:latin typeface="+mn-lt"/>
              </a:rPr>
              <a:t>p</a:t>
            </a:r>
            <a:r>
              <a:rPr kumimoji="0" lang="en-US" sz="1000" b="0" i="0" u="none" strike="noStrike" cap="none" spc="0" normalizeH="0" baseline="0" dirty="0">
                <a:ln>
                  <a:noFill/>
                </a:ln>
                <a:solidFill>
                  <a:srgbClr val="000000"/>
                </a:solidFill>
                <a:effectLst/>
                <a:uFillTx/>
                <a:latin typeface="+mn-lt"/>
                <a:ea typeface="Georgia"/>
                <a:cs typeface="Georgia"/>
                <a:sym typeface="Georgia"/>
              </a:rPr>
              <a:t>rovides input for</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
        <p:nvSpPr>
          <p:cNvPr id="82" name="TextBox 81">
            <a:extLst>
              <a:ext uri="{FF2B5EF4-FFF2-40B4-BE49-F238E27FC236}">
                <a16:creationId xmlns:a16="http://schemas.microsoft.com/office/drawing/2014/main" id="{3E5FD7C0-6681-4F45-A567-C6ECD68518AE}"/>
              </a:ext>
            </a:extLst>
          </p:cNvPr>
          <p:cNvSpPr txBox="1"/>
          <p:nvPr/>
        </p:nvSpPr>
        <p:spPr>
          <a:xfrm>
            <a:off x="1839622" y="4644691"/>
            <a:ext cx="1323975" cy="682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1000"/>
              </a:spcBef>
              <a:spcAft>
                <a:spcPts val="0"/>
              </a:spcAft>
              <a:buClrTx/>
              <a:buSzTx/>
              <a:buFontTx/>
              <a:buNone/>
              <a:tabLst/>
            </a:pPr>
            <a:r>
              <a:rPr lang="en-US" sz="1000" dirty="0">
                <a:latin typeface="+mn-lt"/>
              </a:rPr>
              <a:t>uses product backlog to define &amp; select for sprint</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
        <p:nvSpPr>
          <p:cNvPr id="84" name="TextBox 83">
            <a:extLst>
              <a:ext uri="{FF2B5EF4-FFF2-40B4-BE49-F238E27FC236}">
                <a16:creationId xmlns:a16="http://schemas.microsoft.com/office/drawing/2014/main" id="{9D818E23-DCAD-43CD-A6E5-D079F5A52193}"/>
              </a:ext>
            </a:extLst>
          </p:cNvPr>
          <p:cNvSpPr txBox="1"/>
          <p:nvPr/>
        </p:nvSpPr>
        <p:spPr>
          <a:xfrm>
            <a:off x="1655915" y="3000076"/>
            <a:ext cx="1652032" cy="682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1000"/>
              </a:spcBef>
              <a:spcAft>
                <a:spcPts val="0"/>
              </a:spcAft>
              <a:buClrTx/>
              <a:buSzTx/>
              <a:buFontTx/>
              <a:buNone/>
              <a:tabLst/>
            </a:pPr>
            <a:r>
              <a:rPr lang="en-US" sz="1000" dirty="0">
                <a:latin typeface="+mn-lt"/>
              </a:rPr>
              <a:t>prioritises list of features, products, bugs to create </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
        <p:nvSpPr>
          <p:cNvPr id="85" name="Arrow: Right 84">
            <a:extLst>
              <a:ext uri="{FF2B5EF4-FFF2-40B4-BE49-F238E27FC236}">
                <a16:creationId xmlns:a16="http://schemas.microsoft.com/office/drawing/2014/main" id="{3CB95273-4AB0-4854-8073-92DAEA846FC8}"/>
              </a:ext>
            </a:extLst>
          </p:cNvPr>
          <p:cNvSpPr/>
          <p:nvPr/>
        </p:nvSpPr>
        <p:spPr>
          <a:xfrm>
            <a:off x="1713402" y="2062299"/>
            <a:ext cx="1554321" cy="103041"/>
          </a:xfrm>
          <a:prstGeom prst="rightArrow">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86" name="Rounded Rectangle 24">
            <a:extLst>
              <a:ext uri="{FF2B5EF4-FFF2-40B4-BE49-F238E27FC236}">
                <a16:creationId xmlns:a16="http://schemas.microsoft.com/office/drawing/2014/main" id="{1379F265-76CF-498D-81B3-AC1ADE7F2B4B}"/>
              </a:ext>
            </a:extLst>
          </p:cNvPr>
          <p:cNvGrpSpPr/>
          <p:nvPr/>
        </p:nvGrpSpPr>
        <p:grpSpPr>
          <a:xfrm>
            <a:off x="413198" y="5683322"/>
            <a:ext cx="1310500" cy="542156"/>
            <a:chOff x="0" y="-1"/>
            <a:chExt cx="1310499" cy="1008078"/>
          </a:xfrm>
          <a:solidFill>
            <a:srgbClr val="FF9933"/>
          </a:solidFill>
        </p:grpSpPr>
        <p:sp>
          <p:nvSpPr>
            <p:cNvPr id="87" name="Rounded Rectangle">
              <a:extLst>
                <a:ext uri="{FF2B5EF4-FFF2-40B4-BE49-F238E27FC236}">
                  <a16:creationId xmlns:a16="http://schemas.microsoft.com/office/drawing/2014/main" id="{9CFC7D0B-EDB8-4742-BC7A-8C6464280C71}"/>
                </a:ext>
              </a:extLst>
            </p:cNvPr>
            <p:cNvSpPr/>
            <p:nvPr/>
          </p:nvSpPr>
          <p:spPr>
            <a:xfrm>
              <a:off x="0" y="-1"/>
              <a:ext cx="1310499" cy="1008078"/>
            </a:xfrm>
            <a:prstGeom prst="roundRect">
              <a:avLst>
                <a:gd name="adj" fmla="val 8667"/>
              </a:avLst>
            </a:prstGeom>
            <a:solidFill>
              <a:srgbClr val="FFBB3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88" name="Returns">
              <a:extLst>
                <a:ext uri="{FF2B5EF4-FFF2-40B4-BE49-F238E27FC236}">
                  <a16:creationId xmlns:a16="http://schemas.microsoft.com/office/drawing/2014/main" id="{8A14D31F-F1A5-4CC9-8D5E-ABF267569648}"/>
                </a:ext>
              </a:extLst>
            </p:cNvPr>
            <p:cNvSpPr txBox="1"/>
            <p:nvPr/>
          </p:nvSpPr>
          <p:spPr>
            <a:xfrm>
              <a:off x="25589" y="245394"/>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Sprint Planning</a:t>
              </a:r>
              <a:endParaRPr sz="1200" b="1" dirty="0">
                <a:latin typeface="+mj-lt"/>
              </a:endParaRPr>
            </a:p>
          </p:txBody>
        </p:sp>
      </p:grpSp>
      <p:grpSp>
        <p:nvGrpSpPr>
          <p:cNvPr id="98" name="Group 97">
            <a:extLst>
              <a:ext uri="{FF2B5EF4-FFF2-40B4-BE49-F238E27FC236}">
                <a16:creationId xmlns:a16="http://schemas.microsoft.com/office/drawing/2014/main" id="{154596CB-0005-4F20-B02F-C4778931C20D}"/>
              </a:ext>
            </a:extLst>
          </p:cNvPr>
          <p:cNvGrpSpPr/>
          <p:nvPr/>
        </p:nvGrpSpPr>
        <p:grpSpPr>
          <a:xfrm>
            <a:off x="180930" y="4453551"/>
            <a:ext cx="1758170" cy="1167193"/>
            <a:chOff x="325616" y="2956665"/>
            <a:chExt cx="1758170" cy="1167193"/>
          </a:xfrm>
        </p:grpSpPr>
        <p:grpSp>
          <p:nvGrpSpPr>
            <p:cNvPr id="89" name="Group 88">
              <a:extLst>
                <a:ext uri="{FF2B5EF4-FFF2-40B4-BE49-F238E27FC236}">
                  <a16:creationId xmlns:a16="http://schemas.microsoft.com/office/drawing/2014/main" id="{99FB350D-9E48-450E-A247-0967D7F42CFF}"/>
                </a:ext>
              </a:extLst>
            </p:cNvPr>
            <p:cNvGrpSpPr/>
            <p:nvPr/>
          </p:nvGrpSpPr>
          <p:grpSpPr>
            <a:xfrm>
              <a:off x="557885" y="2956665"/>
              <a:ext cx="1310500" cy="1167193"/>
              <a:chOff x="407987" y="4003974"/>
              <a:chExt cx="1310500" cy="1167193"/>
            </a:xfrm>
          </p:grpSpPr>
          <p:grpSp>
            <p:nvGrpSpPr>
              <p:cNvPr id="90" name="Rounded Rectangle 24">
                <a:extLst>
                  <a:ext uri="{FF2B5EF4-FFF2-40B4-BE49-F238E27FC236}">
                    <a16:creationId xmlns:a16="http://schemas.microsoft.com/office/drawing/2014/main" id="{2E5476E4-0E0A-4368-8376-822351BD0307}"/>
                  </a:ext>
                </a:extLst>
              </p:cNvPr>
              <p:cNvGrpSpPr/>
              <p:nvPr/>
            </p:nvGrpSpPr>
            <p:grpSpPr>
              <a:xfrm>
                <a:off x="407987" y="4623698"/>
                <a:ext cx="1310500" cy="547469"/>
                <a:chOff x="0" y="-1"/>
                <a:chExt cx="1310499" cy="1017957"/>
              </a:xfrm>
              <a:solidFill>
                <a:srgbClr val="00B050"/>
              </a:solidFill>
            </p:grpSpPr>
            <p:sp>
              <p:nvSpPr>
                <p:cNvPr id="92" name="Rounded Rectangle">
                  <a:extLst>
                    <a:ext uri="{FF2B5EF4-FFF2-40B4-BE49-F238E27FC236}">
                      <a16:creationId xmlns:a16="http://schemas.microsoft.com/office/drawing/2014/main" id="{A046DEEA-1F03-4890-AB75-3A6E6486AFA4}"/>
                    </a:ext>
                  </a:extLst>
                </p:cNvPr>
                <p:cNvSpPr/>
                <p:nvPr/>
              </p:nvSpPr>
              <p:spPr>
                <a:xfrm>
                  <a:off x="0" y="-1"/>
                  <a:ext cx="1310499" cy="1008078"/>
                </a:xfrm>
                <a:prstGeom prst="roundRect">
                  <a:avLst>
                    <a:gd name="adj" fmla="val 8667"/>
                  </a:avLst>
                </a:prstGeom>
                <a:solidFill>
                  <a:srgbClr val="67BF17"/>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93" name="Returns">
                  <a:extLst>
                    <a:ext uri="{FF2B5EF4-FFF2-40B4-BE49-F238E27FC236}">
                      <a16:creationId xmlns:a16="http://schemas.microsoft.com/office/drawing/2014/main" id="{0DF7FF04-3933-4D9A-B051-BC127D8DA148}"/>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Agile Team</a:t>
                  </a:r>
                  <a:endParaRPr sz="1200" b="1" dirty="0">
                    <a:latin typeface="+mj-lt"/>
                  </a:endParaRPr>
                </a:p>
              </p:txBody>
            </p:sp>
          </p:grpSp>
          <p:pic>
            <p:nvPicPr>
              <p:cNvPr id="91" name="Graphic 90" descr="Man">
                <a:extLst>
                  <a:ext uri="{FF2B5EF4-FFF2-40B4-BE49-F238E27FC236}">
                    <a16:creationId xmlns:a16="http://schemas.microsoft.com/office/drawing/2014/main" id="{BC136717-39D2-420B-BCFB-2560BADDBD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42" y="4003974"/>
                <a:ext cx="914400" cy="914400"/>
              </a:xfrm>
              <a:prstGeom prst="rect">
                <a:avLst/>
              </a:prstGeom>
            </p:spPr>
          </p:pic>
        </p:grpSp>
        <p:pic>
          <p:nvPicPr>
            <p:cNvPr id="94" name="Graphic 93" descr="Man">
              <a:extLst>
                <a:ext uri="{FF2B5EF4-FFF2-40B4-BE49-F238E27FC236}">
                  <a16:creationId xmlns:a16="http://schemas.microsoft.com/office/drawing/2014/main" id="{9588CD20-2A20-4739-B31A-1E572F0DB4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610" y="3133671"/>
              <a:ext cx="708458" cy="708458"/>
            </a:xfrm>
            <a:prstGeom prst="rect">
              <a:avLst/>
            </a:prstGeom>
          </p:spPr>
        </p:pic>
        <p:pic>
          <p:nvPicPr>
            <p:cNvPr id="95" name="Graphic 94" descr="Man">
              <a:extLst>
                <a:ext uri="{FF2B5EF4-FFF2-40B4-BE49-F238E27FC236}">
                  <a16:creationId xmlns:a16="http://schemas.microsoft.com/office/drawing/2014/main" id="{F7465820-9E8B-43E5-9FB7-E237532B2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949" y="3133671"/>
              <a:ext cx="708458" cy="708458"/>
            </a:xfrm>
            <a:prstGeom prst="rect">
              <a:avLst/>
            </a:prstGeom>
          </p:spPr>
        </p:pic>
        <p:pic>
          <p:nvPicPr>
            <p:cNvPr id="96" name="Graphic 95" descr="Man">
              <a:extLst>
                <a:ext uri="{FF2B5EF4-FFF2-40B4-BE49-F238E27FC236}">
                  <a16:creationId xmlns:a16="http://schemas.microsoft.com/office/drawing/2014/main" id="{928137D8-8589-4D4E-B1C9-AE4FCA2F37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75328" y="3070514"/>
              <a:ext cx="708458" cy="708458"/>
            </a:xfrm>
            <a:prstGeom prst="rect">
              <a:avLst/>
            </a:prstGeom>
          </p:spPr>
        </p:pic>
        <p:pic>
          <p:nvPicPr>
            <p:cNvPr id="97" name="Graphic 96" descr="Man">
              <a:extLst>
                <a:ext uri="{FF2B5EF4-FFF2-40B4-BE49-F238E27FC236}">
                  <a16:creationId xmlns:a16="http://schemas.microsoft.com/office/drawing/2014/main" id="{86E468C2-E00E-45DE-A9FE-D51FD344F5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616" y="3076659"/>
              <a:ext cx="708458" cy="708458"/>
            </a:xfrm>
            <a:prstGeom prst="rect">
              <a:avLst/>
            </a:prstGeom>
          </p:spPr>
        </p:pic>
      </p:grpSp>
      <p:sp>
        <p:nvSpPr>
          <p:cNvPr id="100" name="Arrow: Right 99">
            <a:extLst>
              <a:ext uri="{FF2B5EF4-FFF2-40B4-BE49-F238E27FC236}">
                <a16:creationId xmlns:a16="http://schemas.microsoft.com/office/drawing/2014/main" id="{99753A27-BBCC-453F-9228-209410492905}"/>
              </a:ext>
            </a:extLst>
          </p:cNvPr>
          <p:cNvSpPr/>
          <p:nvPr/>
        </p:nvSpPr>
        <p:spPr>
          <a:xfrm>
            <a:off x="1723699" y="3685905"/>
            <a:ext cx="1561813" cy="92519"/>
          </a:xfrm>
          <a:prstGeom prst="rightArrow">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nvGrpSpPr>
          <p:cNvPr id="101" name="Group 100">
            <a:extLst>
              <a:ext uri="{FF2B5EF4-FFF2-40B4-BE49-F238E27FC236}">
                <a16:creationId xmlns:a16="http://schemas.microsoft.com/office/drawing/2014/main" id="{191282AC-2368-4EDF-B26B-9E3F98671060}"/>
              </a:ext>
            </a:extLst>
          </p:cNvPr>
          <p:cNvGrpSpPr/>
          <p:nvPr/>
        </p:nvGrpSpPr>
        <p:grpSpPr>
          <a:xfrm>
            <a:off x="5782081" y="252599"/>
            <a:ext cx="1310500" cy="1167193"/>
            <a:chOff x="407987" y="4003974"/>
            <a:chExt cx="1310500" cy="1167193"/>
          </a:xfrm>
        </p:grpSpPr>
        <p:grpSp>
          <p:nvGrpSpPr>
            <p:cNvPr id="102" name="Rounded Rectangle 24">
              <a:extLst>
                <a:ext uri="{FF2B5EF4-FFF2-40B4-BE49-F238E27FC236}">
                  <a16:creationId xmlns:a16="http://schemas.microsoft.com/office/drawing/2014/main" id="{5058BEDE-A017-431E-B90B-AE62B500D965}"/>
                </a:ext>
              </a:extLst>
            </p:cNvPr>
            <p:cNvGrpSpPr/>
            <p:nvPr/>
          </p:nvGrpSpPr>
          <p:grpSpPr>
            <a:xfrm>
              <a:off x="407987" y="4623698"/>
              <a:ext cx="1310500" cy="547469"/>
              <a:chOff x="0" y="-1"/>
              <a:chExt cx="1310499" cy="1017957"/>
            </a:xfrm>
            <a:solidFill>
              <a:srgbClr val="00B050"/>
            </a:solidFill>
          </p:grpSpPr>
          <p:sp>
            <p:nvSpPr>
              <p:cNvPr id="104" name="Rounded Rectangle">
                <a:extLst>
                  <a:ext uri="{FF2B5EF4-FFF2-40B4-BE49-F238E27FC236}">
                    <a16:creationId xmlns:a16="http://schemas.microsoft.com/office/drawing/2014/main" id="{1860A131-8ED3-40F5-8C7C-2A143F0E7C62}"/>
                  </a:ext>
                </a:extLst>
              </p:cNvPr>
              <p:cNvSpPr/>
              <p:nvPr/>
            </p:nvSpPr>
            <p:spPr>
              <a:xfrm>
                <a:off x="0" y="-1"/>
                <a:ext cx="1310499" cy="1008078"/>
              </a:xfrm>
              <a:prstGeom prst="roundRect">
                <a:avLst>
                  <a:gd name="adj" fmla="val 8667"/>
                </a:avLst>
              </a:prstGeom>
              <a:solidFill>
                <a:srgbClr val="67BF17"/>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105" name="Returns">
                <a:extLst>
                  <a:ext uri="{FF2B5EF4-FFF2-40B4-BE49-F238E27FC236}">
                    <a16:creationId xmlns:a16="http://schemas.microsoft.com/office/drawing/2014/main" id="{269111CD-7BB9-43A1-801F-1B7DA336951F}"/>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Scrum Master</a:t>
                </a:r>
                <a:endParaRPr sz="1200" b="1" dirty="0">
                  <a:latin typeface="+mj-lt"/>
                </a:endParaRPr>
              </a:p>
            </p:txBody>
          </p:sp>
        </p:grpSp>
        <p:pic>
          <p:nvPicPr>
            <p:cNvPr id="103" name="Graphic 102" descr="Man">
              <a:extLst>
                <a:ext uri="{FF2B5EF4-FFF2-40B4-BE49-F238E27FC236}">
                  <a16:creationId xmlns:a16="http://schemas.microsoft.com/office/drawing/2014/main" id="{2BCD1FF3-0CF5-4F2C-9588-49CEAB2832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42" y="4003974"/>
              <a:ext cx="914400" cy="914400"/>
            </a:xfrm>
            <a:prstGeom prst="rect">
              <a:avLst/>
            </a:prstGeom>
          </p:spPr>
        </p:pic>
      </p:grpSp>
      <p:grpSp>
        <p:nvGrpSpPr>
          <p:cNvPr id="106" name="Group 105">
            <a:extLst>
              <a:ext uri="{FF2B5EF4-FFF2-40B4-BE49-F238E27FC236}">
                <a16:creationId xmlns:a16="http://schemas.microsoft.com/office/drawing/2014/main" id="{80846047-90C5-4587-8493-318DEF11FDBE}"/>
              </a:ext>
            </a:extLst>
          </p:cNvPr>
          <p:cNvGrpSpPr/>
          <p:nvPr/>
        </p:nvGrpSpPr>
        <p:grpSpPr>
          <a:xfrm>
            <a:off x="5550038" y="1439976"/>
            <a:ext cx="1758170" cy="1167193"/>
            <a:chOff x="325616" y="2956665"/>
            <a:chExt cx="1758170" cy="1167193"/>
          </a:xfrm>
        </p:grpSpPr>
        <p:grpSp>
          <p:nvGrpSpPr>
            <p:cNvPr id="107" name="Group 106">
              <a:extLst>
                <a:ext uri="{FF2B5EF4-FFF2-40B4-BE49-F238E27FC236}">
                  <a16:creationId xmlns:a16="http://schemas.microsoft.com/office/drawing/2014/main" id="{1389215A-96E2-4F91-B935-D3FEB58757CB}"/>
                </a:ext>
              </a:extLst>
            </p:cNvPr>
            <p:cNvGrpSpPr/>
            <p:nvPr/>
          </p:nvGrpSpPr>
          <p:grpSpPr>
            <a:xfrm>
              <a:off x="557885" y="2956665"/>
              <a:ext cx="1310500" cy="1167193"/>
              <a:chOff x="407987" y="4003974"/>
              <a:chExt cx="1310500" cy="1167193"/>
            </a:xfrm>
          </p:grpSpPr>
          <p:grpSp>
            <p:nvGrpSpPr>
              <p:cNvPr id="112" name="Rounded Rectangle 24">
                <a:extLst>
                  <a:ext uri="{FF2B5EF4-FFF2-40B4-BE49-F238E27FC236}">
                    <a16:creationId xmlns:a16="http://schemas.microsoft.com/office/drawing/2014/main" id="{7D67C1A4-A05F-4434-8620-3E022D210400}"/>
                  </a:ext>
                </a:extLst>
              </p:cNvPr>
              <p:cNvGrpSpPr/>
              <p:nvPr/>
            </p:nvGrpSpPr>
            <p:grpSpPr>
              <a:xfrm>
                <a:off x="407987" y="4623698"/>
                <a:ext cx="1310500" cy="547469"/>
                <a:chOff x="0" y="-1"/>
                <a:chExt cx="1310499" cy="1017957"/>
              </a:xfrm>
              <a:solidFill>
                <a:srgbClr val="00B050"/>
              </a:solidFill>
            </p:grpSpPr>
            <p:sp>
              <p:nvSpPr>
                <p:cNvPr id="114" name="Rounded Rectangle">
                  <a:extLst>
                    <a:ext uri="{FF2B5EF4-FFF2-40B4-BE49-F238E27FC236}">
                      <a16:creationId xmlns:a16="http://schemas.microsoft.com/office/drawing/2014/main" id="{499E7626-B92F-45A3-B90D-FA1AF5B512D6}"/>
                    </a:ext>
                  </a:extLst>
                </p:cNvPr>
                <p:cNvSpPr/>
                <p:nvPr/>
              </p:nvSpPr>
              <p:spPr>
                <a:xfrm>
                  <a:off x="0" y="-1"/>
                  <a:ext cx="1310499" cy="1008078"/>
                </a:xfrm>
                <a:prstGeom prst="roundRect">
                  <a:avLst>
                    <a:gd name="adj" fmla="val 8667"/>
                  </a:avLst>
                </a:prstGeom>
                <a:solidFill>
                  <a:srgbClr val="67BF17"/>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115" name="Returns">
                  <a:extLst>
                    <a:ext uri="{FF2B5EF4-FFF2-40B4-BE49-F238E27FC236}">
                      <a16:creationId xmlns:a16="http://schemas.microsoft.com/office/drawing/2014/main" id="{2F3831E1-7C70-4D5D-8A82-55FA8BCFBB46}"/>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Agile Team</a:t>
                  </a:r>
                  <a:endParaRPr sz="1200" b="1" dirty="0">
                    <a:latin typeface="+mj-lt"/>
                  </a:endParaRPr>
                </a:p>
              </p:txBody>
            </p:sp>
          </p:grpSp>
          <p:pic>
            <p:nvPicPr>
              <p:cNvPr id="113" name="Graphic 112" descr="Man">
                <a:extLst>
                  <a:ext uri="{FF2B5EF4-FFF2-40B4-BE49-F238E27FC236}">
                    <a16:creationId xmlns:a16="http://schemas.microsoft.com/office/drawing/2014/main" id="{260BB33C-664C-4DF9-A6B9-9EAB1F665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42" y="4003974"/>
                <a:ext cx="914400" cy="914400"/>
              </a:xfrm>
              <a:prstGeom prst="rect">
                <a:avLst/>
              </a:prstGeom>
            </p:spPr>
          </p:pic>
        </p:grpSp>
        <p:pic>
          <p:nvPicPr>
            <p:cNvPr id="108" name="Graphic 107" descr="Man">
              <a:extLst>
                <a:ext uri="{FF2B5EF4-FFF2-40B4-BE49-F238E27FC236}">
                  <a16:creationId xmlns:a16="http://schemas.microsoft.com/office/drawing/2014/main" id="{AD540762-45B1-409E-B709-D79D48016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610" y="3133671"/>
              <a:ext cx="708458" cy="708458"/>
            </a:xfrm>
            <a:prstGeom prst="rect">
              <a:avLst/>
            </a:prstGeom>
          </p:spPr>
        </p:pic>
        <p:pic>
          <p:nvPicPr>
            <p:cNvPr id="109" name="Graphic 108" descr="Man">
              <a:extLst>
                <a:ext uri="{FF2B5EF4-FFF2-40B4-BE49-F238E27FC236}">
                  <a16:creationId xmlns:a16="http://schemas.microsoft.com/office/drawing/2014/main" id="{4CD8F653-B68B-4398-9405-A89CEF05CE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949" y="3133671"/>
              <a:ext cx="708458" cy="708458"/>
            </a:xfrm>
            <a:prstGeom prst="rect">
              <a:avLst/>
            </a:prstGeom>
          </p:spPr>
        </p:pic>
        <p:pic>
          <p:nvPicPr>
            <p:cNvPr id="110" name="Graphic 109" descr="Man">
              <a:extLst>
                <a:ext uri="{FF2B5EF4-FFF2-40B4-BE49-F238E27FC236}">
                  <a16:creationId xmlns:a16="http://schemas.microsoft.com/office/drawing/2014/main" id="{8734C3FB-E2EA-4E56-BE88-78EF95386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75328" y="3070514"/>
              <a:ext cx="708458" cy="708458"/>
            </a:xfrm>
            <a:prstGeom prst="rect">
              <a:avLst/>
            </a:prstGeom>
          </p:spPr>
        </p:pic>
        <p:pic>
          <p:nvPicPr>
            <p:cNvPr id="111" name="Graphic 110" descr="Man">
              <a:extLst>
                <a:ext uri="{FF2B5EF4-FFF2-40B4-BE49-F238E27FC236}">
                  <a16:creationId xmlns:a16="http://schemas.microsoft.com/office/drawing/2014/main" id="{BC9596FC-E9A8-4ADD-BD5A-ABD52FB88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616" y="3076659"/>
              <a:ext cx="708458" cy="708458"/>
            </a:xfrm>
            <a:prstGeom prst="rect">
              <a:avLst/>
            </a:prstGeom>
          </p:spPr>
        </p:pic>
      </p:grpSp>
      <p:grpSp>
        <p:nvGrpSpPr>
          <p:cNvPr id="116" name="Group 115">
            <a:extLst>
              <a:ext uri="{FF2B5EF4-FFF2-40B4-BE49-F238E27FC236}">
                <a16:creationId xmlns:a16="http://schemas.microsoft.com/office/drawing/2014/main" id="{1704D059-0119-49DA-8F32-93F133681973}"/>
              </a:ext>
            </a:extLst>
          </p:cNvPr>
          <p:cNvGrpSpPr/>
          <p:nvPr/>
        </p:nvGrpSpPr>
        <p:grpSpPr>
          <a:xfrm>
            <a:off x="9909042" y="4419894"/>
            <a:ext cx="1758170" cy="1167193"/>
            <a:chOff x="325616" y="2956665"/>
            <a:chExt cx="1758170" cy="1167193"/>
          </a:xfrm>
        </p:grpSpPr>
        <p:grpSp>
          <p:nvGrpSpPr>
            <p:cNvPr id="117" name="Group 116">
              <a:extLst>
                <a:ext uri="{FF2B5EF4-FFF2-40B4-BE49-F238E27FC236}">
                  <a16:creationId xmlns:a16="http://schemas.microsoft.com/office/drawing/2014/main" id="{8188E660-CBBD-45A6-B64B-8B69926147B6}"/>
                </a:ext>
              </a:extLst>
            </p:cNvPr>
            <p:cNvGrpSpPr/>
            <p:nvPr/>
          </p:nvGrpSpPr>
          <p:grpSpPr>
            <a:xfrm>
              <a:off x="557885" y="2956665"/>
              <a:ext cx="1310500" cy="1167193"/>
              <a:chOff x="407987" y="4003974"/>
              <a:chExt cx="1310500" cy="1167193"/>
            </a:xfrm>
          </p:grpSpPr>
          <p:grpSp>
            <p:nvGrpSpPr>
              <p:cNvPr id="122" name="Rounded Rectangle 24">
                <a:extLst>
                  <a:ext uri="{FF2B5EF4-FFF2-40B4-BE49-F238E27FC236}">
                    <a16:creationId xmlns:a16="http://schemas.microsoft.com/office/drawing/2014/main" id="{9F0D952A-AFFF-4BEA-A3D6-B7B8AB1C23AA}"/>
                  </a:ext>
                </a:extLst>
              </p:cNvPr>
              <p:cNvGrpSpPr/>
              <p:nvPr/>
            </p:nvGrpSpPr>
            <p:grpSpPr>
              <a:xfrm>
                <a:off x="407987" y="4623698"/>
                <a:ext cx="1310500" cy="547469"/>
                <a:chOff x="0" y="-1"/>
                <a:chExt cx="1310499" cy="1017957"/>
              </a:xfrm>
              <a:solidFill>
                <a:srgbClr val="00B050"/>
              </a:solidFill>
            </p:grpSpPr>
            <p:sp>
              <p:nvSpPr>
                <p:cNvPr id="124" name="Rounded Rectangle">
                  <a:extLst>
                    <a:ext uri="{FF2B5EF4-FFF2-40B4-BE49-F238E27FC236}">
                      <a16:creationId xmlns:a16="http://schemas.microsoft.com/office/drawing/2014/main" id="{BEE3406B-A70A-40EC-ABB4-F9C421015576}"/>
                    </a:ext>
                  </a:extLst>
                </p:cNvPr>
                <p:cNvSpPr/>
                <p:nvPr/>
              </p:nvSpPr>
              <p:spPr>
                <a:xfrm>
                  <a:off x="0" y="-1"/>
                  <a:ext cx="1310499" cy="1008078"/>
                </a:xfrm>
                <a:prstGeom prst="roundRect">
                  <a:avLst>
                    <a:gd name="adj" fmla="val 8667"/>
                  </a:avLst>
                </a:prstGeom>
                <a:solidFill>
                  <a:srgbClr val="67BF17"/>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125" name="Returns">
                  <a:extLst>
                    <a:ext uri="{FF2B5EF4-FFF2-40B4-BE49-F238E27FC236}">
                      <a16:creationId xmlns:a16="http://schemas.microsoft.com/office/drawing/2014/main" id="{F607AB4C-7328-4ED6-B636-D44ADD0D5923}"/>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Agile Team</a:t>
                  </a:r>
                  <a:endParaRPr sz="1200" b="1" dirty="0">
                    <a:latin typeface="+mj-lt"/>
                  </a:endParaRPr>
                </a:p>
              </p:txBody>
            </p:sp>
          </p:grpSp>
          <p:pic>
            <p:nvPicPr>
              <p:cNvPr id="123" name="Graphic 122" descr="Man">
                <a:extLst>
                  <a:ext uri="{FF2B5EF4-FFF2-40B4-BE49-F238E27FC236}">
                    <a16:creationId xmlns:a16="http://schemas.microsoft.com/office/drawing/2014/main" id="{CABF9330-A4EC-44EF-A44D-3253D55F32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42" y="4003974"/>
                <a:ext cx="914400" cy="914400"/>
              </a:xfrm>
              <a:prstGeom prst="rect">
                <a:avLst/>
              </a:prstGeom>
            </p:spPr>
          </p:pic>
        </p:grpSp>
        <p:pic>
          <p:nvPicPr>
            <p:cNvPr id="118" name="Graphic 117" descr="Man">
              <a:extLst>
                <a:ext uri="{FF2B5EF4-FFF2-40B4-BE49-F238E27FC236}">
                  <a16:creationId xmlns:a16="http://schemas.microsoft.com/office/drawing/2014/main" id="{2CD04490-78FC-41D3-97C3-296A1060F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610" y="3133671"/>
              <a:ext cx="708458" cy="708458"/>
            </a:xfrm>
            <a:prstGeom prst="rect">
              <a:avLst/>
            </a:prstGeom>
          </p:spPr>
        </p:pic>
        <p:pic>
          <p:nvPicPr>
            <p:cNvPr id="119" name="Graphic 118" descr="Man">
              <a:extLst>
                <a:ext uri="{FF2B5EF4-FFF2-40B4-BE49-F238E27FC236}">
                  <a16:creationId xmlns:a16="http://schemas.microsoft.com/office/drawing/2014/main" id="{41BAC159-B6C6-4405-BC66-13FC860B2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949" y="3133671"/>
              <a:ext cx="708458" cy="708458"/>
            </a:xfrm>
            <a:prstGeom prst="rect">
              <a:avLst/>
            </a:prstGeom>
          </p:spPr>
        </p:pic>
        <p:pic>
          <p:nvPicPr>
            <p:cNvPr id="120" name="Graphic 119" descr="Man">
              <a:extLst>
                <a:ext uri="{FF2B5EF4-FFF2-40B4-BE49-F238E27FC236}">
                  <a16:creationId xmlns:a16="http://schemas.microsoft.com/office/drawing/2014/main" id="{6FDAE03E-D118-4492-A254-3D40D2E0EC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75328" y="3070514"/>
              <a:ext cx="708458" cy="708458"/>
            </a:xfrm>
            <a:prstGeom prst="rect">
              <a:avLst/>
            </a:prstGeom>
          </p:spPr>
        </p:pic>
        <p:pic>
          <p:nvPicPr>
            <p:cNvPr id="121" name="Graphic 120" descr="Man">
              <a:extLst>
                <a:ext uri="{FF2B5EF4-FFF2-40B4-BE49-F238E27FC236}">
                  <a16:creationId xmlns:a16="http://schemas.microsoft.com/office/drawing/2014/main" id="{78023816-A4CE-42CF-ACFC-0AA92C2A92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616" y="3076659"/>
              <a:ext cx="708458" cy="708458"/>
            </a:xfrm>
            <a:prstGeom prst="rect">
              <a:avLst/>
            </a:prstGeom>
          </p:spPr>
        </p:pic>
      </p:grpSp>
      <p:grpSp>
        <p:nvGrpSpPr>
          <p:cNvPr id="126" name="Group 125">
            <a:extLst>
              <a:ext uri="{FF2B5EF4-FFF2-40B4-BE49-F238E27FC236}">
                <a16:creationId xmlns:a16="http://schemas.microsoft.com/office/drawing/2014/main" id="{1696A852-B6EE-413D-8CCF-64CD787CF444}"/>
              </a:ext>
            </a:extLst>
          </p:cNvPr>
          <p:cNvGrpSpPr/>
          <p:nvPr/>
        </p:nvGrpSpPr>
        <p:grpSpPr>
          <a:xfrm>
            <a:off x="9909042" y="3222841"/>
            <a:ext cx="1748645" cy="1167193"/>
            <a:chOff x="335141" y="2956665"/>
            <a:chExt cx="1748645" cy="1167193"/>
          </a:xfrm>
        </p:grpSpPr>
        <p:grpSp>
          <p:nvGrpSpPr>
            <p:cNvPr id="127" name="Group 126">
              <a:extLst>
                <a:ext uri="{FF2B5EF4-FFF2-40B4-BE49-F238E27FC236}">
                  <a16:creationId xmlns:a16="http://schemas.microsoft.com/office/drawing/2014/main" id="{F4737DDA-9388-4639-A43C-1526375AC2FD}"/>
                </a:ext>
              </a:extLst>
            </p:cNvPr>
            <p:cNvGrpSpPr/>
            <p:nvPr/>
          </p:nvGrpSpPr>
          <p:grpSpPr>
            <a:xfrm>
              <a:off x="557885" y="2956665"/>
              <a:ext cx="1310500" cy="1167193"/>
              <a:chOff x="407987" y="4003974"/>
              <a:chExt cx="1310500" cy="1167193"/>
            </a:xfrm>
          </p:grpSpPr>
          <p:grpSp>
            <p:nvGrpSpPr>
              <p:cNvPr id="132" name="Rounded Rectangle 24">
                <a:extLst>
                  <a:ext uri="{FF2B5EF4-FFF2-40B4-BE49-F238E27FC236}">
                    <a16:creationId xmlns:a16="http://schemas.microsoft.com/office/drawing/2014/main" id="{2690ED5D-9B4B-4F64-A56A-98D065CC5D78}"/>
                  </a:ext>
                </a:extLst>
              </p:cNvPr>
              <p:cNvGrpSpPr/>
              <p:nvPr/>
            </p:nvGrpSpPr>
            <p:grpSpPr>
              <a:xfrm>
                <a:off x="407987" y="4623698"/>
                <a:ext cx="1310500" cy="547469"/>
                <a:chOff x="0" y="-1"/>
                <a:chExt cx="1310499" cy="1017957"/>
              </a:xfrm>
              <a:solidFill>
                <a:srgbClr val="00B050"/>
              </a:solidFill>
            </p:grpSpPr>
            <p:sp>
              <p:nvSpPr>
                <p:cNvPr id="134" name="Rounded Rectangle">
                  <a:extLst>
                    <a:ext uri="{FF2B5EF4-FFF2-40B4-BE49-F238E27FC236}">
                      <a16:creationId xmlns:a16="http://schemas.microsoft.com/office/drawing/2014/main" id="{8D7FDF38-A6EC-4C88-BE05-1814898EC3AC}"/>
                    </a:ext>
                  </a:extLst>
                </p:cNvPr>
                <p:cNvSpPr/>
                <p:nvPr/>
              </p:nvSpPr>
              <p:spPr>
                <a:xfrm>
                  <a:off x="0" y="-1"/>
                  <a:ext cx="1310499" cy="1008078"/>
                </a:xfrm>
                <a:prstGeom prst="roundRect">
                  <a:avLst>
                    <a:gd name="adj" fmla="val 8667"/>
                  </a:avLst>
                </a:prstGeom>
                <a:solidFill>
                  <a:srgbClr val="7B1CB0"/>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p>
              </p:txBody>
            </p:sp>
            <p:sp>
              <p:nvSpPr>
                <p:cNvPr id="135" name="Returns">
                  <a:extLst>
                    <a:ext uri="{FF2B5EF4-FFF2-40B4-BE49-F238E27FC236}">
                      <a16:creationId xmlns:a16="http://schemas.microsoft.com/office/drawing/2014/main" id="{45325D44-31D9-44B5-9D9E-9B146F6D904A}"/>
                    </a:ext>
                  </a:extLst>
                </p:cNvPr>
                <p:cNvSpPr txBox="1"/>
                <p:nvPr/>
              </p:nvSpPr>
              <p:spPr>
                <a:xfrm>
                  <a:off x="25589" y="502915"/>
                  <a:ext cx="1259320" cy="51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b="1" dirty="0">
                      <a:latin typeface="+mj-lt"/>
                    </a:rPr>
                    <a:t>Customer</a:t>
                  </a:r>
                  <a:endParaRPr sz="1200" b="1" dirty="0">
                    <a:latin typeface="+mj-lt"/>
                  </a:endParaRPr>
                </a:p>
              </p:txBody>
            </p:sp>
          </p:grpSp>
          <p:pic>
            <p:nvPicPr>
              <p:cNvPr id="133" name="Graphic 132" descr="Man">
                <a:extLst>
                  <a:ext uri="{FF2B5EF4-FFF2-40B4-BE49-F238E27FC236}">
                    <a16:creationId xmlns:a16="http://schemas.microsoft.com/office/drawing/2014/main" id="{8573AA9A-A4AD-4C3E-9505-F7F4C897B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142" y="4003974"/>
                <a:ext cx="914400" cy="914400"/>
              </a:xfrm>
              <a:prstGeom prst="rect">
                <a:avLst/>
              </a:prstGeom>
            </p:spPr>
          </p:pic>
        </p:grpSp>
        <p:pic>
          <p:nvPicPr>
            <p:cNvPr id="128" name="Graphic 127" descr="Man">
              <a:extLst>
                <a:ext uri="{FF2B5EF4-FFF2-40B4-BE49-F238E27FC236}">
                  <a16:creationId xmlns:a16="http://schemas.microsoft.com/office/drawing/2014/main" id="{A4F3C700-75AF-4B2D-9A6F-6C8E9613C8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610" y="3133671"/>
              <a:ext cx="708458" cy="708458"/>
            </a:xfrm>
            <a:prstGeom prst="rect">
              <a:avLst/>
            </a:prstGeom>
          </p:spPr>
        </p:pic>
        <p:pic>
          <p:nvPicPr>
            <p:cNvPr id="129" name="Graphic 128" descr="Man">
              <a:extLst>
                <a:ext uri="{FF2B5EF4-FFF2-40B4-BE49-F238E27FC236}">
                  <a16:creationId xmlns:a16="http://schemas.microsoft.com/office/drawing/2014/main" id="{1F17A2C2-42C8-4C45-8FF9-4A74915CA2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474" y="3133671"/>
              <a:ext cx="708458" cy="708458"/>
            </a:xfrm>
            <a:prstGeom prst="rect">
              <a:avLst/>
            </a:prstGeom>
          </p:spPr>
        </p:pic>
        <p:pic>
          <p:nvPicPr>
            <p:cNvPr id="130" name="Graphic 129" descr="Man">
              <a:extLst>
                <a:ext uri="{FF2B5EF4-FFF2-40B4-BE49-F238E27FC236}">
                  <a16:creationId xmlns:a16="http://schemas.microsoft.com/office/drawing/2014/main" id="{11499E38-F240-4CAF-99CA-05FF7E51F2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5328" y="3070514"/>
              <a:ext cx="708458" cy="708458"/>
            </a:xfrm>
            <a:prstGeom prst="rect">
              <a:avLst/>
            </a:prstGeom>
          </p:spPr>
        </p:pic>
        <p:pic>
          <p:nvPicPr>
            <p:cNvPr id="131" name="Graphic 130" descr="Man">
              <a:extLst>
                <a:ext uri="{FF2B5EF4-FFF2-40B4-BE49-F238E27FC236}">
                  <a16:creationId xmlns:a16="http://schemas.microsoft.com/office/drawing/2014/main" id="{25C65016-8D3F-4252-82F7-089C121074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141" y="3076659"/>
              <a:ext cx="708458" cy="708458"/>
            </a:xfrm>
            <a:prstGeom prst="rect">
              <a:avLst/>
            </a:prstGeom>
          </p:spPr>
        </p:pic>
      </p:grpSp>
      <p:sp>
        <p:nvSpPr>
          <p:cNvPr id="136" name="TextBox 135">
            <a:extLst>
              <a:ext uri="{FF2B5EF4-FFF2-40B4-BE49-F238E27FC236}">
                <a16:creationId xmlns:a16="http://schemas.microsoft.com/office/drawing/2014/main" id="{E65B20B1-AE34-49EC-860E-23B1E12DB56B}"/>
              </a:ext>
            </a:extLst>
          </p:cNvPr>
          <p:cNvSpPr txBox="1"/>
          <p:nvPr/>
        </p:nvSpPr>
        <p:spPr>
          <a:xfrm>
            <a:off x="7475943" y="2891511"/>
            <a:ext cx="657095" cy="3436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100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Georgia"/>
                <a:cs typeface="Georgia"/>
                <a:sym typeface="Georgia"/>
              </a:rPr>
              <a:t>24 hours</a:t>
            </a:r>
            <a:endParaRPr kumimoji="0" lang="en-GB" sz="800" b="0" i="0" u="none" strike="noStrike" cap="none" spc="0" normalizeH="0" baseline="0" dirty="0">
              <a:ln>
                <a:noFill/>
              </a:ln>
              <a:solidFill>
                <a:srgbClr val="000000"/>
              </a:solidFill>
              <a:effectLst/>
              <a:uFillTx/>
              <a:latin typeface="+mn-lt"/>
              <a:ea typeface="Georgia"/>
              <a:cs typeface="Georgia"/>
              <a:sym typeface="Georgia"/>
            </a:endParaRPr>
          </a:p>
        </p:txBody>
      </p:sp>
      <p:sp>
        <p:nvSpPr>
          <p:cNvPr id="137" name="TextBox 136">
            <a:extLst>
              <a:ext uri="{FF2B5EF4-FFF2-40B4-BE49-F238E27FC236}">
                <a16:creationId xmlns:a16="http://schemas.microsoft.com/office/drawing/2014/main" id="{85D99D90-DC09-4AC7-85E4-B30CF43FF60B}"/>
              </a:ext>
            </a:extLst>
          </p:cNvPr>
          <p:cNvSpPr txBox="1"/>
          <p:nvPr/>
        </p:nvSpPr>
        <p:spPr>
          <a:xfrm>
            <a:off x="6291764" y="3868450"/>
            <a:ext cx="719810" cy="3436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100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Georgia"/>
                <a:cs typeface="Georgia"/>
                <a:sym typeface="Georgia"/>
              </a:rPr>
              <a:t>2 – 4 weeks</a:t>
            </a:r>
            <a:endParaRPr kumimoji="0" lang="en-GB" sz="800" b="0" i="0" u="none" strike="noStrike" cap="none" spc="0" normalizeH="0" baseline="0" dirty="0">
              <a:ln>
                <a:noFill/>
              </a:ln>
              <a:solidFill>
                <a:srgbClr val="000000"/>
              </a:solidFill>
              <a:effectLst/>
              <a:uFillTx/>
              <a:latin typeface="+mn-lt"/>
              <a:ea typeface="Georgia"/>
              <a:cs typeface="Georgia"/>
              <a:sym typeface="Georgia"/>
            </a:endParaRPr>
          </a:p>
        </p:txBody>
      </p:sp>
      <p:sp>
        <p:nvSpPr>
          <p:cNvPr id="143" name="TextBox 142">
            <a:extLst>
              <a:ext uri="{FF2B5EF4-FFF2-40B4-BE49-F238E27FC236}">
                <a16:creationId xmlns:a16="http://schemas.microsoft.com/office/drawing/2014/main" id="{C08461A8-D606-4E92-9B8D-4AD056C699D8}"/>
              </a:ext>
            </a:extLst>
          </p:cNvPr>
          <p:cNvSpPr txBox="1"/>
          <p:nvPr/>
        </p:nvSpPr>
        <p:spPr>
          <a:xfrm>
            <a:off x="8385901" y="3385098"/>
            <a:ext cx="1323975" cy="553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Georgia"/>
                <a:cs typeface="Georgia"/>
                <a:sym typeface="Georgia"/>
              </a:rPr>
              <a:t>set context for coming day’s work</a:t>
            </a:r>
          </a:p>
          <a:p>
            <a:pPr marL="0" marR="0" indent="0" algn="ctr" defTabSz="914400" rtl="0" fontAlgn="auto" latinLnBrk="0" hangingPunct="0">
              <a:lnSpc>
                <a:spcPct val="100000"/>
              </a:lnSpc>
              <a:spcBef>
                <a:spcPts val="0"/>
              </a:spcBef>
              <a:spcAft>
                <a:spcPts val="0"/>
              </a:spcAft>
              <a:buClrTx/>
              <a:buSzTx/>
              <a:buFontTx/>
              <a:buNone/>
              <a:tabLst/>
            </a:pPr>
            <a:r>
              <a:rPr lang="en-US" sz="1000" dirty="0">
                <a:latin typeface="+mn-lt"/>
              </a:rPr>
              <a:t>&amp; identify blockers</a:t>
            </a:r>
            <a:r>
              <a:rPr kumimoji="0" lang="en-US" sz="1000" b="0" i="0" u="none" strike="noStrike" cap="none" spc="0" normalizeH="0" baseline="0" dirty="0">
                <a:ln>
                  <a:noFill/>
                </a:ln>
                <a:solidFill>
                  <a:srgbClr val="000000"/>
                </a:solidFill>
                <a:effectLst/>
                <a:uFillTx/>
                <a:latin typeface="+mn-lt"/>
                <a:ea typeface="Georgia"/>
                <a:cs typeface="Georgia"/>
                <a:sym typeface="Georgia"/>
              </a:rPr>
              <a:t> </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
        <p:nvSpPr>
          <p:cNvPr id="144" name="TextBox 143">
            <a:extLst>
              <a:ext uri="{FF2B5EF4-FFF2-40B4-BE49-F238E27FC236}">
                <a16:creationId xmlns:a16="http://schemas.microsoft.com/office/drawing/2014/main" id="{A5078DC7-EB48-484C-B095-96F216965BD5}"/>
              </a:ext>
            </a:extLst>
          </p:cNvPr>
          <p:cNvSpPr txBox="1"/>
          <p:nvPr/>
        </p:nvSpPr>
        <p:spPr>
          <a:xfrm>
            <a:off x="5976595" y="4736808"/>
            <a:ext cx="13497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latin typeface="+mn-lt"/>
              </a:rPr>
              <a:t>carry out defined development tasks</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Georgia"/>
                <a:cs typeface="Georgia"/>
                <a:sym typeface="Georgia"/>
              </a:rPr>
              <a:t>to work towards producing product</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
        <p:nvSpPr>
          <p:cNvPr id="145" name="TextBox 144">
            <a:extLst>
              <a:ext uri="{FF2B5EF4-FFF2-40B4-BE49-F238E27FC236}">
                <a16:creationId xmlns:a16="http://schemas.microsoft.com/office/drawing/2014/main" id="{28A78D30-4483-430C-A5D4-7921E81DEF48}"/>
              </a:ext>
            </a:extLst>
          </p:cNvPr>
          <p:cNvSpPr txBox="1"/>
          <p:nvPr/>
        </p:nvSpPr>
        <p:spPr>
          <a:xfrm>
            <a:off x="9960813" y="6218145"/>
            <a:ext cx="1629661" cy="553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b">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Georgia"/>
                <a:cs typeface="Georgia"/>
                <a:sym typeface="Georgia"/>
              </a:rPr>
              <a:t>showcase sprint output to customer &amp; evaluate performance</a:t>
            </a:r>
            <a:endParaRPr kumimoji="0" lang="en-GB" sz="1000" b="0" i="0" u="none" strike="noStrike" cap="none" spc="0" normalizeH="0" baseline="0" dirty="0">
              <a:ln>
                <a:noFill/>
              </a:ln>
              <a:solidFill>
                <a:srgbClr val="000000"/>
              </a:solidFill>
              <a:effectLst/>
              <a:uFillTx/>
              <a:latin typeface="+mn-lt"/>
              <a:ea typeface="Georgia"/>
              <a:cs typeface="Georgia"/>
              <a:sym typeface="Georgia"/>
            </a:endParaRPr>
          </a:p>
        </p:txBody>
      </p:sp>
    </p:spTree>
    <p:extLst>
      <p:ext uri="{BB962C8B-B14F-4D97-AF65-F5344CB8AC3E}">
        <p14:creationId xmlns:p14="http://schemas.microsoft.com/office/powerpoint/2010/main" val="40267189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7E7E-2795-489D-B5FB-4CB181856044}"/>
              </a:ext>
            </a:extLst>
          </p:cNvPr>
          <p:cNvSpPr>
            <a:spLocks noGrp="1"/>
          </p:cNvSpPr>
          <p:nvPr>
            <p:ph type="title"/>
          </p:nvPr>
        </p:nvSpPr>
        <p:spPr/>
        <p:txBody>
          <a:bodyPr/>
          <a:lstStyle/>
          <a:p>
            <a:r>
              <a:rPr lang="en-GB" dirty="0"/>
              <a:t>Cross Industry Standard Process for Data Mining</a:t>
            </a:r>
          </a:p>
        </p:txBody>
      </p:sp>
      <p:grpSp>
        <p:nvGrpSpPr>
          <p:cNvPr id="54" name="Group 53">
            <a:extLst>
              <a:ext uri="{FF2B5EF4-FFF2-40B4-BE49-F238E27FC236}">
                <a16:creationId xmlns:a16="http://schemas.microsoft.com/office/drawing/2014/main" id="{26416E29-5452-43C2-A233-28ABDEE1AC55}"/>
              </a:ext>
            </a:extLst>
          </p:cNvPr>
          <p:cNvGrpSpPr/>
          <p:nvPr/>
        </p:nvGrpSpPr>
        <p:grpSpPr>
          <a:xfrm>
            <a:off x="3036290" y="935586"/>
            <a:ext cx="5760000" cy="5760000"/>
            <a:chOff x="2935346" y="265837"/>
            <a:chExt cx="6495930" cy="6501873"/>
          </a:xfrm>
        </p:grpSpPr>
        <p:sp>
          <p:nvSpPr>
            <p:cNvPr id="6" name="Arrow: Circular 5">
              <a:extLst>
                <a:ext uri="{FF2B5EF4-FFF2-40B4-BE49-F238E27FC236}">
                  <a16:creationId xmlns:a16="http://schemas.microsoft.com/office/drawing/2014/main" id="{ABA572FB-CF0C-4851-A2C7-2DC1B677951F}"/>
                </a:ext>
              </a:extLst>
            </p:cNvPr>
            <p:cNvSpPr/>
            <p:nvPr/>
          </p:nvSpPr>
          <p:spPr>
            <a:xfrm rot="1166750">
              <a:off x="2935346" y="276775"/>
              <a:ext cx="6480000" cy="6480000"/>
            </a:xfrm>
            <a:prstGeom prst="circularArrow">
              <a:avLst>
                <a:gd name="adj1" fmla="val 1771"/>
                <a:gd name="adj2" fmla="val 353179"/>
                <a:gd name="adj3" fmla="val 20316391"/>
                <a:gd name="adj4" fmla="val 20897419"/>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10" name="Arrow: Circular 9">
              <a:extLst>
                <a:ext uri="{FF2B5EF4-FFF2-40B4-BE49-F238E27FC236}">
                  <a16:creationId xmlns:a16="http://schemas.microsoft.com/office/drawing/2014/main" id="{611C2549-6332-48CE-B381-4538531D4C47}"/>
                </a:ext>
              </a:extLst>
            </p:cNvPr>
            <p:cNvSpPr/>
            <p:nvPr/>
          </p:nvSpPr>
          <p:spPr>
            <a:xfrm rot="20762507">
              <a:off x="4028495" y="1433677"/>
              <a:ext cx="4320000" cy="4320000"/>
            </a:xfrm>
            <a:prstGeom prst="circularArrow">
              <a:avLst>
                <a:gd name="adj1" fmla="val 1771"/>
                <a:gd name="adj2" fmla="val 353179"/>
                <a:gd name="adj3" fmla="val 20316391"/>
                <a:gd name="adj4" fmla="val 18124563"/>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29" name="Arrow: Circular 28">
              <a:extLst>
                <a:ext uri="{FF2B5EF4-FFF2-40B4-BE49-F238E27FC236}">
                  <a16:creationId xmlns:a16="http://schemas.microsoft.com/office/drawing/2014/main" id="{5F75EA7D-CACB-4891-AEA8-1473EBE9E3EF}"/>
                </a:ext>
              </a:extLst>
            </p:cNvPr>
            <p:cNvSpPr/>
            <p:nvPr/>
          </p:nvSpPr>
          <p:spPr>
            <a:xfrm rot="9935240">
              <a:off x="4028493" y="1433675"/>
              <a:ext cx="4320000" cy="4320000"/>
            </a:xfrm>
            <a:prstGeom prst="circularArrow">
              <a:avLst>
                <a:gd name="adj1" fmla="val 1771"/>
                <a:gd name="adj2" fmla="val 353179"/>
                <a:gd name="adj3" fmla="val 20316391"/>
                <a:gd name="adj4" fmla="val 18017464"/>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0" name="Arrow: Circular 29">
              <a:extLst>
                <a:ext uri="{FF2B5EF4-FFF2-40B4-BE49-F238E27FC236}">
                  <a16:creationId xmlns:a16="http://schemas.microsoft.com/office/drawing/2014/main" id="{B695AFEB-D569-4921-85A0-659E33C3C539}"/>
                </a:ext>
              </a:extLst>
            </p:cNvPr>
            <p:cNvSpPr/>
            <p:nvPr/>
          </p:nvSpPr>
          <p:spPr>
            <a:xfrm rot="5204664">
              <a:off x="4028495" y="1433676"/>
              <a:ext cx="4320000" cy="4320000"/>
            </a:xfrm>
            <a:prstGeom prst="circularArrow">
              <a:avLst>
                <a:gd name="adj1" fmla="val 1771"/>
                <a:gd name="adj2" fmla="val 353179"/>
                <a:gd name="adj3" fmla="val 20316391"/>
                <a:gd name="adj4" fmla="val 18116288"/>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1" name="Arrow: Circular 30">
              <a:extLst>
                <a:ext uri="{FF2B5EF4-FFF2-40B4-BE49-F238E27FC236}">
                  <a16:creationId xmlns:a16="http://schemas.microsoft.com/office/drawing/2014/main" id="{44124513-0532-49FC-B96F-CADA86C677FD}"/>
                </a:ext>
              </a:extLst>
            </p:cNvPr>
            <p:cNvSpPr/>
            <p:nvPr/>
          </p:nvSpPr>
          <p:spPr>
            <a:xfrm rot="1784916">
              <a:off x="3699243" y="1209584"/>
              <a:ext cx="4680000" cy="4680000"/>
            </a:xfrm>
            <a:prstGeom prst="circularArrow">
              <a:avLst>
                <a:gd name="adj1" fmla="val 1339"/>
                <a:gd name="adj2" fmla="val 324558"/>
                <a:gd name="adj3" fmla="val 20312775"/>
                <a:gd name="adj4" fmla="val 19144797"/>
                <a:gd name="adj5" fmla="val 2511"/>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2" name="Arrow: Circular 31">
              <a:extLst>
                <a:ext uri="{FF2B5EF4-FFF2-40B4-BE49-F238E27FC236}">
                  <a16:creationId xmlns:a16="http://schemas.microsoft.com/office/drawing/2014/main" id="{290F0451-54EE-47E1-8AC9-B4D8E40770DC}"/>
                </a:ext>
              </a:extLst>
            </p:cNvPr>
            <p:cNvSpPr/>
            <p:nvPr/>
          </p:nvSpPr>
          <p:spPr>
            <a:xfrm rot="19815084" flipV="1">
              <a:off x="4124214" y="1613675"/>
              <a:ext cx="3960000" cy="3960000"/>
            </a:xfrm>
            <a:prstGeom prst="circularArrow">
              <a:avLst>
                <a:gd name="adj1" fmla="val 1771"/>
                <a:gd name="adj2" fmla="val 353179"/>
                <a:gd name="adj3" fmla="val 20316391"/>
                <a:gd name="adj4" fmla="val 18875448"/>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3" name="Arrow: Circular 32">
              <a:extLst>
                <a:ext uri="{FF2B5EF4-FFF2-40B4-BE49-F238E27FC236}">
                  <a16:creationId xmlns:a16="http://schemas.microsoft.com/office/drawing/2014/main" id="{A65E0DE0-7615-4B2E-B4AA-B8B5BEB1CD55}"/>
                </a:ext>
              </a:extLst>
            </p:cNvPr>
            <p:cNvSpPr/>
            <p:nvPr/>
          </p:nvSpPr>
          <p:spPr>
            <a:xfrm rot="16446560">
              <a:off x="3776267" y="1302090"/>
              <a:ext cx="4320000" cy="4320000"/>
            </a:xfrm>
            <a:prstGeom prst="circularArrow">
              <a:avLst>
                <a:gd name="adj1" fmla="val 1771"/>
                <a:gd name="adj2" fmla="val 353179"/>
                <a:gd name="adj3" fmla="val 20316391"/>
                <a:gd name="adj4" fmla="val 17374830"/>
                <a:gd name="adj5" fmla="val 2488"/>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34" name="Arrow: Circular 33">
              <a:extLst>
                <a:ext uri="{FF2B5EF4-FFF2-40B4-BE49-F238E27FC236}">
                  <a16:creationId xmlns:a16="http://schemas.microsoft.com/office/drawing/2014/main" id="{32EEBFA2-8BF9-489E-A46A-2BE63D266DEC}"/>
                </a:ext>
              </a:extLst>
            </p:cNvPr>
            <p:cNvSpPr/>
            <p:nvPr/>
          </p:nvSpPr>
          <p:spPr>
            <a:xfrm rot="433571" flipH="1">
              <a:off x="4163518" y="1506108"/>
              <a:ext cx="3960000" cy="3600000"/>
            </a:xfrm>
            <a:prstGeom prst="circularArrow">
              <a:avLst>
                <a:gd name="adj1" fmla="val 2078"/>
                <a:gd name="adj2" fmla="val 353179"/>
                <a:gd name="adj3" fmla="val 20320891"/>
                <a:gd name="adj4" fmla="val 17794748"/>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grpSp>
          <p:nvGrpSpPr>
            <p:cNvPr id="14" name="Rounded Rectangle 31">
              <a:extLst>
                <a:ext uri="{FF2B5EF4-FFF2-40B4-BE49-F238E27FC236}">
                  <a16:creationId xmlns:a16="http://schemas.microsoft.com/office/drawing/2014/main" id="{95EE4227-60B1-409C-A9AA-7DB93900ECD0}"/>
                </a:ext>
              </a:extLst>
            </p:cNvPr>
            <p:cNvGrpSpPr/>
            <p:nvPr/>
          </p:nvGrpSpPr>
          <p:grpSpPr>
            <a:xfrm>
              <a:off x="7382469" y="4076039"/>
              <a:ext cx="1310500" cy="543608"/>
              <a:chOff x="0" y="0"/>
              <a:chExt cx="1310499" cy="1008077"/>
            </a:xfrm>
            <a:solidFill>
              <a:schemeClr val="accent2"/>
            </a:solidFill>
          </p:grpSpPr>
          <p:sp>
            <p:nvSpPr>
              <p:cNvPr id="15" name="Rounded Rectangle">
                <a:extLst>
                  <a:ext uri="{FF2B5EF4-FFF2-40B4-BE49-F238E27FC236}">
                    <a16:creationId xmlns:a16="http://schemas.microsoft.com/office/drawing/2014/main" id="{4A1F4F99-810A-4733-A7C7-C258E2A2FAAC}"/>
                  </a:ext>
                </a:extLst>
              </p:cNvPr>
              <p:cNvSpPr/>
              <p:nvPr/>
            </p:nvSpPr>
            <p:spPr>
              <a:xfrm>
                <a:off x="0" y="0"/>
                <a:ext cx="1310499" cy="1008077"/>
              </a:xfrm>
              <a:prstGeom prst="roundRect">
                <a:avLst>
                  <a:gd name="adj" fmla="val 8667"/>
                </a:avLst>
              </a:prstGeom>
              <a:solidFill>
                <a:schemeClr val="accent5"/>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16" name="Jobs">
                <a:extLst>
                  <a:ext uri="{FF2B5EF4-FFF2-40B4-BE49-F238E27FC236}">
                    <a16:creationId xmlns:a16="http://schemas.microsoft.com/office/drawing/2014/main" id="{47AFA363-BA67-48F7-87BF-C44CDFD81EFD}"/>
                  </a:ext>
                </a:extLst>
              </p:cNvPr>
              <p:cNvSpPr txBox="1"/>
              <p:nvPr/>
            </p:nvSpPr>
            <p:spPr>
              <a:xfrm>
                <a:off x="25589" y="214128"/>
                <a:ext cx="1259320" cy="5798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Modelling</a:t>
                </a:r>
                <a:endParaRPr sz="1200" dirty="0">
                  <a:latin typeface="+mj-lt"/>
                </a:endParaRPr>
              </a:p>
            </p:txBody>
          </p:sp>
        </p:grpSp>
        <p:grpSp>
          <p:nvGrpSpPr>
            <p:cNvPr id="17" name="Rounded Rectangle 31">
              <a:extLst>
                <a:ext uri="{FF2B5EF4-FFF2-40B4-BE49-F238E27FC236}">
                  <a16:creationId xmlns:a16="http://schemas.microsoft.com/office/drawing/2014/main" id="{155C361F-AAB7-40B3-B4D1-12C4DAB035E5}"/>
                </a:ext>
              </a:extLst>
            </p:cNvPr>
            <p:cNvGrpSpPr/>
            <p:nvPr/>
          </p:nvGrpSpPr>
          <p:grpSpPr>
            <a:xfrm>
              <a:off x="7382469" y="2584965"/>
              <a:ext cx="1310500" cy="543608"/>
              <a:chOff x="0" y="0"/>
              <a:chExt cx="1310499" cy="1008077"/>
            </a:xfrm>
            <a:solidFill>
              <a:schemeClr val="accent2"/>
            </a:solidFill>
          </p:grpSpPr>
          <p:sp>
            <p:nvSpPr>
              <p:cNvPr id="18" name="Rounded Rectangle">
                <a:extLst>
                  <a:ext uri="{FF2B5EF4-FFF2-40B4-BE49-F238E27FC236}">
                    <a16:creationId xmlns:a16="http://schemas.microsoft.com/office/drawing/2014/main" id="{882CD0D7-33FD-4EED-9941-74B10A1998A7}"/>
                  </a:ext>
                </a:extLst>
              </p:cNvPr>
              <p:cNvSpPr/>
              <p:nvPr/>
            </p:nvSpPr>
            <p:spPr>
              <a:xfrm>
                <a:off x="0" y="0"/>
                <a:ext cx="1310499" cy="1008077"/>
              </a:xfrm>
              <a:prstGeom prst="roundRect">
                <a:avLst>
                  <a:gd name="adj" fmla="val 8667"/>
                </a:avLst>
              </a:prstGeom>
              <a:solidFill>
                <a:schemeClr val="accent5"/>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19" name="Jobs">
                <a:extLst>
                  <a:ext uri="{FF2B5EF4-FFF2-40B4-BE49-F238E27FC236}">
                    <a16:creationId xmlns:a16="http://schemas.microsoft.com/office/drawing/2014/main" id="{D10AE540-C105-4BCF-AF50-4FCEB6E3C2EE}"/>
                  </a:ext>
                </a:extLst>
              </p:cNvPr>
              <p:cNvSpPr txBox="1"/>
              <p:nvPr/>
            </p:nvSpPr>
            <p:spPr>
              <a:xfrm>
                <a:off x="25589" y="20851"/>
                <a:ext cx="1259320" cy="9663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Data Preparation</a:t>
                </a:r>
                <a:endParaRPr sz="1200" dirty="0">
                  <a:latin typeface="+mj-lt"/>
                </a:endParaRPr>
              </a:p>
            </p:txBody>
          </p:sp>
        </p:grpSp>
        <p:grpSp>
          <p:nvGrpSpPr>
            <p:cNvPr id="20" name="Rounded Rectangle 31">
              <a:extLst>
                <a:ext uri="{FF2B5EF4-FFF2-40B4-BE49-F238E27FC236}">
                  <a16:creationId xmlns:a16="http://schemas.microsoft.com/office/drawing/2014/main" id="{2013CA26-4A71-4262-96A1-347B21718372}"/>
                </a:ext>
              </a:extLst>
            </p:cNvPr>
            <p:cNvGrpSpPr/>
            <p:nvPr/>
          </p:nvGrpSpPr>
          <p:grpSpPr>
            <a:xfrm>
              <a:off x="3630467" y="2584964"/>
              <a:ext cx="1310500" cy="543608"/>
              <a:chOff x="0" y="0"/>
              <a:chExt cx="1310499" cy="1008077"/>
            </a:xfrm>
            <a:solidFill>
              <a:schemeClr val="accent2"/>
            </a:solidFill>
          </p:grpSpPr>
          <p:sp>
            <p:nvSpPr>
              <p:cNvPr id="21" name="Rounded Rectangle">
                <a:extLst>
                  <a:ext uri="{FF2B5EF4-FFF2-40B4-BE49-F238E27FC236}">
                    <a16:creationId xmlns:a16="http://schemas.microsoft.com/office/drawing/2014/main" id="{E945CDDD-8B77-4055-BD2B-3F99484CF151}"/>
                  </a:ext>
                </a:extLst>
              </p:cNvPr>
              <p:cNvSpPr/>
              <p:nvPr/>
            </p:nvSpPr>
            <p:spPr>
              <a:xfrm>
                <a:off x="0" y="0"/>
                <a:ext cx="1310499" cy="1008077"/>
              </a:xfrm>
              <a:prstGeom prst="roundRect">
                <a:avLst>
                  <a:gd name="adj" fmla="val 8667"/>
                </a:avLst>
              </a:prstGeom>
              <a:solidFill>
                <a:schemeClr val="accent4"/>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p>
            </p:txBody>
          </p:sp>
          <p:sp>
            <p:nvSpPr>
              <p:cNvPr id="22" name="Jobs">
                <a:extLst>
                  <a:ext uri="{FF2B5EF4-FFF2-40B4-BE49-F238E27FC236}">
                    <a16:creationId xmlns:a16="http://schemas.microsoft.com/office/drawing/2014/main" id="{B9A31F79-397F-4080-98F7-DA9B2EB251D6}"/>
                  </a:ext>
                </a:extLst>
              </p:cNvPr>
              <p:cNvSpPr txBox="1"/>
              <p:nvPr/>
            </p:nvSpPr>
            <p:spPr>
              <a:xfrm>
                <a:off x="25589" y="18908"/>
                <a:ext cx="1259320" cy="9702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Business Understanding</a:t>
                </a:r>
                <a:endParaRPr sz="1200" dirty="0">
                  <a:latin typeface="+mj-lt"/>
                </a:endParaRPr>
              </a:p>
            </p:txBody>
          </p:sp>
        </p:grpSp>
        <p:grpSp>
          <p:nvGrpSpPr>
            <p:cNvPr id="23" name="Rounded Rectangle 31">
              <a:extLst>
                <a:ext uri="{FF2B5EF4-FFF2-40B4-BE49-F238E27FC236}">
                  <a16:creationId xmlns:a16="http://schemas.microsoft.com/office/drawing/2014/main" id="{D281F8AB-FBAE-46F6-AABC-F0D3F7E0D0B1}"/>
                </a:ext>
              </a:extLst>
            </p:cNvPr>
            <p:cNvGrpSpPr/>
            <p:nvPr/>
          </p:nvGrpSpPr>
          <p:grpSpPr>
            <a:xfrm>
              <a:off x="5533245" y="1328408"/>
              <a:ext cx="1310500" cy="543608"/>
              <a:chOff x="0" y="0"/>
              <a:chExt cx="1310499" cy="1008077"/>
            </a:xfrm>
            <a:solidFill>
              <a:schemeClr val="accent2"/>
            </a:solidFill>
          </p:grpSpPr>
          <p:sp>
            <p:nvSpPr>
              <p:cNvPr id="24" name="Rounded Rectangle">
                <a:extLst>
                  <a:ext uri="{FF2B5EF4-FFF2-40B4-BE49-F238E27FC236}">
                    <a16:creationId xmlns:a16="http://schemas.microsoft.com/office/drawing/2014/main" id="{15DE109E-1F45-4A9E-A1A2-9C8836E68169}"/>
                  </a:ext>
                </a:extLst>
              </p:cNvPr>
              <p:cNvSpPr/>
              <p:nvPr/>
            </p:nvSpPr>
            <p:spPr>
              <a:xfrm>
                <a:off x="0" y="0"/>
                <a:ext cx="1310499" cy="1008077"/>
              </a:xfrm>
              <a:prstGeom prst="roundRect">
                <a:avLst>
                  <a:gd name="adj" fmla="val 8667"/>
                </a:avLst>
              </a:prstGeom>
              <a:solidFill>
                <a:schemeClr val="accent4"/>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p>
            </p:txBody>
          </p:sp>
          <p:sp>
            <p:nvSpPr>
              <p:cNvPr id="25" name="Jobs">
                <a:extLst>
                  <a:ext uri="{FF2B5EF4-FFF2-40B4-BE49-F238E27FC236}">
                    <a16:creationId xmlns:a16="http://schemas.microsoft.com/office/drawing/2014/main" id="{48A5C139-1590-4FB9-B57F-776494DCFA1A}"/>
                  </a:ext>
                </a:extLst>
              </p:cNvPr>
              <p:cNvSpPr txBox="1"/>
              <p:nvPr/>
            </p:nvSpPr>
            <p:spPr>
              <a:xfrm>
                <a:off x="25589" y="20851"/>
                <a:ext cx="1259320" cy="9663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Data Understanding</a:t>
                </a:r>
                <a:endParaRPr sz="1200" dirty="0">
                  <a:latin typeface="+mj-lt"/>
                </a:endParaRPr>
              </a:p>
            </p:txBody>
          </p:sp>
        </p:grpSp>
        <p:grpSp>
          <p:nvGrpSpPr>
            <p:cNvPr id="26" name="Rounded Rectangle 31">
              <a:extLst>
                <a:ext uri="{FF2B5EF4-FFF2-40B4-BE49-F238E27FC236}">
                  <a16:creationId xmlns:a16="http://schemas.microsoft.com/office/drawing/2014/main" id="{7F07895A-02AF-4371-90E8-3B699965147E}"/>
                </a:ext>
              </a:extLst>
            </p:cNvPr>
            <p:cNvGrpSpPr/>
            <p:nvPr/>
          </p:nvGrpSpPr>
          <p:grpSpPr>
            <a:xfrm>
              <a:off x="3630467" y="4076038"/>
              <a:ext cx="1310500" cy="543608"/>
              <a:chOff x="0" y="0"/>
              <a:chExt cx="1310499" cy="1008077"/>
            </a:xfrm>
            <a:solidFill>
              <a:schemeClr val="accent2"/>
            </a:solidFill>
          </p:grpSpPr>
          <p:sp>
            <p:nvSpPr>
              <p:cNvPr id="27" name="Rounded Rectangle">
                <a:extLst>
                  <a:ext uri="{FF2B5EF4-FFF2-40B4-BE49-F238E27FC236}">
                    <a16:creationId xmlns:a16="http://schemas.microsoft.com/office/drawing/2014/main" id="{C975FBBD-9CC8-4EB4-9E64-F213135126C9}"/>
                  </a:ext>
                </a:extLst>
              </p:cNvPr>
              <p:cNvSpPr/>
              <p:nvPr/>
            </p:nvSpPr>
            <p:spPr>
              <a:xfrm>
                <a:off x="0" y="0"/>
                <a:ext cx="1310499" cy="1008077"/>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28" name="Jobs">
                <a:extLst>
                  <a:ext uri="{FF2B5EF4-FFF2-40B4-BE49-F238E27FC236}">
                    <a16:creationId xmlns:a16="http://schemas.microsoft.com/office/drawing/2014/main" id="{69EFBED7-3487-42BC-9463-441EB2154C60}"/>
                  </a:ext>
                </a:extLst>
              </p:cNvPr>
              <p:cNvSpPr txBox="1"/>
              <p:nvPr/>
            </p:nvSpPr>
            <p:spPr>
              <a:xfrm>
                <a:off x="25589" y="214128"/>
                <a:ext cx="1259320" cy="5798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Deployment</a:t>
                </a:r>
                <a:endParaRPr sz="1200" dirty="0">
                  <a:latin typeface="+mj-lt"/>
                </a:endParaRPr>
              </a:p>
            </p:txBody>
          </p:sp>
        </p:grpSp>
        <p:grpSp>
          <p:nvGrpSpPr>
            <p:cNvPr id="11" name="Rounded Rectangle 31">
              <a:extLst>
                <a:ext uri="{FF2B5EF4-FFF2-40B4-BE49-F238E27FC236}">
                  <a16:creationId xmlns:a16="http://schemas.microsoft.com/office/drawing/2014/main" id="{D9866B2A-C201-49A6-9793-A6FE66710530}"/>
                </a:ext>
              </a:extLst>
            </p:cNvPr>
            <p:cNvGrpSpPr/>
            <p:nvPr/>
          </p:nvGrpSpPr>
          <p:grpSpPr>
            <a:xfrm>
              <a:off x="5533245" y="5328233"/>
              <a:ext cx="1310500" cy="543608"/>
              <a:chOff x="0" y="0"/>
              <a:chExt cx="1310499" cy="1008077"/>
            </a:xfrm>
            <a:solidFill>
              <a:schemeClr val="accent2"/>
            </a:solidFill>
          </p:grpSpPr>
          <p:sp>
            <p:nvSpPr>
              <p:cNvPr id="12" name="Rounded Rectangle">
                <a:extLst>
                  <a:ext uri="{FF2B5EF4-FFF2-40B4-BE49-F238E27FC236}">
                    <a16:creationId xmlns:a16="http://schemas.microsoft.com/office/drawing/2014/main" id="{442E1B05-46EB-4ECC-8EEC-E31CC77218A3}"/>
                  </a:ext>
                </a:extLst>
              </p:cNvPr>
              <p:cNvSpPr/>
              <p:nvPr/>
            </p:nvSpPr>
            <p:spPr>
              <a:xfrm>
                <a:off x="0" y="0"/>
                <a:ext cx="1310499" cy="1008077"/>
              </a:xfrm>
              <a:prstGeom prst="roundRect">
                <a:avLst>
                  <a:gd name="adj" fmla="val 8667"/>
                </a:avLst>
              </a:prstGeom>
              <a:grp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13" name="Jobs">
                <a:extLst>
                  <a:ext uri="{FF2B5EF4-FFF2-40B4-BE49-F238E27FC236}">
                    <a16:creationId xmlns:a16="http://schemas.microsoft.com/office/drawing/2014/main" id="{FD02534F-1AC2-4188-9CF1-1CC0DEE57839}"/>
                  </a:ext>
                </a:extLst>
              </p:cNvPr>
              <p:cNvSpPr txBox="1"/>
              <p:nvPr/>
            </p:nvSpPr>
            <p:spPr>
              <a:xfrm>
                <a:off x="25589" y="214128"/>
                <a:ext cx="1259320" cy="5798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sz="1200" dirty="0">
                    <a:latin typeface="+mj-lt"/>
                  </a:rPr>
                  <a:t>Evaluation</a:t>
                </a:r>
                <a:endParaRPr sz="1200" dirty="0">
                  <a:latin typeface="+mj-lt"/>
                </a:endParaRPr>
              </a:p>
            </p:txBody>
          </p:sp>
        </p:grpSp>
        <p:sp>
          <p:nvSpPr>
            <p:cNvPr id="45" name="Arrow: Circular 44">
              <a:extLst>
                <a:ext uri="{FF2B5EF4-FFF2-40B4-BE49-F238E27FC236}">
                  <a16:creationId xmlns:a16="http://schemas.microsoft.com/office/drawing/2014/main" id="{89363D95-69D1-4769-BD99-1F3B49F0F241}"/>
                </a:ext>
              </a:extLst>
            </p:cNvPr>
            <p:cNvSpPr/>
            <p:nvPr/>
          </p:nvSpPr>
          <p:spPr>
            <a:xfrm rot="11966750">
              <a:off x="2935346" y="287710"/>
              <a:ext cx="6480000" cy="6480000"/>
            </a:xfrm>
            <a:prstGeom prst="circularArrow">
              <a:avLst>
                <a:gd name="adj1" fmla="val 1771"/>
                <a:gd name="adj2" fmla="val 353179"/>
                <a:gd name="adj3" fmla="val 20316391"/>
                <a:gd name="adj4" fmla="val 20897419"/>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46" name="Arrow: Circular 45">
              <a:extLst>
                <a:ext uri="{FF2B5EF4-FFF2-40B4-BE49-F238E27FC236}">
                  <a16:creationId xmlns:a16="http://schemas.microsoft.com/office/drawing/2014/main" id="{4D9A317A-8A7F-42D4-8613-2F05B67696A5}"/>
                </a:ext>
              </a:extLst>
            </p:cNvPr>
            <p:cNvSpPr/>
            <p:nvPr/>
          </p:nvSpPr>
          <p:spPr>
            <a:xfrm rot="6566750">
              <a:off x="2937071" y="265837"/>
              <a:ext cx="6480000" cy="6480000"/>
            </a:xfrm>
            <a:prstGeom prst="circularArrow">
              <a:avLst>
                <a:gd name="adj1" fmla="val 1771"/>
                <a:gd name="adj2" fmla="val 353179"/>
                <a:gd name="adj3" fmla="val 20316391"/>
                <a:gd name="adj4" fmla="val 20897419"/>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47" name="Arrow: Circular 46">
              <a:extLst>
                <a:ext uri="{FF2B5EF4-FFF2-40B4-BE49-F238E27FC236}">
                  <a16:creationId xmlns:a16="http://schemas.microsoft.com/office/drawing/2014/main" id="{9899F117-2718-4283-8C57-F2239C46B4F0}"/>
                </a:ext>
              </a:extLst>
            </p:cNvPr>
            <p:cNvSpPr/>
            <p:nvPr/>
          </p:nvSpPr>
          <p:spPr>
            <a:xfrm rot="17366750">
              <a:off x="2951276" y="265837"/>
              <a:ext cx="6480000" cy="6480000"/>
            </a:xfrm>
            <a:prstGeom prst="circularArrow">
              <a:avLst>
                <a:gd name="adj1" fmla="val 1771"/>
                <a:gd name="adj2" fmla="val 353179"/>
                <a:gd name="adj3" fmla="val 20316391"/>
                <a:gd name="adj4" fmla="val 20897419"/>
                <a:gd name="adj5" fmla="val 2954"/>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dirty="0">
                <a:ln>
                  <a:noFill/>
                </a:ln>
                <a:solidFill>
                  <a:srgbClr val="000000"/>
                </a:solidFill>
                <a:effectLst/>
                <a:uFillTx/>
                <a:latin typeface="Georgia"/>
                <a:ea typeface="Georgia"/>
                <a:cs typeface="Georgia"/>
                <a:sym typeface="Georgia"/>
              </a:endParaRPr>
            </a:p>
          </p:txBody>
        </p:sp>
        <p:sp>
          <p:nvSpPr>
            <p:cNvPr id="52" name="Arrow: Up 51">
              <a:extLst>
                <a:ext uri="{FF2B5EF4-FFF2-40B4-BE49-F238E27FC236}">
                  <a16:creationId xmlns:a16="http://schemas.microsoft.com/office/drawing/2014/main" id="{4DAE2804-4C82-4894-AC27-42C9EA0531B5}"/>
                </a:ext>
              </a:extLst>
            </p:cNvPr>
            <p:cNvSpPr/>
            <p:nvPr/>
          </p:nvSpPr>
          <p:spPr>
            <a:xfrm>
              <a:off x="6055564" y="1884652"/>
              <a:ext cx="212307" cy="3456217"/>
            </a:xfrm>
            <a:prstGeom prst="upArrow">
              <a:avLst>
                <a:gd name="adj1" fmla="val 32054"/>
                <a:gd name="adj2" fmla="val 97855"/>
              </a:avLst>
            </a:prstGeom>
            <a:solidFill>
              <a:schemeClr val="tx1">
                <a:lumMod val="50000"/>
                <a:lumOff val="5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1000"/>
                </a:spcBef>
                <a:spcAft>
                  <a:spcPts val="0"/>
                </a:spcAft>
                <a:buClrTx/>
                <a:buSzTx/>
                <a:buFontTx/>
                <a:buNone/>
                <a:tabLst/>
              </a:pPr>
              <a:endParaRPr kumimoji="0" lang="en-GB" sz="1400" b="0" i="0" u="none" strike="noStrike" cap="none" spc="0" normalizeH="0" baseline="0">
                <a:ln>
                  <a:noFill/>
                </a:ln>
                <a:solidFill>
                  <a:srgbClr val="000000"/>
                </a:solidFill>
                <a:effectLst/>
                <a:uFillTx/>
                <a:latin typeface="Georgia"/>
                <a:ea typeface="Georgia"/>
                <a:cs typeface="Georgia"/>
                <a:sym typeface="Georgia"/>
              </a:endParaRPr>
            </a:p>
          </p:txBody>
        </p:sp>
      </p:grpSp>
      <p:sp>
        <p:nvSpPr>
          <p:cNvPr id="53" name="Title 1">
            <a:extLst>
              <a:ext uri="{FF2B5EF4-FFF2-40B4-BE49-F238E27FC236}">
                <a16:creationId xmlns:a16="http://schemas.microsoft.com/office/drawing/2014/main" id="{8FCE9C22-4403-4FC3-A278-76185C11A39D}"/>
              </a:ext>
            </a:extLst>
          </p:cNvPr>
          <p:cNvSpPr txBox="1">
            <a:spLocks/>
          </p:cNvSpPr>
          <p:nvPr/>
        </p:nvSpPr>
        <p:spPr>
          <a:xfrm>
            <a:off x="407987" y="935586"/>
            <a:ext cx="11016606" cy="11302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0" marR="0" indent="0" algn="l" defTabSz="914400" rtl="0" latinLnBrk="0">
              <a:lnSpc>
                <a:spcPct val="100000"/>
              </a:lnSpc>
              <a:spcBef>
                <a:spcPts val="0"/>
              </a:spcBef>
              <a:spcAft>
                <a:spcPts val="0"/>
              </a:spcAft>
              <a:buClrTx/>
              <a:buSzTx/>
              <a:buFontTx/>
              <a:buNone/>
              <a:tabLst/>
              <a:defRPr sz="3000" b="0" i="0" u="none" strike="noStrike" cap="none" spc="0" baseline="0">
                <a:ln>
                  <a:noFill/>
                </a:ln>
                <a:solidFill>
                  <a:srgbClr val="0070AD"/>
                </a:solidFill>
                <a:uFillTx/>
                <a:latin typeface="Cambria" panose="02040503050406030204" pitchFamily="18" charset="0"/>
                <a:ea typeface="Ebrima" panose="02000000000000000000" pitchFamily="2" charset="0"/>
                <a:cs typeface="Ebrima" panose="02000000000000000000" pitchFamily="2" charset="0"/>
                <a:sym typeface="Georgi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chemeClr val="accent2"/>
                </a:solidFill>
                <a:uFillTx/>
                <a:latin typeface="Georgia"/>
                <a:ea typeface="Georgia"/>
                <a:cs typeface="Georgia"/>
                <a:sym typeface="Georgia"/>
              </a:defRPr>
            </a:lvl9pPr>
          </a:lstStyle>
          <a:p>
            <a:pPr hangingPunct="1"/>
            <a:r>
              <a:rPr lang="en-GB" sz="2000" dirty="0">
                <a:solidFill>
                  <a:schemeClr val="accent2"/>
                </a:solidFill>
              </a:rPr>
              <a:t>CRISP-DM</a:t>
            </a:r>
          </a:p>
        </p:txBody>
      </p:sp>
    </p:spTree>
    <p:extLst>
      <p:ext uri="{BB962C8B-B14F-4D97-AF65-F5344CB8AC3E}">
        <p14:creationId xmlns:p14="http://schemas.microsoft.com/office/powerpoint/2010/main" val="32585227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D05D6FD-91C7-45B3-AE03-3DBD299AECF4}"/>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7F12D181-0504-42EE-9B06-A3FAEF96BAEC}"/>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8A6F8856-A2E8-4DBB-B97F-EF1A5DA005F7}"/>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B2A6F40F-EF0A-445E-B043-7041A583D26B}"/>
              </a:ext>
            </a:extLst>
          </p:cNvPr>
          <p:cNvSpPr>
            <a:spLocks noGrp="1"/>
          </p:cNvSpPr>
          <p:nvPr>
            <p:ph type="pic" sz="quarter" idx="16"/>
          </p:nvPr>
        </p:nvSpPr>
        <p:spPr/>
      </p:sp>
      <p:sp>
        <p:nvSpPr>
          <p:cNvPr id="3" name="Title 2">
            <a:extLst>
              <a:ext uri="{FF2B5EF4-FFF2-40B4-BE49-F238E27FC236}">
                <a16:creationId xmlns:a16="http://schemas.microsoft.com/office/drawing/2014/main" id="{A907B75D-1123-42A1-9583-9CC8C3312A47}"/>
              </a:ext>
            </a:extLst>
          </p:cNvPr>
          <p:cNvSpPr>
            <a:spLocks noGrp="1"/>
          </p:cNvSpPr>
          <p:nvPr>
            <p:ph type="title"/>
          </p:nvPr>
        </p:nvSpPr>
        <p:spPr/>
        <p:txBody>
          <a:bodyPr/>
          <a:lstStyle/>
          <a:p>
            <a:r>
              <a:rPr lang="en-US" dirty="0"/>
              <a:t>Technology</a:t>
            </a:r>
            <a:endParaRPr lang="en-GB" dirty="0"/>
          </a:p>
        </p:txBody>
      </p:sp>
      <p:sp>
        <p:nvSpPr>
          <p:cNvPr id="2" name="Text Placeholder 1">
            <a:extLst>
              <a:ext uri="{FF2B5EF4-FFF2-40B4-BE49-F238E27FC236}">
                <a16:creationId xmlns:a16="http://schemas.microsoft.com/office/drawing/2014/main" id="{2A819456-CC85-4531-81FB-CB3F3F87A946}"/>
              </a:ext>
            </a:extLst>
          </p:cNvPr>
          <p:cNvSpPr>
            <a:spLocks noGrp="1"/>
          </p:cNvSpPr>
          <p:nvPr>
            <p:ph type="body" sz="quarter" idx="1"/>
          </p:nvPr>
        </p:nvSpPr>
        <p:spPr/>
        <p:txBody>
          <a:bodyPr/>
          <a:lstStyle/>
          <a:p>
            <a:endParaRPr lang="en-GB"/>
          </a:p>
        </p:txBody>
      </p:sp>
      <p:sp>
        <p:nvSpPr>
          <p:cNvPr id="8" name="Text Placeholder 7">
            <a:extLst>
              <a:ext uri="{FF2B5EF4-FFF2-40B4-BE49-F238E27FC236}">
                <a16:creationId xmlns:a16="http://schemas.microsoft.com/office/drawing/2014/main" id="{1E6E4D54-56BF-4CBA-8418-2C0EBBB8D5CE}"/>
              </a:ext>
            </a:extLst>
          </p:cNvPr>
          <p:cNvSpPr>
            <a:spLocks noGrp="1"/>
          </p:cNvSpPr>
          <p:nvPr>
            <p:ph type="body" sz="quarter" idx="17"/>
          </p:nvPr>
        </p:nvSpPr>
        <p:spPr/>
        <p:txBody>
          <a:bodyPr/>
          <a:lstStyle/>
          <a:p>
            <a:endParaRPr lang="en-GB"/>
          </a:p>
        </p:txBody>
      </p:sp>
      <p:sp>
        <p:nvSpPr>
          <p:cNvPr id="9" name="Text Placeholder 8">
            <a:extLst>
              <a:ext uri="{FF2B5EF4-FFF2-40B4-BE49-F238E27FC236}">
                <a16:creationId xmlns:a16="http://schemas.microsoft.com/office/drawing/2014/main" id="{1BF0EC49-6D23-4448-934C-F4E6168120D0}"/>
              </a:ext>
            </a:extLst>
          </p:cNvPr>
          <p:cNvSpPr>
            <a:spLocks noGrp="1"/>
          </p:cNvSpPr>
          <p:nvPr>
            <p:ph type="body" sz="quarter" idx="20"/>
          </p:nvPr>
        </p:nvSpPr>
        <p:spPr/>
        <p:txBody>
          <a:bodyPr/>
          <a:lstStyle/>
          <a:p>
            <a:endParaRPr lang="en-GB"/>
          </a:p>
        </p:txBody>
      </p:sp>
      <p:sp>
        <p:nvSpPr>
          <p:cNvPr id="10" name="Text Placeholder 9">
            <a:extLst>
              <a:ext uri="{FF2B5EF4-FFF2-40B4-BE49-F238E27FC236}">
                <a16:creationId xmlns:a16="http://schemas.microsoft.com/office/drawing/2014/main" id="{738D8418-33FF-4472-9520-A5AB7B8236EE}"/>
              </a:ext>
            </a:extLst>
          </p:cNvPr>
          <p:cNvSpPr>
            <a:spLocks noGrp="1"/>
          </p:cNvSpPr>
          <p:nvPr>
            <p:ph type="body" sz="quarter" idx="21"/>
          </p:nvPr>
        </p:nvSpPr>
        <p:spPr/>
        <p:txBody>
          <a:bodyPr/>
          <a:lstStyle/>
          <a:p>
            <a:endParaRPr lang="en-GB"/>
          </a:p>
        </p:txBody>
      </p:sp>
      <p:sp>
        <p:nvSpPr>
          <p:cNvPr id="11" name="Text Placeholder 10">
            <a:extLst>
              <a:ext uri="{FF2B5EF4-FFF2-40B4-BE49-F238E27FC236}">
                <a16:creationId xmlns:a16="http://schemas.microsoft.com/office/drawing/2014/main" id="{E2020E53-9C00-4ACC-AD79-F6BBED9AD6D0}"/>
              </a:ext>
            </a:extLst>
          </p:cNvPr>
          <p:cNvSpPr>
            <a:spLocks noGrp="1"/>
          </p:cNvSpPr>
          <p:nvPr>
            <p:ph type="body" sz="quarter" idx="22"/>
          </p:nvPr>
        </p:nvSpPr>
        <p:spPr/>
        <p:txBody>
          <a:bodyPr/>
          <a:lstStyle/>
          <a:p>
            <a:endParaRPr lang="en-GB"/>
          </a:p>
        </p:txBody>
      </p:sp>
      <p:sp>
        <p:nvSpPr>
          <p:cNvPr id="24" name="Text Placeholder 23">
            <a:extLst>
              <a:ext uri="{FF2B5EF4-FFF2-40B4-BE49-F238E27FC236}">
                <a16:creationId xmlns:a16="http://schemas.microsoft.com/office/drawing/2014/main" id="{E254CD02-886A-40AF-93D0-1A28546615BB}"/>
              </a:ext>
            </a:extLst>
          </p:cNvPr>
          <p:cNvSpPr>
            <a:spLocks noGrp="1"/>
          </p:cNvSpPr>
          <p:nvPr>
            <p:ph type="body" sz="quarter" idx="23"/>
          </p:nvPr>
        </p:nvSpPr>
        <p:spPr/>
        <p:txBody>
          <a:bodyPr/>
          <a:lstStyle/>
          <a:p>
            <a:endParaRPr lang="en-GB"/>
          </a:p>
        </p:txBody>
      </p:sp>
      <p:sp>
        <p:nvSpPr>
          <p:cNvPr id="25" name="Text Placeholder 24">
            <a:extLst>
              <a:ext uri="{FF2B5EF4-FFF2-40B4-BE49-F238E27FC236}">
                <a16:creationId xmlns:a16="http://schemas.microsoft.com/office/drawing/2014/main" id="{45FA8485-0F08-4115-A22F-1576C3ACD7E8}"/>
              </a:ext>
            </a:extLst>
          </p:cNvPr>
          <p:cNvSpPr>
            <a:spLocks noGrp="1"/>
          </p:cNvSpPr>
          <p:nvPr>
            <p:ph type="body" sz="quarter" idx="24"/>
          </p:nvPr>
        </p:nvSpPr>
        <p:spPr/>
        <p:txBody>
          <a:bodyPr/>
          <a:lstStyle/>
          <a:p>
            <a:endParaRPr lang="en-GB"/>
          </a:p>
        </p:txBody>
      </p:sp>
      <p:sp>
        <p:nvSpPr>
          <p:cNvPr id="26" name="Text Placeholder 25">
            <a:extLst>
              <a:ext uri="{FF2B5EF4-FFF2-40B4-BE49-F238E27FC236}">
                <a16:creationId xmlns:a16="http://schemas.microsoft.com/office/drawing/2014/main" id="{B77ED167-040C-4962-9D15-D3782F476105}"/>
              </a:ext>
            </a:extLst>
          </p:cNvPr>
          <p:cNvSpPr>
            <a:spLocks noGrp="1"/>
          </p:cNvSpPr>
          <p:nvPr>
            <p:ph type="body" sz="quarter" idx="25"/>
          </p:nvPr>
        </p:nvSpPr>
        <p:spPr/>
        <p:txBody>
          <a:bodyPr/>
          <a:lstStyle/>
          <a:p>
            <a:endParaRPr lang="en-GB"/>
          </a:p>
        </p:txBody>
      </p:sp>
    </p:spTree>
    <p:extLst>
      <p:ext uri="{BB962C8B-B14F-4D97-AF65-F5344CB8AC3E}">
        <p14:creationId xmlns:p14="http://schemas.microsoft.com/office/powerpoint/2010/main" val="35875712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Straight Arrow Connector 50"/>
          <p:cNvSpPr/>
          <p:nvPr/>
        </p:nvSpPr>
        <p:spPr>
          <a:xfrm flipV="1">
            <a:off x="6353440" y="3487521"/>
            <a:ext cx="507834" cy="2"/>
          </a:xfrm>
          <a:prstGeom prst="line">
            <a:avLst/>
          </a:prstGeom>
          <a:ln w="25400">
            <a:solidFill>
              <a:srgbClr val="777777"/>
            </a:solidFill>
            <a:tailEnd type="triangle"/>
          </a:ln>
        </p:spPr>
        <p:txBody>
          <a:bodyPr lIns="45718" tIns="45718" rIns="45718" bIns="45718"/>
          <a:lstStyle/>
          <a:p>
            <a:endParaRPr>
              <a:latin typeface="+mj-lt"/>
            </a:endParaRPr>
          </a:p>
        </p:txBody>
      </p:sp>
      <p:sp>
        <p:nvSpPr>
          <p:cNvPr id="760" name="Straight Arrow Connector 37"/>
          <p:cNvSpPr/>
          <p:nvPr/>
        </p:nvSpPr>
        <p:spPr>
          <a:xfrm>
            <a:off x="4256358" y="2517609"/>
            <a:ext cx="765873" cy="539864"/>
          </a:xfrm>
          <a:prstGeom prst="line">
            <a:avLst/>
          </a:prstGeom>
          <a:ln w="25400">
            <a:solidFill>
              <a:srgbClr val="777777"/>
            </a:solidFill>
            <a:tailEnd type="triangle"/>
          </a:ln>
        </p:spPr>
        <p:txBody>
          <a:bodyPr lIns="45718" tIns="45718" rIns="45718" bIns="45718"/>
          <a:lstStyle/>
          <a:p>
            <a:endParaRPr>
              <a:latin typeface="+mj-lt"/>
            </a:endParaRPr>
          </a:p>
        </p:txBody>
      </p:sp>
      <p:sp>
        <p:nvSpPr>
          <p:cNvPr id="761" name="Straight Arrow Connector 38"/>
          <p:cNvSpPr/>
          <p:nvPr/>
        </p:nvSpPr>
        <p:spPr>
          <a:xfrm>
            <a:off x="4277371" y="3487521"/>
            <a:ext cx="768504" cy="0"/>
          </a:xfrm>
          <a:prstGeom prst="line">
            <a:avLst/>
          </a:prstGeom>
          <a:ln w="25400">
            <a:solidFill>
              <a:srgbClr val="777777"/>
            </a:solidFill>
            <a:tailEnd type="triangle"/>
          </a:ln>
        </p:spPr>
        <p:txBody>
          <a:bodyPr lIns="45718" tIns="45718" rIns="45718" bIns="45718"/>
          <a:lstStyle/>
          <a:p>
            <a:endParaRPr>
              <a:latin typeface="+mj-lt"/>
            </a:endParaRPr>
          </a:p>
        </p:txBody>
      </p:sp>
      <p:sp>
        <p:nvSpPr>
          <p:cNvPr id="762" name="Straight Arrow Connector 39"/>
          <p:cNvSpPr/>
          <p:nvPr/>
        </p:nvSpPr>
        <p:spPr>
          <a:xfrm flipV="1">
            <a:off x="4267586" y="3966844"/>
            <a:ext cx="754645" cy="430050"/>
          </a:xfrm>
          <a:prstGeom prst="line">
            <a:avLst/>
          </a:prstGeom>
          <a:ln w="25400">
            <a:solidFill>
              <a:srgbClr val="777777"/>
            </a:solidFill>
            <a:tailEnd type="triangle"/>
          </a:ln>
        </p:spPr>
        <p:txBody>
          <a:bodyPr lIns="45718" tIns="45718" rIns="45718" bIns="45718"/>
          <a:lstStyle/>
          <a:p>
            <a:endParaRPr>
              <a:latin typeface="+mj-lt"/>
            </a:endParaRPr>
          </a:p>
        </p:txBody>
      </p:sp>
      <p:sp>
        <p:nvSpPr>
          <p:cNvPr id="763" name="Straight Arrow Connector 23"/>
          <p:cNvSpPr/>
          <p:nvPr/>
        </p:nvSpPr>
        <p:spPr>
          <a:xfrm>
            <a:off x="2192190" y="2039720"/>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766" name="Rounded Rectangle 24"/>
          <p:cNvGrpSpPr/>
          <p:nvPr/>
        </p:nvGrpSpPr>
        <p:grpSpPr>
          <a:xfrm>
            <a:off x="1110294" y="1535683"/>
            <a:ext cx="1310500" cy="1008079"/>
            <a:chOff x="0" y="-1"/>
            <a:chExt cx="1310499" cy="1008078"/>
          </a:xfrm>
        </p:grpSpPr>
        <p:sp>
          <p:nvSpPr>
            <p:cNvPr id="764" name="Rounded Rectangle"/>
            <p:cNvSpPr/>
            <p:nvPr/>
          </p:nvSpPr>
          <p:spPr>
            <a:xfrm>
              <a:off x="0" y="-1"/>
              <a:ext cx="1310499" cy="1008078"/>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65" name="Returns"/>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sp>
        <p:nvSpPr>
          <p:cNvPr id="767" name="Straight Arrow Connector 27"/>
          <p:cNvSpPr/>
          <p:nvPr/>
        </p:nvSpPr>
        <p:spPr>
          <a:xfrm>
            <a:off x="2192190" y="3487521"/>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770" name="Rounded Rectangle 29"/>
          <p:cNvGrpSpPr/>
          <p:nvPr/>
        </p:nvGrpSpPr>
        <p:grpSpPr>
          <a:xfrm>
            <a:off x="1110294" y="2983483"/>
            <a:ext cx="1310500" cy="1008079"/>
            <a:chOff x="0" y="-1"/>
            <a:chExt cx="1310499" cy="1008078"/>
          </a:xfrm>
        </p:grpSpPr>
        <p:sp>
          <p:nvSpPr>
            <p:cNvPr id="768" name="Rounded Rectangle"/>
            <p:cNvSpPr/>
            <p:nvPr/>
          </p:nvSpPr>
          <p:spPr>
            <a:xfrm>
              <a:off x="0" y="-1"/>
              <a:ext cx="1310499" cy="1008078"/>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69" name="Shipments"/>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sp>
        <p:nvSpPr>
          <p:cNvPr id="771" name="Straight Arrow Connector 30"/>
          <p:cNvSpPr/>
          <p:nvPr/>
        </p:nvSpPr>
        <p:spPr>
          <a:xfrm>
            <a:off x="2192190" y="4856663"/>
            <a:ext cx="762002" cy="2"/>
          </a:xfrm>
          <a:prstGeom prst="line">
            <a:avLst/>
          </a:prstGeom>
          <a:ln w="25400">
            <a:solidFill>
              <a:srgbClr val="777777"/>
            </a:solidFill>
            <a:tailEnd type="triangle"/>
          </a:ln>
        </p:spPr>
        <p:txBody>
          <a:bodyPr lIns="45718" tIns="45718" rIns="45718" bIns="45718"/>
          <a:lstStyle/>
          <a:p>
            <a:endParaRPr>
              <a:latin typeface="+mj-lt"/>
            </a:endParaRPr>
          </a:p>
        </p:txBody>
      </p:sp>
      <p:grpSp>
        <p:nvGrpSpPr>
          <p:cNvPr id="774" name="Rounded Rectangle 31"/>
          <p:cNvGrpSpPr/>
          <p:nvPr/>
        </p:nvGrpSpPr>
        <p:grpSpPr>
          <a:xfrm>
            <a:off x="1110294" y="4352626"/>
            <a:ext cx="1310500" cy="1008079"/>
            <a:chOff x="0" y="0"/>
            <a:chExt cx="1310499" cy="1008077"/>
          </a:xfrm>
        </p:grpSpPr>
        <p:sp>
          <p:nvSpPr>
            <p:cNvPr id="772" name="Rounded Rectangle"/>
            <p:cNvSpPr/>
            <p:nvPr/>
          </p:nvSpPr>
          <p:spPr>
            <a:xfrm>
              <a:off x="0" y="0"/>
              <a:ext cx="1310499" cy="1008077"/>
            </a:xfrm>
            <a:prstGeom prst="roundRect">
              <a:avLst>
                <a:gd name="adj" fmla="val 8667"/>
              </a:avLst>
            </a:prstGeom>
            <a:solidFill>
              <a:srgbClr val="0075B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dirty="0">
                <a:latin typeface="+mj-lt"/>
              </a:endParaRPr>
            </a:p>
          </p:txBody>
        </p:sp>
        <p:sp>
          <p:nvSpPr>
            <p:cNvPr id="773" name="Jobs"/>
            <p:cNvSpPr txBox="1"/>
            <p:nvPr/>
          </p:nvSpPr>
          <p:spPr>
            <a:xfrm>
              <a:off x="25589" y="350152"/>
              <a:ext cx="1259320" cy="307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Data</a:t>
              </a:r>
              <a:endParaRPr dirty="0">
                <a:latin typeface="+mj-lt"/>
              </a:endParaRPr>
            </a:p>
          </p:txBody>
        </p:sp>
      </p:grpSp>
      <p:grpSp>
        <p:nvGrpSpPr>
          <p:cNvPr id="777" name="Rounded Rectangle 32"/>
          <p:cNvGrpSpPr/>
          <p:nvPr/>
        </p:nvGrpSpPr>
        <p:grpSpPr>
          <a:xfrm>
            <a:off x="2954191" y="1535683"/>
            <a:ext cx="1310500" cy="1008079"/>
            <a:chOff x="0" y="-1"/>
            <a:chExt cx="1310499" cy="1008078"/>
          </a:xfrm>
        </p:grpSpPr>
        <p:sp>
          <p:nvSpPr>
            <p:cNvPr id="775" name="Rounded Rectangle"/>
            <p:cNvSpPr/>
            <p:nvPr/>
          </p:nvSpPr>
          <p:spPr>
            <a:xfrm>
              <a:off x="0" y="-1"/>
              <a:ext cx="1310499" cy="1008078"/>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76" name="Return Reasons Statistics"/>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a:solidFill>
                    <a:srgbClr val="FFFFFF"/>
                  </a:solidFill>
                </a:defRPr>
              </a:lvl1pPr>
            </a:lstStyle>
            <a:p>
              <a:r>
                <a:rPr lang="en-US" dirty="0">
                  <a:latin typeface="+mj-lt"/>
                </a:rPr>
                <a:t>Method</a:t>
              </a:r>
              <a:endParaRPr dirty="0">
                <a:latin typeface="+mj-lt"/>
              </a:endParaRPr>
            </a:p>
          </p:txBody>
        </p:sp>
      </p:grpSp>
      <p:grpSp>
        <p:nvGrpSpPr>
          <p:cNvPr id="780" name="Rounded Rectangle 33"/>
          <p:cNvGrpSpPr/>
          <p:nvPr/>
        </p:nvGrpSpPr>
        <p:grpSpPr>
          <a:xfrm>
            <a:off x="2954191" y="2983483"/>
            <a:ext cx="1310500" cy="1008079"/>
            <a:chOff x="0" y="-1"/>
            <a:chExt cx="1310499" cy="1008078"/>
          </a:xfrm>
        </p:grpSpPr>
        <p:sp>
          <p:nvSpPr>
            <p:cNvPr id="778" name="Rounded Rectangle"/>
            <p:cNvSpPr/>
            <p:nvPr/>
          </p:nvSpPr>
          <p:spPr>
            <a:xfrm>
              <a:off x="0" y="-1"/>
              <a:ext cx="1310499" cy="1008078"/>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79" name="Shipments…"/>
            <p:cNvSpPr txBox="1"/>
            <p:nvPr/>
          </p:nvSpPr>
          <p:spPr>
            <a:xfrm>
              <a:off x="25589" y="350151"/>
              <a:ext cx="1259320" cy="307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a:solidFill>
                    <a:srgbClr val="FFFFFF"/>
                  </a:solidFill>
                </a:defRPr>
              </a:pPr>
              <a:r>
                <a:rPr lang="en-US" dirty="0">
                  <a:latin typeface="+mj-lt"/>
                </a:rPr>
                <a:t>Method</a:t>
              </a:r>
              <a:endParaRPr dirty="0">
                <a:latin typeface="+mj-lt"/>
              </a:endParaRPr>
            </a:p>
          </p:txBody>
        </p:sp>
      </p:grpSp>
      <p:grpSp>
        <p:nvGrpSpPr>
          <p:cNvPr id="783" name="Rounded Rectangle 34"/>
          <p:cNvGrpSpPr/>
          <p:nvPr/>
        </p:nvGrpSpPr>
        <p:grpSpPr>
          <a:xfrm>
            <a:off x="2954191" y="4352626"/>
            <a:ext cx="1310500" cy="1008079"/>
            <a:chOff x="0" y="0"/>
            <a:chExt cx="1310499" cy="1008077"/>
          </a:xfrm>
        </p:grpSpPr>
        <p:sp>
          <p:nvSpPr>
            <p:cNvPr id="781" name="Rounded Rectangle"/>
            <p:cNvSpPr/>
            <p:nvPr/>
          </p:nvSpPr>
          <p:spPr>
            <a:xfrm>
              <a:off x="0" y="0"/>
              <a:ext cx="1310499" cy="1008077"/>
            </a:xfrm>
            <a:prstGeom prst="roundRect">
              <a:avLst>
                <a:gd name="adj" fmla="val 8667"/>
              </a:avLst>
            </a:prstGeom>
            <a:solidFill>
              <a:srgbClr val="00B0E3"/>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82" name="Job…"/>
            <p:cNvSpPr txBox="1"/>
            <p:nvPr/>
          </p:nvSpPr>
          <p:spPr>
            <a:xfrm>
              <a:off x="25589" y="350152"/>
              <a:ext cx="1259320" cy="307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a:solidFill>
                    <a:srgbClr val="FFFFFF"/>
                  </a:solidFill>
                </a:defRPr>
              </a:pPr>
              <a:r>
                <a:rPr lang="en-US" dirty="0">
                  <a:latin typeface="+mj-lt"/>
                </a:rPr>
                <a:t>Method</a:t>
              </a:r>
              <a:endParaRPr dirty="0">
                <a:latin typeface="+mj-lt"/>
              </a:endParaRPr>
            </a:p>
          </p:txBody>
        </p:sp>
      </p:grpSp>
      <p:grpSp>
        <p:nvGrpSpPr>
          <p:cNvPr id="786" name="Rounded Rectangle 35"/>
          <p:cNvGrpSpPr/>
          <p:nvPr/>
        </p:nvGrpSpPr>
        <p:grpSpPr>
          <a:xfrm>
            <a:off x="5025126" y="3008198"/>
            <a:ext cx="1315450" cy="958650"/>
            <a:chOff x="-1" y="0"/>
            <a:chExt cx="1542489" cy="958648"/>
          </a:xfrm>
        </p:grpSpPr>
        <p:sp>
          <p:nvSpPr>
            <p:cNvPr id="784" name="Rounded Rectangle"/>
            <p:cNvSpPr/>
            <p:nvPr/>
          </p:nvSpPr>
          <p:spPr>
            <a:xfrm>
              <a:off x="-1" y="0"/>
              <a:ext cx="1542489" cy="958648"/>
            </a:xfrm>
            <a:prstGeom prst="roundRect">
              <a:avLst>
                <a:gd name="adj" fmla="val 8667"/>
              </a:avLst>
            </a:prstGeom>
            <a:solidFill>
              <a:srgbClr val="FF304C"/>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85" name="Correlations"/>
            <p:cNvSpPr txBox="1"/>
            <p:nvPr/>
          </p:nvSpPr>
          <p:spPr>
            <a:xfrm>
              <a:off x="24333" y="310048"/>
              <a:ext cx="1493819" cy="33854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sz="1600" dirty="0">
                  <a:latin typeface="+mj-lt"/>
                </a:rPr>
                <a:t>Method</a:t>
              </a:r>
              <a:endParaRPr dirty="0">
                <a:latin typeface="+mj-lt"/>
              </a:endParaRPr>
            </a:p>
          </p:txBody>
        </p:sp>
      </p:grpSp>
      <p:grpSp>
        <p:nvGrpSpPr>
          <p:cNvPr id="789" name="Rounded Rectangle 49"/>
          <p:cNvGrpSpPr/>
          <p:nvPr/>
        </p:nvGrpSpPr>
        <p:grpSpPr>
          <a:xfrm>
            <a:off x="6873973" y="3008198"/>
            <a:ext cx="1310501" cy="958650"/>
            <a:chOff x="0" y="0"/>
            <a:chExt cx="1310499" cy="958648"/>
          </a:xfrm>
        </p:grpSpPr>
        <p:sp>
          <p:nvSpPr>
            <p:cNvPr id="787" name="Rounded Rectangle"/>
            <p:cNvSpPr/>
            <p:nvPr/>
          </p:nvSpPr>
          <p:spPr>
            <a:xfrm>
              <a:off x="0" y="0"/>
              <a:ext cx="1310499" cy="958648"/>
            </a:xfrm>
            <a:prstGeom prst="roundRect">
              <a:avLst>
                <a:gd name="adj" fmla="val 8667"/>
              </a:avLst>
            </a:prstGeom>
            <a:solidFill>
              <a:srgbClr val="FF304C"/>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88" name="Clustering"/>
            <p:cNvSpPr txBox="1"/>
            <p:nvPr/>
          </p:nvSpPr>
          <p:spPr>
            <a:xfrm>
              <a:off x="24334" y="310048"/>
              <a:ext cx="1261830" cy="33854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sz="1600" dirty="0">
                  <a:latin typeface="+mj-lt"/>
                </a:rPr>
                <a:t>Method</a:t>
              </a:r>
              <a:endParaRPr dirty="0">
                <a:latin typeface="+mj-lt"/>
              </a:endParaRPr>
            </a:p>
          </p:txBody>
        </p:sp>
      </p:grpSp>
      <p:grpSp>
        <p:nvGrpSpPr>
          <p:cNvPr id="793" name="Oval 54"/>
          <p:cNvGrpSpPr/>
          <p:nvPr/>
        </p:nvGrpSpPr>
        <p:grpSpPr>
          <a:xfrm>
            <a:off x="6699523" y="5003984"/>
            <a:ext cx="1659394" cy="1546115"/>
            <a:chOff x="-2" y="-1"/>
            <a:chExt cx="1608965" cy="1489396"/>
          </a:xfrm>
        </p:grpSpPr>
        <p:sp>
          <p:nvSpPr>
            <p:cNvPr id="791" name="Oval"/>
            <p:cNvSpPr/>
            <p:nvPr/>
          </p:nvSpPr>
          <p:spPr>
            <a:xfrm>
              <a:off x="-2" y="-1"/>
              <a:ext cx="1608965" cy="1489396"/>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92" name="Overstock…"/>
            <p:cNvSpPr txBox="1"/>
            <p:nvPr/>
          </p:nvSpPr>
          <p:spPr>
            <a:xfrm>
              <a:off x="235627" y="566806"/>
              <a:ext cx="1137706" cy="3557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sz="1800">
                  <a:solidFill>
                    <a:srgbClr val="FFFFFF"/>
                  </a:solidFill>
                </a:defRPr>
              </a:pPr>
              <a:r>
                <a:rPr lang="en-US" dirty="0">
                  <a:latin typeface="+mj-lt"/>
                </a:rPr>
                <a:t>Outcome</a:t>
              </a:r>
              <a:endParaRPr dirty="0">
                <a:latin typeface="+mj-lt"/>
              </a:endParaRPr>
            </a:p>
          </p:txBody>
        </p:sp>
      </p:grpSp>
      <p:grpSp>
        <p:nvGrpSpPr>
          <p:cNvPr id="797" name="Oval 57"/>
          <p:cNvGrpSpPr/>
          <p:nvPr/>
        </p:nvGrpSpPr>
        <p:grpSpPr>
          <a:xfrm>
            <a:off x="9452690" y="2712693"/>
            <a:ext cx="1675112" cy="1549655"/>
            <a:chOff x="-1" y="-2"/>
            <a:chExt cx="1460300" cy="1522913"/>
          </a:xfrm>
        </p:grpSpPr>
        <p:sp>
          <p:nvSpPr>
            <p:cNvPr id="795" name="Oval"/>
            <p:cNvSpPr/>
            <p:nvPr/>
          </p:nvSpPr>
          <p:spPr>
            <a:xfrm>
              <a:off x="-1" y="-2"/>
              <a:ext cx="1460300" cy="1522913"/>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96" name="Low Demand…"/>
            <p:cNvSpPr txBox="1"/>
            <p:nvPr/>
          </p:nvSpPr>
          <p:spPr>
            <a:xfrm>
              <a:off x="213854" y="579976"/>
              <a:ext cx="1032588" cy="3629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spcBef>
                  <a:spcPts val="0"/>
                </a:spcBef>
                <a:defRPr sz="1800">
                  <a:solidFill>
                    <a:srgbClr val="FFFFFF"/>
                  </a:solidFill>
                </a:defRPr>
              </a:pPr>
              <a:r>
                <a:rPr lang="en-US" dirty="0">
                  <a:latin typeface="+mj-lt"/>
                </a:rPr>
                <a:t>Outcome</a:t>
              </a:r>
              <a:endParaRPr dirty="0">
                <a:latin typeface="+mj-lt"/>
              </a:endParaRPr>
            </a:p>
          </p:txBody>
        </p:sp>
      </p:grpSp>
      <p:grpSp>
        <p:nvGrpSpPr>
          <p:cNvPr id="800" name="Oval 59"/>
          <p:cNvGrpSpPr/>
          <p:nvPr/>
        </p:nvGrpSpPr>
        <p:grpSpPr>
          <a:xfrm>
            <a:off x="6691663" y="404813"/>
            <a:ext cx="1675111" cy="1549653"/>
            <a:chOff x="-1" y="-2"/>
            <a:chExt cx="1794221" cy="1317483"/>
          </a:xfrm>
        </p:grpSpPr>
        <p:sp>
          <p:nvSpPr>
            <p:cNvPr id="798" name="Oval"/>
            <p:cNvSpPr/>
            <p:nvPr/>
          </p:nvSpPr>
          <p:spPr>
            <a:xfrm>
              <a:off x="-1" y="-2"/>
              <a:ext cx="1794221" cy="1317483"/>
            </a:xfrm>
            <a:prstGeom prst="ellipse">
              <a:avLst/>
            </a:prstGeom>
            <a:solidFill>
              <a:srgbClr val="95E616"/>
            </a:solidFill>
            <a:ln w="25400" cap="flat">
              <a:noFill/>
              <a:prstDash val="solid"/>
              <a:round/>
            </a:ln>
            <a:effectLst/>
          </p:spPr>
          <p:txBody>
            <a:bodyPr wrap="square" lIns="45718" tIns="45718" rIns="45718" bIns="45718" numCol="1" anchor="ctr">
              <a:noAutofit/>
            </a:bodyPr>
            <a:lstStyle/>
            <a:p>
              <a:pPr>
                <a:spcBef>
                  <a:spcPts val="0"/>
                </a:spcBef>
                <a:defRPr sz="1800">
                  <a:solidFill>
                    <a:srgbClr val="EDEDED"/>
                  </a:solidFill>
                  <a:latin typeface="+mn-lt"/>
                  <a:ea typeface="+mn-ea"/>
                  <a:cs typeface="+mn-cs"/>
                  <a:sym typeface="Helvetica"/>
                </a:defRPr>
              </a:pPr>
              <a:endParaRPr>
                <a:latin typeface="+mj-lt"/>
              </a:endParaRPr>
            </a:p>
          </p:txBody>
        </p:sp>
        <p:sp>
          <p:nvSpPr>
            <p:cNvPr id="799" name="Combined Clusters Analytics"/>
            <p:cNvSpPr txBox="1"/>
            <p:nvPr/>
          </p:nvSpPr>
          <p:spPr>
            <a:xfrm>
              <a:off x="262756" y="501740"/>
              <a:ext cx="1268704" cy="313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spcBef>
                  <a:spcPts val="0"/>
                </a:spcBef>
                <a:defRPr sz="1800">
                  <a:solidFill>
                    <a:srgbClr val="FFFFFF"/>
                  </a:solidFill>
                </a:defRPr>
              </a:lvl1pPr>
            </a:lstStyle>
            <a:p>
              <a:r>
                <a:rPr lang="en-US" dirty="0">
                  <a:latin typeface="+mj-lt"/>
                </a:rPr>
                <a:t>Outcome</a:t>
              </a:r>
              <a:endParaRPr dirty="0">
                <a:latin typeface="+mj-lt"/>
              </a:endParaRPr>
            </a:p>
          </p:txBody>
        </p:sp>
      </p:grpSp>
      <p:sp>
        <p:nvSpPr>
          <p:cNvPr id="3" name="Title 2">
            <a:extLst>
              <a:ext uri="{FF2B5EF4-FFF2-40B4-BE49-F238E27FC236}">
                <a16:creationId xmlns:a16="http://schemas.microsoft.com/office/drawing/2014/main" id="{C6793E5F-9005-4B1C-82E5-AFEB04DF272F}"/>
              </a:ext>
            </a:extLst>
          </p:cNvPr>
          <p:cNvSpPr>
            <a:spLocks noGrp="1"/>
          </p:cNvSpPr>
          <p:nvPr>
            <p:ph type="title"/>
          </p:nvPr>
        </p:nvSpPr>
        <p:spPr/>
        <p:txBody>
          <a:bodyPr/>
          <a:lstStyle/>
          <a:p>
            <a:r>
              <a:rPr lang="en-US" dirty="0">
                <a:latin typeface="+mj-lt"/>
              </a:rPr>
              <a:t>Approach</a:t>
            </a:r>
            <a:endParaRPr lang="en-GB" dirty="0">
              <a:latin typeface="+mj-lt"/>
            </a:endParaRPr>
          </a:p>
        </p:txBody>
      </p:sp>
      <p:sp>
        <p:nvSpPr>
          <p:cNvPr id="47" name="Straight Arrow Connector 39">
            <a:extLst>
              <a:ext uri="{FF2B5EF4-FFF2-40B4-BE49-F238E27FC236}">
                <a16:creationId xmlns:a16="http://schemas.microsoft.com/office/drawing/2014/main" id="{F3889439-FF3B-45A7-B9B8-A0C40C0618DB}"/>
              </a:ext>
            </a:extLst>
          </p:cNvPr>
          <p:cNvSpPr/>
          <p:nvPr/>
        </p:nvSpPr>
        <p:spPr>
          <a:xfrm flipH="1">
            <a:off x="7507610" y="3966847"/>
            <a:ext cx="1552" cy="1037134"/>
          </a:xfrm>
          <a:prstGeom prst="line">
            <a:avLst/>
          </a:prstGeom>
          <a:ln w="25400">
            <a:solidFill>
              <a:srgbClr val="777777"/>
            </a:solidFill>
            <a:prstDash val="dash"/>
            <a:tailEnd type="triangle"/>
          </a:ln>
        </p:spPr>
        <p:txBody>
          <a:bodyPr lIns="45718" tIns="45718" rIns="45718" bIns="45718"/>
          <a:lstStyle/>
          <a:p>
            <a:endParaRPr>
              <a:latin typeface="+mj-lt"/>
            </a:endParaRPr>
          </a:p>
        </p:txBody>
      </p:sp>
      <p:sp>
        <p:nvSpPr>
          <p:cNvPr id="48" name="Straight Arrow Connector 39">
            <a:extLst>
              <a:ext uri="{FF2B5EF4-FFF2-40B4-BE49-F238E27FC236}">
                <a16:creationId xmlns:a16="http://schemas.microsoft.com/office/drawing/2014/main" id="{9573E904-9039-4566-BE02-71E167D259FB}"/>
              </a:ext>
            </a:extLst>
          </p:cNvPr>
          <p:cNvSpPr/>
          <p:nvPr/>
        </p:nvSpPr>
        <p:spPr>
          <a:xfrm flipV="1">
            <a:off x="7507611" y="1954461"/>
            <a:ext cx="0" cy="1053734"/>
          </a:xfrm>
          <a:prstGeom prst="line">
            <a:avLst/>
          </a:prstGeom>
          <a:ln w="25400">
            <a:solidFill>
              <a:srgbClr val="777777"/>
            </a:solidFill>
            <a:prstDash val="dash"/>
            <a:tailEnd type="triangle"/>
          </a:ln>
        </p:spPr>
        <p:txBody>
          <a:bodyPr lIns="45718" tIns="45718" rIns="45718" bIns="45718"/>
          <a:lstStyle/>
          <a:p>
            <a:endParaRPr>
              <a:latin typeface="+mj-lt"/>
            </a:endParaRPr>
          </a:p>
        </p:txBody>
      </p:sp>
      <p:sp>
        <p:nvSpPr>
          <p:cNvPr id="49" name="Straight Arrow Connector 39">
            <a:extLst>
              <a:ext uri="{FF2B5EF4-FFF2-40B4-BE49-F238E27FC236}">
                <a16:creationId xmlns:a16="http://schemas.microsoft.com/office/drawing/2014/main" id="{35337296-C84D-4E96-BCC4-146F6E452121}"/>
              </a:ext>
            </a:extLst>
          </p:cNvPr>
          <p:cNvSpPr/>
          <p:nvPr/>
        </p:nvSpPr>
        <p:spPr>
          <a:xfrm flipV="1">
            <a:off x="8197172" y="3487521"/>
            <a:ext cx="1255515" cy="1"/>
          </a:xfrm>
          <a:prstGeom prst="line">
            <a:avLst/>
          </a:prstGeom>
          <a:ln w="25400">
            <a:solidFill>
              <a:srgbClr val="777777"/>
            </a:solidFill>
            <a:prstDash val="dash"/>
            <a:tailEnd type="triangle"/>
          </a:ln>
        </p:spPr>
        <p:txBody>
          <a:bodyPr lIns="45718" tIns="45718" rIns="45718" bIns="45718"/>
          <a:lstStyle/>
          <a:p>
            <a:endParaRPr>
              <a:latin typeface="+mj-lt"/>
            </a:endParaRPr>
          </a:p>
        </p:txBody>
      </p:sp>
    </p:spTree>
    <p:extLst>
      <p:ext uri="{BB962C8B-B14F-4D97-AF65-F5344CB8AC3E}">
        <p14:creationId xmlns:p14="http://schemas.microsoft.com/office/powerpoint/2010/main" val="4162126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8F90E5-A273-42FC-85AF-429EF738762D}"/>
              </a:ext>
            </a:extLst>
          </p:cNvPr>
          <p:cNvSpPr>
            <a:spLocks noGrp="1"/>
          </p:cNvSpPr>
          <p:nvPr>
            <p:ph type="body" sz="quarter" idx="1"/>
          </p:nvPr>
        </p:nvSpPr>
        <p:spPr/>
        <p:txBody>
          <a:bodyPr/>
          <a:lstStyle/>
          <a:p>
            <a:r>
              <a:rPr lang="en-US" dirty="0"/>
              <a:t>What did we find overall?</a:t>
            </a:r>
            <a:endParaRPr lang="en-GB" dirty="0"/>
          </a:p>
        </p:txBody>
      </p:sp>
      <p:sp>
        <p:nvSpPr>
          <p:cNvPr id="3" name="Text Placeholder 2">
            <a:extLst>
              <a:ext uri="{FF2B5EF4-FFF2-40B4-BE49-F238E27FC236}">
                <a16:creationId xmlns:a16="http://schemas.microsoft.com/office/drawing/2014/main" id="{4C8D5842-9F6D-4BCE-BDA6-F29985B0A6FA}"/>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7566071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FF7A350-A4DB-46D1-A866-8BA8E79A73B7}"/>
              </a:ext>
            </a:extLst>
          </p:cNvPr>
          <p:cNvSpPr>
            <a:spLocks noGrp="1"/>
          </p:cNvSpPr>
          <p:nvPr>
            <p:ph type="body" sz="quarter" idx="16"/>
          </p:nvPr>
        </p:nvSpPr>
        <p:spPr/>
        <p:txBody>
          <a:bodyPr/>
          <a:lstStyle/>
          <a:p>
            <a:r>
              <a:rPr lang="en-US" dirty="0"/>
              <a:t>Activities and findings</a:t>
            </a:r>
            <a:endParaRPr lang="en-GB" dirty="0"/>
          </a:p>
        </p:txBody>
      </p:sp>
      <p:sp>
        <p:nvSpPr>
          <p:cNvPr id="8" name="Text Placeholder 7">
            <a:extLst>
              <a:ext uri="{FF2B5EF4-FFF2-40B4-BE49-F238E27FC236}">
                <a16:creationId xmlns:a16="http://schemas.microsoft.com/office/drawing/2014/main" id="{F65410A8-FD36-43A0-BC92-3D48917BF540}"/>
              </a:ext>
            </a:extLst>
          </p:cNvPr>
          <p:cNvSpPr>
            <a:spLocks noGrp="1"/>
          </p:cNvSpPr>
          <p:nvPr>
            <p:ph type="body" sz="quarter" idx="1"/>
          </p:nvPr>
        </p:nvSpPr>
        <p:spPr/>
        <p:txBody>
          <a:bodyPr>
            <a:normAutofit/>
          </a:bodyPr>
          <a:lstStyle/>
          <a:p>
            <a:r>
              <a:rPr lang="en-US" dirty="0"/>
              <a:t>Sprint One</a:t>
            </a:r>
            <a:endParaRPr lang="en-GB" dirty="0"/>
          </a:p>
        </p:txBody>
      </p:sp>
      <p:sp>
        <p:nvSpPr>
          <p:cNvPr id="9" name="Text Placeholder 8">
            <a:extLst>
              <a:ext uri="{FF2B5EF4-FFF2-40B4-BE49-F238E27FC236}">
                <a16:creationId xmlns:a16="http://schemas.microsoft.com/office/drawing/2014/main" id="{64B624C3-B792-4376-9B0A-EE8BC638A49D}"/>
              </a:ext>
            </a:extLst>
          </p:cNvPr>
          <p:cNvSpPr>
            <a:spLocks noGrp="1"/>
          </p:cNvSpPr>
          <p:nvPr>
            <p:ph type="body" sz="quarter" idx="13"/>
          </p:nvPr>
        </p:nvSpPr>
        <p:spPr/>
        <p:txBody>
          <a:bodyPr/>
          <a:lstStyle/>
          <a:p>
            <a:r>
              <a:rPr lang="en-US" dirty="0"/>
              <a:t>Sprint Three</a:t>
            </a:r>
            <a:endParaRPr lang="en-GB" dirty="0"/>
          </a:p>
        </p:txBody>
      </p:sp>
      <p:sp>
        <p:nvSpPr>
          <p:cNvPr id="10" name="Text Placeholder 9">
            <a:extLst>
              <a:ext uri="{FF2B5EF4-FFF2-40B4-BE49-F238E27FC236}">
                <a16:creationId xmlns:a16="http://schemas.microsoft.com/office/drawing/2014/main" id="{AF01CEDB-4AFF-4B0A-8961-04B50A216A1B}"/>
              </a:ext>
            </a:extLst>
          </p:cNvPr>
          <p:cNvSpPr>
            <a:spLocks noGrp="1"/>
          </p:cNvSpPr>
          <p:nvPr>
            <p:ph type="body" sz="quarter" idx="14"/>
          </p:nvPr>
        </p:nvSpPr>
        <p:spPr/>
        <p:txBody>
          <a:bodyPr/>
          <a:lstStyle/>
          <a:p>
            <a:r>
              <a:rPr lang="en-US" dirty="0"/>
              <a:t>Sprint Two</a:t>
            </a:r>
            <a:endParaRPr lang="en-GB" dirty="0"/>
          </a:p>
        </p:txBody>
      </p:sp>
      <p:sp>
        <p:nvSpPr>
          <p:cNvPr id="12" name="Text Placeholder 11">
            <a:extLst>
              <a:ext uri="{FF2B5EF4-FFF2-40B4-BE49-F238E27FC236}">
                <a16:creationId xmlns:a16="http://schemas.microsoft.com/office/drawing/2014/main" id="{F009A6C0-7768-4C44-99A5-DABAC71C9093}"/>
              </a:ext>
            </a:extLst>
          </p:cNvPr>
          <p:cNvSpPr>
            <a:spLocks noGrp="1"/>
          </p:cNvSpPr>
          <p:nvPr>
            <p:ph type="body" sz="quarter" idx="17"/>
          </p:nvPr>
        </p:nvSpPr>
        <p:spPr/>
        <p:txBody>
          <a:bodyPr/>
          <a:lstStyle/>
          <a:p>
            <a:r>
              <a:rPr lang="en-US" dirty="0"/>
              <a:t>Activities and findings</a:t>
            </a:r>
            <a:endParaRPr lang="en-GB" dirty="0"/>
          </a:p>
        </p:txBody>
      </p:sp>
      <p:sp>
        <p:nvSpPr>
          <p:cNvPr id="13" name="Text Placeholder 12">
            <a:extLst>
              <a:ext uri="{FF2B5EF4-FFF2-40B4-BE49-F238E27FC236}">
                <a16:creationId xmlns:a16="http://schemas.microsoft.com/office/drawing/2014/main" id="{2B078F57-7D36-4DDC-BA76-0286E6D20BFE}"/>
              </a:ext>
            </a:extLst>
          </p:cNvPr>
          <p:cNvSpPr>
            <a:spLocks noGrp="1"/>
          </p:cNvSpPr>
          <p:nvPr>
            <p:ph type="body" sz="quarter" idx="18"/>
          </p:nvPr>
        </p:nvSpPr>
        <p:spPr/>
        <p:txBody>
          <a:bodyPr/>
          <a:lstStyle/>
          <a:p>
            <a:r>
              <a:rPr lang="en-US" dirty="0"/>
              <a:t>Activities and findings</a:t>
            </a:r>
            <a:endParaRPr lang="en-GB" dirty="0"/>
          </a:p>
        </p:txBody>
      </p:sp>
      <p:sp>
        <p:nvSpPr>
          <p:cNvPr id="7" name="Title 6">
            <a:extLst>
              <a:ext uri="{FF2B5EF4-FFF2-40B4-BE49-F238E27FC236}">
                <a16:creationId xmlns:a16="http://schemas.microsoft.com/office/drawing/2014/main" id="{2578DEDD-C520-470B-B0A9-C7062896DBD1}"/>
              </a:ext>
            </a:extLst>
          </p:cNvPr>
          <p:cNvSpPr>
            <a:spLocks noGrp="1"/>
          </p:cNvSpPr>
          <p:nvPr>
            <p:ph type="title"/>
          </p:nvPr>
        </p:nvSpPr>
        <p:spPr/>
        <p:txBody>
          <a:bodyPr/>
          <a:lstStyle/>
          <a:p>
            <a:r>
              <a:rPr lang="en-US" dirty="0"/>
              <a:t>Project Summary</a:t>
            </a:r>
            <a:endParaRPr lang="en-GB" dirty="0"/>
          </a:p>
        </p:txBody>
      </p:sp>
    </p:spTree>
    <p:extLst>
      <p:ext uri="{BB962C8B-B14F-4D97-AF65-F5344CB8AC3E}">
        <p14:creationId xmlns:p14="http://schemas.microsoft.com/office/powerpoint/2010/main" val="1327927526"/>
      </p:ext>
    </p:extLst>
  </p:cSld>
  <p:clrMapOvr>
    <a:masterClrMapping/>
  </p:clrMapOvr>
  <p:transition spd="med"/>
</p:sld>
</file>

<file path=ppt/theme/theme1.xml><?xml version="1.0" encoding="utf-8"?>
<a:theme xmlns:a="http://schemas.openxmlformats.org/drawingml/2006/main" name="Capgemini Global 2017">
  <a:themeElements>
    <a:clrScheme name="Capgemini Global 2017">
      <a:dk1>
        <a:srgbClr val="000000"/>
      </a:dk1>
      <a:lt1>
        <a:srgbClr val="EDEDED"/>
      </a:lt1>
      <a:dk2>
        <a:srgbClr val="A7A7A7"/>
      </a:dk2>
      <a:lt2>
        <a:srgbClr val="535353"/>
      </a:lt2>
      <a:accent1>
        <a:srgbClr val="80B8D6"/>
      </a:accent1>
      <a:accent2>
        <a:srgbClr val="12ABDB"/>
      </a:accent2>
      <a:accent3>
        <a:srgbClr val="2B0A3D"/>
      </a:accent3>
      <a:accent4>
        <a:srgbClr val="FF304C"/>
      </a:accent4>
      <a:accent5>
        <a:srgbClr val="95E616"/>
      </a:accent5>
      <a:accent6>
        <a:srgbClr val="0F999C"/>
      </a:accent6>
      <a:hlink>
        <a:srgbClr val="0000FF"/>
      </a:hlink>
      <a:folHlink>
        <a:srgbClr val="FF00FF"/>
      </a:folHlink>
    </a:clrScheme>
    <a:fontScheme name="Capgemini">
      <a:majorFont>
        <a:latin typeface="Cambria"/>
        <a:ea typeface=""/>
        <a:cs typeface=""/>
      </a:majorFont>
      <a:minorFont>
        <a:latin typeface="Verdana"/>
        <a:ea typeface=""/>
        <a:cs typeface=""/>
      </a:minorFont>
    </a:fontScheme>
    <a:fmtScheme name="Capgemini Global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EDED"/>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apgemini Global 2017">
  <a:themeElements>
    <a:clrScheme name="Capgemini Global 2017">
      <a:dk1>
        <a:srgbClr val="000000"/>
      </a:dk1>
      <a:lt1>
        <a:srgbClr val="FFFFFF"/>
      </a:lt1>
      <a:dk2>
        <a:srgbClr val="A7A7A7"/>
      </a:dk2>
      <a:lt2>
        <a:srgbClr val="535353"/>
      </a:lt2>
      <a:accent1>
        <a:srgbClr val="80B8D6"/>
      </a:accent1>
      <a:accent2>
        <a:srgbClr val="12ABDB"/>
      </a:accent2>
      <a:accent3>
        <a:srgbClr val="2B0A3D"/>
      </a:accent3>
      <a:accent4>
        <a:srgbClr val="FF304C"/>
      </a:accent4>
      <a:accent5>
        <a:srgbClr val="95E616"/>
      </a:accent5>
      <a:accent6>
        <a:srgbClr val="0F999C"/>
      </a:accent6>
      <a:hlink>
        <a:srgbClr val="0000FF"/>
      </a:hlink>
      <a:folHlink>
        <a:srgbClr val="FF00FF"/>
      </a:folHlink>
    </a:clrScheme>
    <a:fontScheme name="Capgemini Global 2017">
      <a:majorFont>
        <a:latin typeface="Verdana"/>
        <a:ea typeface="Verdana"/>
        <a:cs typeface="Verdana"/>
      </a:majorFont>
      <a:minorFont>
        <a:latin typeface="Helvetica"/>
        <a:ea typeface="Helvetica"/>
        <a:cs typeface="Helvetica"/>
      </a:minorFont>
    </a:fontScheme>
    <a:fmtScheme name="Capgemini Global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EDED"/>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1000"/>
          </a:spcBef>
          <a:spcAft>
            <a:spcPts val="0"/>
          </a:spcAft>
          <a:buClrTx/>
          <a:buSzTx/>
          <a:buFontTx/>
          <a:buNone/>
          <a:tabLst/>
          <a:defRPr kumimoji="0" sz="1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23444</TotalTime>
  <Words>262</Words>
  <Application>Microsoft Office PowerPoint</Application>
  <PresentationFormat>Widescreen</PresentationFormat>
  <Paragraphs>119</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Microsoft YaHei</vt:lpstr>
      <vt:lpstr>Arial</vt:lpstr>
      <vt:lpstr>Cambria</vt:lpstr>
      <vt:lpstr>Courier New</vt:lpstr>
      <vt:lpstr>Ebrima</vt:lpstr>
      <vt:lpstr>Georgia</vt:lpstr>
      <vt:lpstr>Helvetica</vt:lpstr>
      <vt:lpstr>Trebuchet MS</vt:lpstr>
      <vt:lpstr>Verdana</vt:lpstr>
      <vt:lpstr>Capgemini Global 2017</vt:lpstr>
      <vt:lpstr>PowerPoint Presentation</vt:lpstr>
      <vt:lpstr>Introduction</vt:lpstr>
      <vt:lpstr>PowerPoint Presentation</vt:lpstr>
      <vt:lpstr>Agile Methodology</vt:lpstr>
      <vt:lpstr>Cross Industry Standard Process for Data Mining</vt:lpstr>
      <vt:lpstr>Technology</vt:lpstr>
      <vt:lpstr>Approach</vt:lpstr>
      <vt:lpstr>PowerPoint Presentation</vt:lpstr>
      <vt:lpstr>Project Summary</vt:lpstr>
      <vt:lpstr>Overview</vt:lpstr>
      <vt:lpstr>PowerPoint Presentation</vt:lpstr>
      <vt:lpstr>Analysis</vt:lpstr>
      <vt:lpstr>PowerPoint Presentation</vt:lpstr>
      <vt:lpstr>Analysis</vt:lpstr>
      <vt:lpstr>Analysis</vt:lpstr>
      <vt:lpstr>PowerPoint Presentation</vt:lpstr>
      <vt:lpstr>Ways Forward</vt:lpstr>
      <vt:lpstr>Ways Forward</vt:lpstr>
      <vt:lpstr>Potential Savings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Belron Reverse Logistics Final Presentation</dc:title>
  <dc:creator>Tomlinson, Rhianna</dc:creator>
  <cp:lastModifiedBy>Tomlinson, Rhianna</cp:lastModifiedBy>
  <cp:revision>107</cp:revision>
  <dcterms:modified xsi:type="dcterms:W3CDTF">2018-05-15T15:46:15Z</dcterms:modified>
</cp:coreProperties>
</file>