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 id="2147483651" r:id="rId3"/>
    <p:sldMasterId id="2147483652" r:id="rId4"/>
  </p:sldMasterIdLst>
  <p:notesMasterIdLst>
    <p:notesMasterId r:id="rId10"/>
  </p:notesMasterIdLst>
  <p:handoutMasterIdLst>
    <p:handoutMasterId r:id="rId11"/>
  </p:handoutMasterIdLst>
  <p:sldIdLst>
    <p:sldId id="596" r:id="rId5"/>
    <p:sldId id="592" r:id="rId6"/>
    <p:sldId id="590" r:id="rId7"/>
    <p:sldId id="595" r:id="rId8"/>
    <p:sldId id="597" r:id="rId9"/>
  </p:sldIdLst>
  <p:sldSz cx="9144000" cy="5143500" type="screen16x9"/>
  <p:notesSz cx="6808788" cy="9939338"/>
  <p:defaultTextStyle>
    <a:defPPr>
      <a:defRPr lang="zh-CN"/>
    </a:defPPr>
    <a:lvl1pPr algn="l" rtl="0" fontAlgn="base">
      <a:spcBef>
        <a:spcPct val="0"/>
      </a:spcBef>
      <a:spcAft>
        <a:spcPct val="0"/>
      </a:spcAft>
      <a:defRPr kern="1200">
        <a:solidFill>
          <a:schemeClr val="tx1"/>
        </a:solidFill>
        <a:latin typeface="Arial"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itchFamily="34" charset="0"/>
        <a:ea typeface="SimSun" pitchFamily="2" charset="-122"/>
        <a:cs typeface="+mn-cs"/>
      </a:defRPr>
    </a:lvl5pPr>
    <a:lvl6pPr marL="2286000" algn="l" defTabSz="914400" rtl="0" eaLnBrk="1" latinLnBrk="0" hangingPunct="1">
      <a:defRPr kern="1200">
        <a:solidFill>
          <a:schemeClr val="tx1"/>
        </a:solidFill>
        <a:latin typeface="Arial" pitchFamily="34" charset="0"/>
        <a:ea typeface="SimSun" pitchFamily="2" charset="-122"/>
        <a:cs typeface="+mn-cs"/>
      </a:defRPr>
    </a:lvl6pPr>
    <a:lvl7pPr marL="2743200" algn="l" defTabSz="914400" rtl="0" eaLnBrk="1" latinLnBrk="0" hangingPunct="1">
      <a:defRPr kern="1200">
        <a:solidFill>
          <a:schemeClr val="tx1"/>
        </a:solidFill>
        <a:latin typeface="Arial" pitchFamily="34" charset="0"/>
        <a:ea typeface="SimSun" pitchFamily="2" charset="-122"/>
        <a:cs typeface="+mn-cs"/>
      </a:defRPr>
    </a:lvl7pPr>
    <a:lvl8pPr marL="3200400" algn="l" defTabSz="914400" rtl="0" eaLnBrk="1" latinLnBrk="0" hangingPunct="1">
      <a:defRPr kern="1200">
        <a:solidFill>
          <a:schemeClr val="tx1"/>
        </a:solidFill>
        <a:latin typeface="Arial" pitchFamily="34" charset="0"/>
        <a:ea typeface="SimSun" pitchFamily="2" charset="-122"/>
        <a:cs typeface="+mn-cs"/>
      </a:defRPr>
    </a:lvl8pPr>
    <a:lvl9pPr marL="3657600" algn="l" defTabSz="914400" rtl="0" eaLnBrk="1" latinLnBrk="0" hangingPunct="1">
      <a:defRPr kern="1200">
        <a:solidFill>
          <a:schemeClr val="tx1"/>
        </a:solidFill>
        <a:latin typeface="Arial" pitchFamily="34"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E7F3F4"/>
    <a:srgbClr val="CCECFF"/>
    <a:srgbClr val="FFFF99"/>
    <a:srgbClr val="FF9966"/>
    <a:srgbClr val="99CC00"/>
    <a:srgbClr val="FF0066"/>
    <a:srgbClr val="B2B2B2"/>
    <a:srgbClr val="808080"/>
    <a:srgbClr val="96969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4904" autoAdjust="0"/>
  </p:normalViewPr>
  <p:slideViewPr>
    <p:cSldViewPr>
      <p:cViewPr varScale="1">
        <p:scale>
          <a:sx n="89" d="100"/>
          <a:sy n="89" d="100"/>
        </p:scale>
        <p:origin x="-840" y="-96"/>
      </p:cViewPr>
      <p:guideLst>
        <p:guide orient="horz" pos="323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3258"/>
    </p:cViewPr>
  </p:sorterViewPr>
  <p:notesViewPr>
    <p:cSldViewPr showGuides="1">
      <p:cViewPr varScale="1">
        <p:scale>
          <a:sx n="55" d="100"/>
          <a:sy n="55" d="100"/>
        </p:scale>
        <p:origin x="-2574" y="-96"/>
      </p:cViewPr>
      <p:guideLst>
        <p:guide orient="horz" pos="3130"/>
        <p:guide pos="2145"/>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50475" cy="496967"/>
          </a:xfrm>
          <a:prstGeom prst="rect">
            <a:avLst/>
          </a:prstGeom>
          <a:noFill/>
          <a:ln w="9525">
            <a:noFill/>
            <a:miter lim="800000"/>
            <a:headEnd/>
            <a:tailEnd/>
          </a:ln>
          <a:effectLst/>
        </p:spPr>
        <p:txBody>
          <a:bodyPr vert="horz" wrap="square" lIns="91568" tIns="45784" rIns="91568" bIns="45784" numCol="1" anchor="t" anchorCtr="0" compatLnSpc="1">
            <a:prstTxWarp prst="textNoShape">
              <a:avLst/>
            </a:prstTxWarp>
          </a:bodyPr>
          <a:lstStyle>
            <a:lvl1pPr>
              <a:defRPr sz="1200"/>
            </a:lvl1pPr>
          </a:lstStyle>
          <a:p>
            <a:endParaRPr lang="en-US" altLang="zh-CN"/>
          </a:p>
        </p:txBody>
      </p:sp>
      <p:sp>
        <p:nvSpPr>
          <p:cNvPr id="26627" name="Rectangle 3"/>
          <p:cNvSpPr>
            <a:spLocks noGrp="1" noChangeArrowheads="1"/>
          </p:cNvSpPr>
          <p:nvPr>
            <p:ph type="dt" sz="quarter" idx="1"/>
          </p:nvPr>
        </p:nvSpPr>
        <p:spPr bwMode="auto">
          <a:xfrm>
            <a:off x="3856738" y="0"/>
            <a:ext cx="2950475" cy="496967"/>
          </a:xfrm>
          <a:prstGeom prst="rect">
            <a:avLst/>
          </a:prstGeom>
          <a:noFill/>
          <a:ln w="9525">
            <a:noFill/>
            <a:miter lim="800000"/>
            <a:headEnd/>
            <a:tailEnd/>
          </a:ln>
          <a:effectLst/>
        </p:spPr>
        <p:txBody>
          <a:bodyPr vert="horz" wrap="square" lIns="91568" tIns="45784" rIns="91568" bIns="45784" numCol="1" anchor="t" anchorCtr="0" compatLnSpc="1">
            <a:prstTxWarp prst="textNoShape">
              <a:avLst/>
            </a:prstTxWarp>
          </a:bodyPr>
          <a:lstStyle>
            <a:lvl1pPr algn="r">
              <a:defRPr sz="1200"/>
            </a:lvl1pPr>
          </a:lstStyle>
          <a:p>
            <a:endParaRPr lang="en-US" altLang="zh-CN"/>
          </a:p>
        </p:txBody>
      </p:sp>
      <p:sp>
        <p:nvSpPr>
          <p:cNvPr id="26628" name="Rectangle 4"/>
          <p:cNvSpPr>
            <a:spLocks noGrp="1" noChangeArrowheads="1"/>
          </p:cNvSpPr>
          <p:nvPr>
            <p:ph type="ftr" sz="quarter" idx="2"/>
          </p:nvPr>
        </p:nvSpPr>
        <p:spPr bwMode="auto">
          <a:xfrm>
            <a:off x="0" y="9440646"/>
            <a:ext cx="2950475" cy="496967"/>
          </a:xfrm>
          <a:prstGeom prst="rect">
            <a:avLst/>
          </a:prstGeom>
          <a:noFill/>
          <a:ln w="9525">
            <a:noFill/>
            <a:miter lim="800000"/>
            <a:headEnd/>
            <a:tailEnd/>
          </a:ln>
          <a:effectLst/>
        </p:spPr>
        <p:txBody>
          <a:bodyPr vert="horz" wrap="square" lIns="91568" tIns="45784" rIns="91568" bIns="45784" numCol="1" anchor="b" anchorCtr="0" compatLnSpc="1">
            <a:prstTxWarp prst="textNoShape">
              <a:avLst/>
            </a:prstTxWarp>
          </a:bodyPr>
          <a:lstStyle>
            <a:lvl1pPr>
              <a:defRPr sz="1200"/>
            </a:lvl1pPr>
          </a:lstStyle>
          <a:p>
            <a:pPr>
              <a:defRPr/>
            </a:pPr>
            <a:endParaRPr lang="en-US" altLang="zh-CN" dirty="0"/>
          </a:p>
        </p:txBody>
      </p:sp>
      <p:sp>
        <p:nvSpPr>
          <p:cNvPr id="26629" name="Rectangle 5"/>
          <p:cNvSpPr>
            <a:spLocks noGrp="1" noChangeArrowheads="1"/>
          </p:cNvSpPr>
          <p:nvPr>
            <p:ph type="sldNum" sz="quarter" idx="3"/>
          </p:nvPr>
        </p:nvSpPr>
        <p:spPr bwMode="auto">
          <a:xfrm>
            <a:off x="3856738" y="9440646"/>
            <a:ext cx="2950475" cy="496967"/>
          </a:xfrm>
          <a:prstGeom prst="rect">
            <a:avLst/>
          </a:prstGeom>
          <a:noFill/>
          <a:ln w="9525">
            <a:noFill/>
            <a:miter lim="800000"/>
            <a:headEnd/>
            <a:tailEnd/>
          </a:ln>
          <a:effectLst/>
        </p:spPr>
        <p:txBody>
          <a:bodyPr vert="horz" wrap="square" lIns="91568" tIns="45784" rIns="91568" bIns="45784" numCol="1" anchor="b" anchorCtr="0" compatLnSpc="1">
            <a:prstTxWarp prst="textNoShape">
              <a:avLst/>
            </a:prstTxWarp>
          </a:bodyPr>
          <a:lstStyle>
            <a:lvl1pPr algn="r">
              <a:defRPr sz="1200"/>
            </a:lvl1pPr>
          </a:lstStyle>
          <a:p>
            <a:fld id="{25AA30DD-ECC4-4D83-AFBE-2AA61AAF3183}"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50475" cy="496967"/>
          </a:xfrm>
          <a:prstGeom prst="rect">
            <a:avLst/>
          </a:prstGeom>
          <a:noFill/>
          <a:ln w="9525">
            <a:noFill/>
            <a:miter lim="800000"/>
            <a:headEnd/>
            <a:tailEnd/>
          </a:ln>
          <a:effectLst/>
        </p:spPr>
        <p:txBody>
          <a:bodyPr vert="horz" wrap="square" lIns="91568" tIns="45784" rIns="91568" bIns="45784" numCol="1" anchor="t" anchorCtr="0" compatLnSpc="1">
            <a:prstTxWarp prst="textNoShape">
              <a:avLst/>
            </a:prstTxWarp>
          </a:bodyPr>
          <a:lstStyle>
            <a:lvl1pPr>
              <a:defRPr sz="1200"/>
            </a:lvl1pPr>
          </a:lstStyle>
          <a:p>
            <a:endParaRPr lang="en-US" altLang="zh-CN"/>
          </a:p>
        </p:txBody>
      </p:sp>
      <p:sp>
        <p:nvSpPr>
          <p:cNvPr id="24579" name="Rectangle 3"/>
          <p:cNvSpPr>
            <a:spLocks noGrp="1" noChangeArrowheads="1"/>
          </p:cNvSpPr>
          <p:nvPr>
            <p:ph type="dt" idx="1"/>
          </p:nvPr>
        </p:nvSpPr>
        <p:spPr bwMode="auto">
          <a:xfrm>
            <a:off x="3856738" y="0"/>
            <a:ext cx="2950475" cy="496967"/>
          </a:xfrm>
          <a:prstGeom prst="rect">
            <a:avLst/>
          </a:prstGeom>
          <a:noFill/>
          <a:ln w="9525">
            <a:noFill/>
            <a:miter lim="800000"/>
            <a:headEnd/>
            <a:tailEnd/>
          </a:ln>
          <a:effectLst/>
        </p:spPr>
        <p:txBody>
          <a:bodyPr vert="horz" wrap="square" lIns="91568" tIns="45784" rIns="91568" bIns="45784" numCol="1" anchor="t" anchorCtr="0" compatLnSpc="1">
            <a:prstTxWarp prst="textNoShape">
              <a:avLst/>
            </a:prstTxWarp>
          </a:bodyPr>
          <a:lstStyle>
            <a:lvl1pPr algn="r">
              <a:defRPr sz="1200"/>
            </a:lvl1pPr>
          </a:lstStyle>
          <a:p>
            <a:endParaRPr lang="en-US" altLang="zh-CN"/>
          </a:p>
        </p:txBody>
      </p:sp>
      <p:sp>
        <p:nvSpPr>
          <p:cNvPr id="28676" name="Rectangle 4"/>
          <p:cNvSpPr>
            <a:spLocks noGrp="1" noRot="1" noChangeAspect="1" noChangeArrowheads="1" noTextEdit="1"/>
          </p:cNvSpPr>
          <p:nvPr>
            <p:ph type="sldImg" idx="2"/>
          </p:nvPr>
        </p:nvSpPr>
        <p:spPr bwMode="auto">
          <a:xfrm>
            <a:off x="92075" y="746125"/>
            <a:ext cx="6624638" cy="372745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0880" y="4721186"/>
            <a:ext cx="5447030" cy="4472702"/>
          </a:xfrm>
          <a:prstGeom prst="rect">
            <a:avLst/>
          </a:prstGeom>
          <a:noFill/>
          <a:ln w="9525">
            <a:noFill/>
            <a:miter lim="800000"/>
            <a:headEnd/>
            <a:tailEnd/>
          </a:ln>
          <a:effectLst/>
        </p:spPr>
        <p:txBody>
          <a:bodyPr vert="horz" wrap="square" lIns="91568" tIns="45784" rIns="91568" bIns="45784"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4582" name="Rectangle 6"/>
          <p:cNvSpPr>
            <a:spLocks noGrp="1" noChangeArrowheads="1"/>
          </p:cNvSpPr>
          <p:nvPr>
            <p:ph type="ftr" sz="quarter" idx="4"/>
          </p:nvPr>
        </p:nvSpPr>
        <p:spPr bwMode="auto">
          <a:xfrm>
            <a:off x="0" y="9440646"/>
            <a:ext cx="2950475" cy="496967"/>
          </a:xfrm>
          <a:prstGeom prst="rect">
            <a:avLst/>
          </a:prstGeom>
          <a:noFill/>
          <a:ln w="9525">
            <a:noFill/>
            <a:miter lim="800000"/>
            <a:headEnd/>
            <a:tailEnd/>
          </a:ln>
          <a:effectLst/>
        </p:spPr>
        <p:txBody>
          <a:bodyPr vert="horz" wrap="square" lIns="91568" tIns="45784" rIns="91568" bIns="45784" numCol="1" anchor="b" anchorCtr="0" compatLnSpc="1">
            <a:prstTxWarp prst="textNoShape">
              <a:avLst/>
            </a:prstTxWarp>
          </a:bodyPr>
          <a:lstStyle>
            <a:lvl1pPr>
              <a:defRPr sz="1200"/>
            </a:lvl1pPr>
          </a:lstStyle>
          <a:p>
            <a:pPr>
              <a:defRPr/>
            </a:pPr>
            <a:r>
              <a:rPr lang="en-US" altLang="zh-CN"/>
              <a:t>Mobile Device Industry Benchmarking - ed0it1</a:t>
            </a:r>
          </a:p>
        </p:txBody>
      </p:sp>
      <p:sp>
        <p:nvSpPr>
          <p:cNvPr id="24583" name="Rectangle 7"/>
          <p:cNvSpPr>
            <a:spLocks noGrp="1" noChangeArrowheads="1"/>
          </p:cNvSpPr>
          <p:nvPr>
            <p:ph type="sldNum" sz="quarter" idx="5"/>
          </p:nvPr>
        </p:nvSpPr>
        <p:spPr bwMode="auto">
          <a:xfrm>
            <a:off x="3856738" y="9440646"/>
            <a:ext cx="2950475" cy="496967"/>
          </a:xfrm>
          <a:prstGeom prst="rect">
            <a:avLst/>
          </a:prstGeom>
          <a:noFill/>
          <a:ln w="9525">
            <a:noFill/>
            <a:miter lim="800000"/>
            <a:headEnd/>
            <a:tailEnd/>
          </a:ln>
          <a:effectLst/>
        </p:spPr>
        <p:txBody>
          <a:bodyPr vert="horz" wrap="square" lIns="91568" tIns="45784" rIns="91568" bIns="45784" numCol="1" anchor="b" anchorCtr="0" compatLnSpc="1">
            <a:prstTxWarp prst="textNoShape">
              <a:avLst/>
            </a:prstTxWarp>
          </a:bodyPr>
          <a:lstStyle>
            <a:lvl1pPr algn="r">
              <a:defRPr sz="1200"/>
            </a:lvl1pPr>
          </a:lstStyle>
          <a:p>
            <a:fld id="{01C54E54-01D6-4834-923A-7843D6DE059E}" type="slidenum">
              <a:rPr lang="en-US" altLang="zh-CN"/>
              <a:pPr/>
              <a:t>‹#›</a:t>
            </a:fld>
            <a:endParaRPr lang="en-US" altLang="zh-CN"/>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fld id="{B2BD32F6-8D64-478F-BC4B-B1DEF9E4A2A6}" type="slidenum">
              <a:rPr lang="en-US" altLang="zh-CN"/>
              <a:pPr/>
              <a:t>‹#›</a:t>
            </a:fld>
            <a:endParaRPr lang="en-US" altLang="zh-CN"/>
          </a:p>
        </p:txBody>
      </p:sp>
      <p:sp>
        <p:nvSpPr>
          <p:cNvPr id="5" name="Rectangle 7"/>
          <p:cNvSpPr>
            <a:spLocks noGrp="1" noChangeArrowheads="1"/>
          </p:cNvSpPr>
          <p:nvPr>
            <p:ph type="ftr" sz="quarter" idx="11"/>
          </p:nvPr>
        </p:nvSpPr>
        <p:spPr>
          <a:ln/>
        </p:spPr>
        <p:txBody>
          <a:bodyPr/>
          <a:lstStyle>
            <a:lvl1pPr>
              <a:defRPr/>
            </a:lvl1pPr>
          </a:lstStyle>
          <a:p>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42E8FE89-A700-4473-8B9C-828FAA82D8DC}" type="slidenum">
              <a:rPr lang="en-US" altLang="zh-CN"/>
              <a:pPr/>
              <a:t>‹#›</a:t>
            </a:fld>
            <a:endParaRPr lang="en-US" altLang="zh-CN"/>
          </a:p>
        </p:txBody>
      </p:sp>
      <p:sp>
        <p:nvSpPr>
          <p:cNvPr id="5" name="Rectangle 7"/>
          <p:cNvSpPr>
            <a:spLocks noGrp="1" noChangeArrowheads="1"/>
          </p:cNvSpPr>
          <p:nvPr>
            <p:ph type="ftr" sz="quarter" idx="11"/>
          </p:nvPr>
        </p:nvSpPr>
        <p:spPr>
          <a:ln/>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7150"/>
            <a:ext cx="2057400" cy="4914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7150"/>
            <a:ext cx="6019800" cy="4914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BE1E1E7-3F5B-4865-B763-85CBF32DCC0E}" type="slidenum">
              <a:rPr lang="en-US" altLang="zh-CN"/>
              <a:pPr/>
              <a:t>‹#›</a:t>
            </a:fld>
            <a:endParaRPr lang="en-US" altLang="zh-CN"/>
          </a:p>
        </p:txBody>
      </p:sp>
      <p:sp>
        <p:nvSpPr>
          <p:cNvPr id="5" name="Rectangle 7"/>
          <p:cNvSpPr>
            <a:spLocks noGrp="1" noChangeArrowheads="1"/>
          </p:cNvSpPr>
          <p:nvPr>
            <p:ph type="ftr" sz="quarter" idx="11"/>
          </p:nvPr>
        </p:nvSpPr>
        <p:spPr>
          <a:ln/>
        </p:spPr>
        <p:txBody>
          <a:bodyPr/>
          <a:lstStyle>
            <a:lvl1pPr>
              <a:defRPr/>
            </a:lvl1pPr>
          </a:lstStyle>
          <a:p>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advClick="0" advTm="8000">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advClick="0" advTm="8000">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Tree>
  </p:cSld>
  <p:clrMapOvr>
    <a:masterClrMapping/>
  </p:clrMapOvr>
  <p:transition advClick="0" advTm="8000">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advClick="0" advTm="8000">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CAC5F959-0176-4189-AAA4-2875BBFB45F0}" type="slidenum">
              <a:rPr lang="en-US" altLang="zh-CN"/>
              <a:pPr/>
              <a:t>‹#›</a:t>
            </a:fld>
            <a:endParaRPr lang="en-US" altLang="zh-CN"/>
          </a:p>
        </p:txBody>
      </p:sp>
      <p:sp>
        <p:nvSpPr>
          <p:cNvPr id="5" name="Rectangle 7"/>
          <p:cNvSpPr>
            <a:spLocks noGrp="1" noChangeArrowheads="1"/>
          </p:cNvSpPr>
          <p:nvPr>
            <p:ph type="ftr" sz="quarter" idx="11"/>
          </p:nvPr>
        </p:nvSpPr>
        <p:spPr>
          <a:ln/>
        </p:spPr>
        <p:txBody>
          <a:bodyPr/>
          <a:lstStyle>
            <a:lvl1pPr>
              <a:defRPr/>
            </a:lvl1pPr>
          </a:lstStyle>
          <a:p>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advClick="0" advTm="8000">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advClick="0" advTm="8000">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advClick="0" advTm="8000">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55650" y="1221582"/>
            <a:ext cx="3740150" cy="3145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21582"/>
            <a:ext cx="3740150" cy="3145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advClick="0" advTm="8000">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3A8C8E2B-27AB-4599-9197-B91CAD4C17A5}" type="slidenum">
              <a:rPr lang="en-US" altLang="zh-CN"/>
              <a:pPr/>
              <a:t>‹#›</a:t>
            </a:fld>
            <a:endParaRPr lang="en-US" altLang="zh-CN"/>
          </a:p>
        </p:txBody>
      </p:sp>
      <p:sp>
        <p:nvSpPr>
          <p:cNvPr id="5" name="Rectangle 7"/>
          <p:cNvSpPr>
            <a:spLocks noGrp="1" noChangeArrowheads="1"/>
          </p:cNvSpPr>
          <p:nvPr>
            <p:ph type="ftr" sz="quarter" idx="11"/>
          </p:nvPr>
        </p:nvSpPr>
        <p:spPr>
          <a:ln/>
        </p:spPr>
        <p:txBody>
          <a:bodyPr/>
          <a:lstStyle>
            <a:lvl1pPr>
              <a:defRPr/>
            </a:lvl1pPr>
          </a:lstStyle>
          <a:p>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advClick="0" advTm="8000">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advClick="0" advTm="8000">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0176" y="244079"/>
            <a:ext cx="1908175" cy="412313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55651" y="244079"/>
            <a:ext cx="5572125" cy="412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55600"/>
            <a:ext cx="7772400" cy="586957"/>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46166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9"/>
          <p:cNvSpPr>
            <a:spLocks noGrp="1" noChangeArrowheads="1"/>
          </p:cNvSpPr>
          <p:nvPr>
            <p:ph type="dt" sz="quarter" idx="10"/>
          </p:nvPr>
        </p:nvSpPr>
        <p:spPr>
          <a:ln/>
        </p:spPr>
        <p:txBody>
          <a:bodyPr/>
          <a:lstStyle>
            <a:lvl1pPr>
              <a:defRPr/>
            </a:lvl1pPr>
          </a:lstStyle>
          <a:p>
            <a:endParaRPr lang="en-US"/>
          </a:p>
        </p:txBody>
      </p:sp>
    </p:spTree>
  </p:cSld>
  <p:clrMapOvr>
    <a:masterClrMapping/>
  </p:clrMapOvr>
  <p:transition advClick="0" advTm="8000">
    <p:fade thruBlk="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651" y="1311127"/>
            <a:ext cx="5616575" cy="1079399"/>
          </a:xfrm>
        </p:spPr>
        <p:txBody>
          <a:bodyPr/>
          <a:lstStyle/>
          <a:p>
            <a:r>
              <a:rPr lang="en-US" smtClean="0"/>
              <a:t>Click to edit Master title style</a:t>
            </a:r>
            <a:endParaRPr lang="en-US"/>
          </a:p>
        </p:txBody>
      </p:sp>
      <p:sp>
        <p:nvSpPr>
          <p:cNvPr id="3" name="Content Placeholder 2"/>
          <p:cNvSpPr>
            <a:spLocks noGrp="1"/>
          </p:cNvSpPr>
          <p:nvPr>
            <p:ph idx="1"/>
          </p:nvPr>
        </p:nvSpPr>
        <p:spPr>
          <a:xfrm>
            <a:off x="755650" y="2301479"/>
            <a:ext cx="5329238" cy="18651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quarter" idx="10"/>
          </p:nvPr>
        </p:nvSpPr>
        <p:spPr>
          <a:ln/>
        </p:spPr>
        <p:txBody>
          <a:bodyPr/>
          <a:lstStyle>
            <a:lvl1pPr>
              <a:defRPr/>
            </a:lvl1pPr>
          </a:lstStyle>
          <a:p>
            <a:endParaRPr lang="en-US"/>
          </a:p>
        </p:txBody>
      </p:sp>
    </p:spTree>
  </p:cSld>
  <p:clrMapOvr>
    <a:masterClrMapping/>
  </p:clrMapOvr>
  <p:transition advClick="0" advTm="8000">
    <p:fade thruBlk="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32562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5065"/>
            <a:ext cx="7772400" cy="40011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dt" sz="quarter" idx="10"/>
          </p:nvPr>
        </p:nvSpPr>
        <p:spPr>
          <a:ln/>
        </p:spPr>
        <p:txBody>
          <a:bodyPr/>
          <a:lstStyle>
            <a:lvl1pPr>
              <a:defRPr/>
            </a:lvl1pPr>
          </a:lstStyle>
          <a:p>
            <a:endParaRPr lang="en-US"/>
          </a:p>
        </p:txBody>
      </p:sp>
    </p:spTree>
  </p:cSld>
  <p:clrMapOvr>
    <a:masterClrMapping/>
  </p:clrMapOvr>
  <p:transition advClick="0" advTm="8000">
    <p:fade thruBlk="1"/>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55651" y="1311127"/>
            <a:ext cx="5616575" cy="1079399"/>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755651" y="2301479"/>
            <a:ext cx="2587625" cy="433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95676" y="2301479"/>
            <a:ext cx="2589213" cy="433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dt" sz="quarter" idx="10"/>
          </p:nvPr>
        </p:nvSpPr>
        <p:spPr>
          <a:ln/>
        </p:spPr>
        <p:txBody>
          <a:bodyPr/>
          <a:lstStyle>
            <a:lvl1pPr>
              <a:defRPr/>
            </a:lvl1pPr>
          </a:lstStyle>
          <a:p>
            <a:endParaRPr lang="en-US"/>
          </a:p>
        </p:txBody>
      </p:sp>
    </p:spTree>
  </p:cSld>
  <p:clrMapOvr>
    <a:masterClrMapping/>
  </p:clrMapOvr>
  <p:transition advClick="0" advTm="8000">
    <p:fade thruBlk="1"/>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41125"/>
            <a:ext cx="8229600" cy="58695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800160"/>
            <a:ext cx="4040188" cy="8309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1236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800160"/>
            <a:ext cx="4041775" cy="8309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1236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dt" sz="quarter" idx="10"/>
          </p:nvPr>
        </p:nvSpPr>
        <p:spPr>
          <a:ln/>
        </p:spPr>
        <p:txBody>
          <a:bodyPr/>
          <a:lstStyle>
            <a:lvl1pPr>
              <a:defRPr/>
            </a:lvl1pPr>
          </a:lstStyle>
          <a:p>
            <a:endParaRPr lang="en-US"/>
          </a:p>
        </p:txBody>
      </p:sp>
    </p:spTree>
  </p:cSld>
  <p:clrMapOvr>
    <a:masterClrMapping/>
  </p:clrMapOvr>
  <p:transition advClick="0" advTm="8000">
    <p:fade thruBlk="1"/>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55651" y="1311127"/>
            <a:ext cx="5616575" cy="1079399"/>
          </a:xfrm>
        </p:spPr>
        <p:txBody>
          <a:bodyPr/>
          <a:lstStyle/>
          <a:p>
            <a:r>
              <a:rPr lang="en-US" smtClean="0"/>
              <a:t>Click to edit Master title style</a:t>
            </a:r>
            <a:endParaRPr lang="en-US"/>
          </a:p>
        </p:txBody>
      </p:sp>
      <p:sp>
        <p:nvSpPr>
          <p:cNvPr id="3" name="Rectangle 19"/>
          <p:cNvSpPr>
            <a:spLocks noGrp="1" noChangeArrowheads="1"/>
          </p:cNvSpPr>
          <p:nvPr>
            <p:ph type="dt" sz="quarter" idx="10"/>
          </p:nvPr>
        </p:nvSpPr>
        <p:spPr>
          <a:ln/>
        </p:spPr>
        <p:txBody>
          <a:bodyPr/>
          <a:lstStyle>
            <a:lvl1pPr>
              <a:defRPr/>
            </a:lvl1pPr>
          </a:lstStyle>
          <a:p>
            <a:endParaRPr lang="en-US"/>
          </a:p>
        </p:txBody>
      </p:sp>
    </p:spTree>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00100"/>
            <a:ext cx="40386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00100"/>
            <a:ext cx="40386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711FB8E3-CA64-4DD0-B99A-45463F533C17}" type="slidenum">
              <a:rPr lang="en-US" altLang="zh-CN"/>
              <a:pPr/>
              <a:t>‹#›</a:t>
            </a:fld>
            <a:endParaRPr lang="en-US" altLang="zh-CN"/>
          </a:p>
        </p:txBody>
      </p:sp>
      <p:sp>
        <p:nvSpPr>
          <p:cNvPr id="6" name="Rectangle 7"/>
          <p:cNvSpPr>
            <a:spLocks noGrp="1" noChangeArrowheads="1"/>
          </p:cNvSpPr>
          <p:nvPr>
            <p:ph type="ftr" sz="quarter" idx="11"/>
          </p:nvPr>
        </p:nvSpPr>
        <p:spPr>
          <a:ln/>
        </p:spPr>
        <p:txBody>
          <a:bodyPr/>
          <a:lstStyle>
            <a:lvl1pPr>
              <a:defRPr/>
            </a:lvl1pPr>
          </a:lstStyle>
          <a:p>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quarter" idx="10"/>
          </p:nvPr>
        </p:nvSpPr>
        <p:spPr>
          <a:ln/>
        </p:spPr>
        <p:txBody>
          <a:bodyPr/>
          <a:lstStyle>
            <a:lvl1pPr>
              <a:defRPr/>
            </a:lvl1pPr>
          </a:lstStyle>
          <a:p>
            <a:endParaRPr lang="en-US"/>
          </a:p>
        </p:txBody>
      </p:sp>
    </p:spTree>
  </p:cSld>
  <p:clrMapOvr>
    <a:masterClrMapping/>
  </p:clrMapOvr>
  <p:transition advClick="0" advTm="8000">
    <p:fade thruBlk="1"/>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66258"/>
            <a:ext cx="3008313" cy="71006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277614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quarter" idx="10"/>
          </p:nvPr>
        </p:nvSpPr>
        <p:spPr>
          <a:ln/>
        </p:spPr>
        <p:txBody>
          <a:bodyPr/>
          <a:lstStyle>
            <a:lvl1pPr>
              <a:defRPr/>
            </a:lvl1pPr>
          </a:lstStyle>
          <a:p>
            <a:endParaRPr lang="en-US"/>
          </a:p>
        </p:txBody>
      </p:sp>
    </p:spTree>
  </p:cSld>
  <p:clrMapOvr>
    <a:masterClrMapping/>
  </p:clrMapOvr>
  <p:transition advClick="0" advTm="8000">
    <p:fade thruBlk="1"/>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23213"/>
            <a:ext cx="5486400" cy="40229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584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025503"/>
            <a:ext cx="5486400"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quarter" idx="10"/>
          </p:nvPr>
        </p:nvSpPr>
        <p:spPr>
          <a:ln/>
        </p:spPr>
        <p:txBody>
          <a:bodyPr/>
          <a:lstStyle>
            <a:lvl1pPr>
              <a:defRPr/>
            </a:lvl1pPr>
          </a:lstStyle>
          <a:p>
            <a:endParaRPr lang="en-US"/>
          </a:p>
        </p:txBody>
      </p:sp>
    </p:spTree>
  </p:cSld>
  <p:clrMapOvr>
    <a:masterClrMapping/>
  </p:clrMapOvr>
  <p:transition advClick="0" advTm="8000">
    <p:fade thruBlk="1"/>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55651" y="1311127"/>
            <a:ext cx="5616575" cy="1079399"/>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479033" y="2301479"/>
            <a:ext cx="25563921" cy="4616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quarter" idx="10"/>
          </p:nvPr>
        </p:nvSpPr>
        <p:spPr>
          <a:ln/>
        </p:spPr>
        <p:txBody>
          <a:bodyPr/>
          <a:lstStyle>
            <a:lvl1pPr>
              <a:defRPr/>
            </a:lvl1pPr>
          </a:lstStyle>
          <a:p>
            <a:endParaRPr lang="en-US"/>
          </a:p>
        </p:txBody>
      </p:sp>
    </p:spTree>
  </p:cSld>
  <p:clrMapOvr>
    <a:masterClrMapping/>
  </p:clrMapOvr>
  <p:transition advClick="0" advTm="8000">
    <p:fade thruBlk="1"/>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54614" y="1631157"/>
            <a:ext cx="4031873" cy="101322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053031" y="1631157"/>
            <a:ext cx="17869507" cy="10132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quarter" idx="10"/>
          </p:nvPr>
        </p:nvSpPr>
        <p:spPr>
          <a:ln/>
        </p:spPr>
        <p:txBody>
          <a:bodyPr/>
          <a:lstStyle>
            <a:lvl1pPr>
              <a:defRPr/>
            </a:lvl1pPr>
          </a:lstStyle>
          <a:p>
            <a:endParaRPr lang="en-US"/>
          </a:p>
        </p:txBody>
      </p:sp>
    </p:spTree>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5B63C6A5-F0FC-4C60-9029-B6D9ED31BFE4}" type="slidenum">
              <a:rPr lang="en-US" altLang="zh-CN"/>
              <a:pPr/>
              <a:t>‹#›</a:t>
            </a:fld>
            <a:endParaRPr lang="en-US" altLang="zh-CN"/>
          </a:p>
        </p:txBody>
      </p:sp>
      <p:sp>
        <p:nvSpPr>
          <p:cNvPr id="8" name="Rectangle 7"/>
          <p:cNvSpPr>
            <a:spLocks noGrp="1" noChangeArrowheads="1"/>
          </p:cNvSpPr>
          <p:nvPr>
            <p:ph type="ftr" sz="quarter" idx="11"/>
          </p:nvPr>
        </p:nvSpPr>
        <p:spPr>
          <a:ln/>
        </p:spPr>
        <p:txBody>
          <a:bodyPr/>
          <a:lstStyle>
            <a:lvl1pPr>
              <a:defRPr/>
            </a:lvl1pPr>
          </a:lstStyle>
          <a:p>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B10D2A34-5DF7-48D3-B52E-BF14FC1FB325}" type="slidenum">
              <a:rPr lang="en-US" altLang="zh-CN"/>
              <a:pPr/>
              <a:t>‹#›</a:t>
            </a:fld>
            <a:endParaRPr lang="en-US" altLang="zh-CN"/>
          </a:p>
        </p:txBody>
      </p:sp>
      <p:sp>
        <p:nvSpPr>
          <p:cNvPr id="4" name="Rectangle 7"/>
          <p:cNvSpPr>
            <a:spLocks noGrp="1" noChangeArrowheads="1"/>
          </p:cNvSpPr>
          <p:nvPr>
            <p:ph type="ftr" sz="quarter" idx="11"/>
          </p:nvPr>
        </p:nvSpPr>
        <p:spPr>
          <a:ln/>
        </p:spPr>
        <p:txBody>
          <a:bodyPr/>
          <a:lstStyle>
            <a:lvl1pPr>
              <a:defRPr/>
            </a:lvl1pPr>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69049180-5166-4BEE-B384-2E73E09E6F1F}" type="slidenum">
              <a:rPr lang="en-US" altLang="zh-CN"/>
              <a:pPr/>
              <a:t>‹#›</a:t>
            </a:fld>
            <a:endParaRPr lang="en-US" altLang="zh-CN"/>
          </a:p>
        </p:txBody>
      </p:sp>
      <p:sp>
        <p:nvSpPr>
          <p:cNvPr id="3" name="Rectangle 7"/>
          <p:cNvSpPr>
            <a:spLocks noGrp="1" noChangeArrowheads="1"/>
          </p:cNvSpPr>
          <p:nvPr>
            <p:ph type="ftr" sz="quarter" idx="11"/>
          </p:nvPr>
        </p:nvSpPr>
        <p:spPr>
          <a:ln/>
        </p:spPr>
        <p:txBody>
          <a:bodyPr/>
          <a:lstStyle>
            <a:lvl1pPr>
              <a:defRPr/>
            </a:lvl1pPr>
          </a:lstStyle>
          <a:p>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6BF3D971-DC25-420F-81D2-13D3994AD3DB}" type="slidenum">
              <a:rPr lang="en-US" altLang="zh-CN"/>
              <a:pPr/>
              <a:t>‹#›</a:t>
            </a:fld>
            <a:endParaRPr lang="en-US" altLang="zh-CN"/>
          </a:p>
        </p:txBody>
      </p:sp>
      <p:sp>
        <p:nvSpPr>
          <p:cNvPr id="6" name="Rectangle 7"/>
          <p:cNvSpPr>
            <a:spLocks noGrp="1" noChangeArrowheads="1"/>
          </p:cNvSpPr>
          <p:nvPr>
            <p:ph type="ftr" sz="quarter" idx="11"/>
          </p:nvPr>
        </p:nvSpPr>
        <p:spPr>
          <a:ln/>
        </p:spPr>
        <p:txBody>
          <a:bodyPr/>
          <a:lstStyle>
            <a:lvl1pPr>
              <a:defRPr/>
            </a:lvl1pPr>
          </a:lstStyle>
          <a:p>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5163C9B7-DDC5-4115-B452-60B65E316C31}" type="slidenum">
              <a:rPr lang="en-US" altLang="zh-CN"/>
              <a:pPr/>
              <a:t>‹#›</a:t>
            </a:fld>
            <a:endParaRPr lang="en-US" altLang="zh-CN"/>
          </a:p>
        </p:txBody>
      </p:sp>
      <p:sp>
        <p:nvSpPr>
          <p:cNvPr id="6" name="Rectangle 7"/>
          <p:cNvSpPr>
            <a:spLocks noGrp="1" noChangeArrowheads="1"/>
          </p:cNvSpPr>
          <p:nvPr>
            <p:ph type="ftr" sz="quarter" idx="11"/>
          </p:nvPr>
        </p:nvSpPr>
        <p:spPr>
          <a:ln/>
        </p:spPr>
        <p:txBody>
          <a:bodyPr/>
          <a:lstStyle>
            <a:lvl1pPr>
              <a:defRPr/>
            </a:lvl1pPr>
          </a:lstStyle>
          <a:p>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57150"/>
            <a:ext cx="82296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051" name="Rectangle 3"/>
          <p:cNvSpPr>
            <a:spLocks noGrp="1" noChangeArrowheads="1"/>
          </p:cNvSpPr>
          <p:nvPr>
            <p:ph type="body" idx="1"/>
          </p:nvPr>
        </p:nvSpPr>
        <p:spPr bwMode="auto">
          <a:xfrm>
            <a:off x="457200" y="800100"/>
            <a:ext cx="8229600" cy="4171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6"/>
          <p:cNvSpPr>
            <a:spLocks noGrp="1" noChangeArrowheads="1"/>
          </p:cNvSpPr>
          <p:nvPr>
            <p:ph type="sldNum" sz="quarter" idx="4"/>
          </p:nvPr>
        </p:nvSpPr>
        <p:spPr bwMode="auto">
          <a:xfrm>
            <a:off x="6934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A2B17A4B-56DB-4D38-B3C4-B67CB4C10A81}" type="slidenum">
              <a:rPr lang="en-US" altLang="zh-CN"/>
              <a:pPr/>
              <a:t>‹#›</a:t>
            </a:fld>
            <a:endParaRPr lang="en-US" altLang="zh-CN"/>
          </a:p>
        </p:txBody>
      </p:sp>
      <p:sp>
        <p:nvSpPr>
          <p:cNvPr id="1031" name="Rectangle 7"/>
          <p:cNvSpPr>
            <a:spLocks noGrp="1" noChangeArrowheads="1"/>
          </p:cNvSpPr>
          <p:nvPr>
            <p:ph type="ftr" sz="quarter" idx="3"/>
          </p:nvPr>
        </p:nvSpPr>
        <p:spPr bwMode="auto">
          <a:xfrm>
            <a:off x="76200" y="4902994"/>
            <a:ext cx="2895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ltLang="zh-C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3200" b="1" i="1">
          <a:solidFill>
            <a:schemeClr val="tx2"/>
          </a:solidFill>
          <a:latin typeface="+mj-lt"/>
          <a:ea typeface="+mj-ea"/>
          <a:cs typeface="+mj-cs"/>
        </a:defRPr>
      </a:lvl1pPr>
      <a:lvl2pPr algn="ctr" rtl="0" eaLnBrk="0" fontAlgn="base" hangingPunct="0">
        <a:spcBef>
          <a:spcPct val="0"/>
        </a:spcBef>
        <a:spcAft>
          <a:spcPct val="0"/>
        </a:spcAft>
        <a:defRPr sz="3200" b="1" i="1">
          <a:solidFill>
            <a:schemeClr val="tx2"/>
          </a:solidFill>
          <a:latin typeface="Times New Roman" pitchFamily="18" charset="0"/>
          <a:ea typeface="SimSun" pitchFamily="2" charset="-122"/>
        </a:defRPr>
      </a:lvl2pPr>
      <a:lvl3pPr algn="ctr" rtl="0" eaLnBrk="0" fontAlgn="base" hangingPunct="0">
        <a:spcBef>
          <a:spcPct val="0"/>
        </a:spcBef>
        <a:spcAft>
          <a:spcPct val="0"/>
        </a:spcAft>
        <a:defRPr sz="3200" b="1" i="1">
          <a:solidFill>
            <a:schemeClr val="tx2"/>
          </a:solidFill>
          <a:latin typeface="Times New Roman" pitchFamily="18" charset="0"/>
          <a:ea typeface="SimSun" pitchFamily="2" charset="-122"/>
        </a:defRPr>
      </a:lvl3pPr>
      <a:lvl4pPr algn="ctr" rtl="0" eaLnBrk="0" fontAlgn="base" hangingPunct="0">
        <a:spcBef>
          <a:spcPct val="0"/>
        </a:spcBef>
        <a:spcAft>
          <a:spcPct val="0"/>
        </a:spcAft>
        <a:defRPr sz="3200" b="1" i="1">
          <a:solidFill>
            <a:schemeClr val="tx2"/>
          </a:solidFill>
          <a:latin typeface="Times New Roman" pitchFamily="18" charset="0"/>
          <a:ea typeface="SimSun" pitchFamily="2" charset="-122"/>
        </a:defRPr>
      </a:lvl4pPr>
      <a:lvl5pPr algn="ctr" rtl="0" eaLnBrk="0" fontAlgn="base" hangingPunct="0">
        <a:spcBef>
          <a:spcPct val="0"/>
        </a:spcBef>
        <a:spcAft>
          <a:spcPct val="0"/>
        </a:spcAft>
        <a:defRPr sz="3200" b="1" i="1">
          <a:solidFill>
            <a:schemeClr val="tx2"/>
          </a:solidFill>
          <a:latin typeface="Times New Roman" pitchFamily="18" charset="0"/>
          <a:ea typeface="SimSun" pitchFamily="2" charset="-122"/>
        </a:defRPr>
      </a:lvl5pPr>
      <a:lvl6pPr marL="457200" algn="ctr" rtl="0" fontAlgn="base">
        <a:spcBef>
          <a:spcPct val="0"/>
        </a:spcBef>
        <a:spcAft>
          <a:spcPct val="0"/>
        </a:spcAft>
        <a:defRPr sz="3200" b="1" i="1">
          <a:solidFill>
            <a:schemeClr val="tx2"/>
          </a:solidFill>
          <a:latin typeface="Times New Roman" pitchFamily="18" charset="0"/>
          <a:ea typeface="SimSun" pitchFamily="2" charset="-122"/>
        </a:defRPr>
      </a:lvl6pPr>
      <a:lvl7pPr marL="914400" algn="ctr" rtl="0" fontAlgn="base">
        <a:spcBef>
          <a:spcPct val="0"/>
        </a:spcBef>
        <a:spcAft>
          <a:spcPct val="0"/>
        </a:spcAft>
        <a:defRPr sz="3200" b="1" i="1">
          <a:solidFill>
            <a:schemeClr val="tx2"/>
          </a:solidFill>
          <a:latin typeface="Times New Roman" pitchFamily="18" charset="0"/>
          <a:ea typeface="SimSun" pitchFamily="2" charset="-122"/>
        </a:defRPr>
      </a:lvl7pPr>
      <a:lvl8pPr marL="1371600" algn="ctr" rtl="0" fontAlgn="base">
        <a:spcBef>
          <a:spcPct val="0"/>
        </a:spcBef>
        <a:spcAft>
          <a:spcPct val="0"/>
        </a:spcAft>
        <a:defRPr sz="3200" b="1" i="1">
          <a:solidFill>
            <a:schemeClr val="tx2"/>
          </a:solidFill>
          <a:latin typeface="Times New Roman" pitchFamily="18" charset="0"/>
          <a:ea typeface="SimSun" pitchFamily="2" charset="-122"/>
        </a:defRPr>
      </a:lvl8pPr>
      <a:lvl9pPr marL="1828800" algn="ctr" rtl="0" fontAlgn="base">
        <a:spcBef>
          <a:spcPct val="0"/>
        </a:spcBef>
        <a:spcAft>
          <a:spcPct val="0"/>
        </a:spcAft>
        <a:defRPr sz="3200" b="1" i="1">
          <a:solidFill>
            <a:schemeClr val="tx2"/>
          </a:solidFill>
          <a:latin typeface="Times New Roman" pitchFamily="18" charset="0"/>
          <a:ea typeface="SimSun" pitchFamily="2" charset="-122"/>
        </a:defRPr>
      </a:lvl9pPr>
    </p:titleStyle>
    <p:bodyStyle>
      <a:lvl1pPr marL="342900" indent="-342900" algn="l" rtl="0" eaLnBrk="0" fontAlgn="base" hangingPunct="0">
        <a:spcBef>
          <a:spcPct val="20000"/>
        </a:spcBef>
        <a:spcAft>
          <a:spcPct val="0"/>
        </a:spcAft>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0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6" descr="5"/>
          <p:cNvPicPr>
            <a:picLocks noChangeAspect="1" noChangeArrowheads="1"/>
          </p:cNvPicPr>
          <p:nvPr/>
        </p:nvPicPr>
        <p:blipFill>
          <a:blip r:embed="rId13" cstate="print"/>
          <a:srcRect/>
          <a:stretch>
            <a:fillRect/>
          </a:stretch>
        </p:blipFill>
        <p:spPr bwMode="auto">
          <a:xfrm>
            <a:off x="0" y="4423173"/>
            <a:ext cx="9144000" cy="720328"/>
          </a:xfrm>
          <a:prstGeom prst="rect">
            <a:avLst/>
          </a:prstGeom>
          <a:noFill/>
          <a:ln w="9525">
            <a:noFill/>
            <a:miter lim="800000"/>
            <a:headEnd/>
            <a:tailEnd/>
          </a:ln>
        </p:spPr>
      </p:pic>
      <p:sp>
        <p:nvSpPr>
          <p:cNvPr id="11269" name="Rectangle 10"/>
          <p:cNvSpPr>
            <a:spLocks noChangeArrowheads="1"/>
          </p:cNvSpPr>
          <p:nvPr/>
        </p:nvSpPr>
        <p:spPr bwMode="auto">
          <a:xfrm>
            <a:off x="-1952625" y="519112"/>
            <a:ext cx="1844675" cy="5523168"/>
          </a:xfrm>
          <a:prstGeom prst="rect">
            <a:avLst/>
          </a:prstGeom>
          <a:noFill/>
          <a:ln>
            <a:noFill/>
          </a:ln>
          <a:effectLst/>
          <a:extLst>
            <a:ext uri="{909E8E84-426E-40DD-AFC4-6F175D3DCCD1}"/>
            <a:ext uri="{91240B29-F687-4F45-9708-019B960494DF}"/>
            <a:ext uri="{AF507438-7753-43E0-B8FC-AC1667EBCBE1}"/>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latin typeface="Calibri" pitchFamily="34" charset="0"/>
              </a:rPr>
              <a:t>英文标题</a:t>
            </a:r>
            <a:r>
              <a:rPr lang="en-US" altLang="zh-CN" sz="1100">
                <a:solidFill>
                  <a:srgbClr val="FFFFFF"/>
                </a:solidFill>
                <a:latin typeface="Calibri" pitchFamily="34" charset="0"/>
              </a:rPr>
              <a:t>:32-35pt  </a:t>
            </a:r>
          </a:p>
          <a:p>
            <a:pPr marL="342900" indent="-342900" algn="r" eaLnBrk="0" hangingPunct="0">
              <a:lnSpc>
                <a:spcPct val="125000"/>
              </a:lnSpc>
              <a:spcBef>
                <a:spcPct val="20000"/>
              </a:spcBef>
            </a:pPr>
            <a:r>
              <a:rPr lang="zh-CN" altLang="en-US" sz="1100">
                <a:solidFill>
                  <a:srgbClr val="FFFFFF"/>
                </a:solidFill>
                <a:latin typeface="Calibri" pitchFamily="34" charset="0"/>
              </a:rPr>
              <a:t>颜色</a:t>
            </a:r>
            <a:r>
              <a:rPr lang="en-US" altLang="zh-CN" sz="1100">
                <a:solidFill>
                  <a:srgbClr val="FFFFFF"/>
                </a:solidFill>
                <a:latin typeface="Calibri" pitchFamily="34" charset="0"/>
              </a:rPr>
              <a:t>: R153 G0 B0</a:t>
            </a:r>
          </a:p>
          <a:p>
            <a:pPr marL="342900" indent="-342900" algn="r" eaLnBrk="0" hangingPunct="0">
              <a:lnSpc>
                <a:spcPct val="125000"/>
              </a:lnSpc>
              <a:spcBef>
                <a:spcPct val="20000"/>
              </a:spcBef>
            </a:pPr>
            <a:r>
              <a:rPr lang="zh-CN" altLang="en-US" sz="1100">
                <a:solidFill>
                  <a:srgbClr val="FFFFFF"/>
                </a:solidFill>
                <a:latin typeface="Calibri" pitchFamily="34" charset="0"/>
              </a:rPr>
              <a:t>内部使用字体 </a:t>
            </a:r>
            <a:r>
              <a:rPr lang="en-US" altLang="zh-CN" sz="1100">
                <a:solidFill>
                  <a:srgbClr val="FFFFFF"/>
                </a:solidFill>
                <a:latin typeface="Calibri" pitchFamily="34" charset="0"/>
              </a:rPr>
              <a:t>:</a:t>
            </a:r>
          </a:p>
          <a:p>
            <a:pPr marL="342900" indent="-342900" algn="r" eaLnBrk="0" hangingPunct="0">
              <a:lnSpc>
                <a:spcPct val="125000"/>
              </a:lnSpc>
              <a:spcBef>
                <a:spcPct val="20000"/>
              </a:spcBef>
            </a:pPr>
            <a:r>
              <a:rPr lang="en-US" altLang="zh-CN" sz="1100">
                <a:solidFill>
                  <a:srgbClr val="FFFFFF"/>
                </a:solidFill>
                <a:latin typeface="Calibri" pitchFamily="34" charset="0"/>
              </a:rPr>
              <a:t>FrutigerNext LT Medium</a:t>
            </a:r>
          </a:p>
          <a:p>
            <a:pPr marL="342900" indent="-342900" algn="r" eaLnBrk="0" hangingPunct="0">
              <a:lnSpc>
                <a:spcPct val="125000"/>
              </a:lnSpc>
              <a:spcBef>
                <a:spcPct val="20000"/>
              </a:spcBef>
            </a:pPr>
            <a:r>
              <a:rPr lang="zh-CN" altLang="en-US" sz="1100">
                <a:solidFill>
                  <a:srgbClr val="FFFFFF"/>
                </a:solidFill>
                <a:latin typeface="Calibri" pitchFamily="34" charset="0"/>
              </a:rPr>
              <a:t>外部使用字体 </a:t>
            </a:r>
            <a:r>
              <a:rPr lang="en-US" altLang="zh-CN" sz="1100">
                <a:solidFill>
                  <a:srgbClr val="FFFFFF"/>
                </a:solidFill>
                <a:latin typeface="Calibri" pitchFamily="34" charset="0"/>
              </a:rPr>
              <a:t>: Arial</a:t>
            </a:r>
          </a:p>
          <a:p>
            <a:pPr marL="342900" indent="-342900" algn="r" eaLnBrk="0" hangingPunct="0">
              <a:lnSpc>
                <a:spcPct val="75000"/>
              </a:lnSpc>
              <a:spcBef>
                <a:spcPct val="20000"/>
              </a:spcBef>
            </a:pPr>
            <a:endParaRPr lang="en-US" altLang="zh-CN" sz="1100">
              <a:solidFill>
                <a:srgbClr val="FFFFFF"/>
              </a:solidFill>
              <a:latin typeface="Calibri" pitchFamily="34" charset="0"/>
            </a:endParaRPr>
          </a:p>
          <a:p>
            <a:pPr marL="342900" indent="-342900" algn="r" eaLnBrk="0" hangingPunct="0">
              <a:lnSpc>
                <a:spcPct val="125000"/>
              </a:lnSpc>
              <a:spcBef>
                <a:spcPct val="20000"/>
              </a:spcBef>
            </a:pPr>
            <a:r>
              <a:rPr lang="zh-CN" altLang="en-US" sz="1100">
                <a:solidFill>
                  <a:srgbClr val="FFFFFF"/>
                </a:solidFill>
                <a:latin typeface="Calibri" pitchFamily="34" charset="0"/>
              </a:rPr>
              <a:t>中文标题</a:t>
            </a:r>
            <a:r>
              <a:rPr lang="en-US" altLang="zh-CN" sz="1100">
                <a:solidFill>
                  <a:srgbClr val="FFFFFF"/>
                </a:solidFill>
                <a:latin typeface="Calibri" pitchFamily="34" charset="0"/>
              </a:rPr>
              <a:t>:30-32pt  </a:t>
            </a:r>
          </a:p>
          <a:p>
            <a:pPr marL="342900" indent="-342900" algn="r" eaLnBrk="0" hangingPunct="0">
              <a:lnSpc>
                <a:spcPct val="125000"/>
              </a:lnSpc>
              <a:spcBef>
                <a:spcPct val="20000"/>
              </a:spcBef>
            </a:pPr>
            <a:r>
              <a:rPr lang="zh-CN" altLang="en-US" sz="1100">
                <a:solidFill>
                  <a:srgbClr val="FFFFFF"/>
                </a:solidFill>
                <a:latin typeface="Calibri" pitchFamily="34" charset="0"/>
              </a:rPr>
              <a:t>颜色</a:t>
            </a:r>
            <a:r>
              <a:rPr lang="en-US" altLang="zh-CN" sz="1100">
                <a:solidFill>
                  <a:srgbClr val="FFFFFF"/>
                </a:solidFill>
                <a:latin typeface="Calibri" pitchFamily="34" charset="0"/>
              </a:rPr>
              <a:t>: R153 G0 B0</a:t>
            </a:r>
          </a:p>
          <a:p>
            <a:pPr marL="342900" indent="-342900" algn="r" eaLnBrk="0" hangingPunct="0">
              <a:lnSpc>
                <a:spcPct val="125000"/>
              </a:lnSpc>
              <a:spcBef>
                <a:spcPct val="20000"/>
              </a:spcBef>
            </a:pPr>
            <a:r>
              <a:rPr lang="zh-CN" altLang="en-US" sz="1100">
                <a:solidFill>
                  <a:srgbClr val="FFFFFF"/>
                </a:solidFill>
                <a:latin typeface="Calibri" pitchFamily="34" charset="0"/>
              </a:rPr>
              <a:t>字体</a:t>
            </a:r>
            <a:r>
              <a:rPr lang="en-US" altLang="zh-CN" sz="1100">
                <a:solidFill>
                  <a:srgbClr val="FFFFFF"/>
                </a:solidFill>
                <a:latin typeface="Calibri" pitchFamily="34" charset="0"/>
              </a:rPr>
              <a:t>:</a:t>
            </a:r>
            <a:r>
              <a:rPr lang="zh-CN" altLang="en-US" sz="1100">
                <a:solidFill>
                  <a:srgbClr val="FFFFFF"/>
                </a:solidFill>
                <a:latin typeface="Calibri" pitchFamily="34" charset="0"/>
              </a:rPr>
              <a:t>黑体</a:t>
            </a:r>
          </a:p>
          <a:p>
            <a:pPr marL="342900" indent="-342900" algn="r" eaLnBrk="0" hangingPunct="0">
              <a:lnSpc>
                <a:spcPct val="125000"/>
              </a:lnSpc>
              <a:spcBef>
                <a:spcPct val="20000"/>
              </a:spcBef>
            </a:pPr>
            <a:endParaRPr lang="zh-CN" altLang="en-US" sz="1100">
              <a:solidFill>
                <a:srgbClr val="FFFFFF"/>
              </a:solidFill>
              <a:latin typeface="Calibri" pitchFamily="34" charset="0"/>
            </a:endParaRPr>
          </a:p>
          <a:p>
            <a:pPr marL="342900" indent="-342900" algn="r" eaLnBrk="0" hangingPunct="0">
              <a:lnSpc>
                <a:spcPct val="125000"/>
              </a:lnSpc>
              <a:spcBef>
                <a:spcPct val="20000"/>
              </a:spcBef>
            </a:pPr>
            <a:endParaRPr lang="zh-CN" altLang="en-US" sz="1100">
              <a:solidFill>
                <a:srgbClr val="FFFFFF"/>
              </a:solidFill>
              <a:latin typeface="Calibri" pitchFamily="34" charset="0"/>
            </a:endParaRPr>
          </a:p>
          <a:p>
            <a:pPr marL="342900" indent="-342900" algn="r" eaLnBrk="0" hangingPunct="0">
              <a:lnSpc>
                <a:spcPct val="125000"/>
              </a:lnSpc>
              <a:spcBef>
                <a:spcPct val="20000"/>
              </a:spcBef>
            </a:pPr>
            <a:endParaRPr lang="zh-CN" altLang="en-US" sz="1100">
              <a:solidFill>
                <a:srgbClr val="FFFFFF"/>
              </a:solidFill>
              <a:latin typeface="Calibri" pitchFamily="34" charset="0"/>
            </a:endParaRPr>
          </a:p>
          <a:p>
            <a:pPr marL="342900" indent="-342900" algn="r" eaLnBrk="0" hangingPunct="0">
              <a:lnSpc>
                <a:spcPct val="125000"/>
              </a:lnSpc>
              <a:spcBef>
                <a:spcPct val="20000"/>
              </a:spcBef>
            </a:pPr>
            <a:r>
              <a:rPr lang="zh-CN" altLang="en-US" sz="1100">
                <a:solidFill>
                  <a:srgbClr val="FFFFFF"/>
                </a:solidFill>
                <a:latin typeface="Calibri" pitchFamily="34" charset="0"/>
              </a:rPr>
              <a:t>英文正文</a:t>
            </a:r>
            <a:r>
              <a:rPr lang="en-US" altLang="zh-CN" sz="1100">
                <a:solidFill>
                  <a:srgbClr val="FFFFFF"/>
                </a:solidFill>
                <a:latin typeface="Calibri" pitchFamily="34" charset="0"/>
              </a:rPr>
              <a:t>:20-22pt</a:t>
            </a:r>
          </a:p>
          <a:p>
            <a:pPr marL="342900" indent="-342900" algn="r" eaLnBrk="0" hangingPunct="0">
              <a:lnSpc>
                <a:spcPct val="125000"/>
              </a:lnSpc>
              <a:spcBef>
                <a:spcPct val="20000"/>
              </a:spcBef>
            </a:pPr>
            <a:r>
              <a:rPr lang="zh-CN" altLang="en-US" sz="1100">
                <a:solidFill>
                  <a:srgbClr val="FFFFFF"/>
                </a:solidFill>
                <a:latin typeface="Calibri" pitchFamily="34" charset="0"/>
              </a:rPr>
              <a:t>子目录 </a:t>
            </a:r>
            <a:r>
              <a:rPr lang="en-US" altLang="zh-CN" sz="1100">
                <a:solidFill>
                  <a:srgbClr val="FFFFFF"/>
                </a:solidFill>
                <a:latin typeface="Calibri" pitchFamily="34" charset="0"/>
              </a:rPr>
              <a:t>(2-5</a:t>
            </a:r>
            <a:r>
              <a:rPr lang="zh-CN" altLang="en-US" sz="1100">
                <a:solidFill>
                  <a:srgbClr val="FFFFFF"/>
                </a:solidFill>
                <a:latin typeface="Calibri" pitchFamily="34" charset="0"/>
              </a:rPr>
              <a:t>级</a:t>
            </a:r>
            <a:r>
              <a:rPr lang="en-US" altLang="zh-CN" sz="1100">
                <a:solidFill>
                  <a:srgbClr val="FFFFFF"/>
                </a:solidFill>
                <a:latin typeface="Calibri" pitchFamily="34" charset="0"/>
              </a:rPr>
              <a:t>) :18pt  </a:t>
            </a:r>
          </a:p>
          <a:p>
            <a:pPr marL="342900" indent="-342900" algn="r" eaLnBrk="0" hangingPunct="0">
              <a:lnSpc>
                <a:spcPct val="125000"/>
              </a:lnSpc>
              <a:spcBef>
                <a:spcPct val="20000"/>
              </a:spcBef>
            </a:pPr>
            <a:r>
              <a:rPr lang="zh-CN" altLang="en-US" sz="1100">
                <a:solidFill>
                  <a:srgbClr val="FFFFFF"/>
                </a:solidFill>
                <a:latin typeface="Calibri" pitchFamily="34" charset="0"/>
              </a:rPr>
              <a:t>颜色</a:t>
            </a:r>
            <a:r>
              <a:rPr lang="en-US" altLang="zh-CN" sz="1100">
                <a:solidFill>
                  <a:srgbClr val="FFFFFF"/>
                </a:solidFill>
                <a:latin typeface="Calibri" pitchFamily="34" charset="0"/>
              </a:rPr>
              <a:t>:</a:t>
            </a:r>
            <a:r>
              <a:rPr lang="zh-CN" altLang="en-US" sz="1100">
                <a:solidFill>
                  <a:srgbClr val="FFFFFF"/>
                </a:solidFill>
                <a:latin typeface="Calibri" pitchFamily="34" charset="0"/>
              </a:rPr>
              <a:t>黑色</a:t>
            </a:r>
          </a:p>
          <a:p>
            <a:pPr marL="342900" indent="-342900" algn="r" eaLnBrk="0" hangingPunct="0">
              <a:lnSpc>
                <a:spcPct val="125000"/>
              </a:lnSpc>
              <a:spcBef>
                <a:spcPct val="20000"/>
              </a:spcBef>
            </a:pPr>
            <a:r>
              <a:rPr lang="zh-CN" altLang="en-US" sz="1100">
                <a:solidFill>
                  <a:srgbClr val="FFFFFF"/>
                </a:solidFill>
                <a:latin typeface="Calibri" pitchFamily="34" charset="0"/>
              </a:rPr>
              <a:t>内部使用字体 </a:t>
            </a:r>
            <a:r>
              <a:rPr lang="en-US" altLang="zh-CN" sz="1100">
                <a:solidFill>
                  <a:srgbClr val="FFFFFF"/>
                </a:solidFill>
                <a:latin typeface="Calibri" pitchFamily="34" charset="0"/>
              </a:rPr>
              <a:t>:</a:t>
            </a:r>
          </a:p>
          <a:p>
            <a:pPr marL="342900" indent="-342900" algn="r" eaLnBrk="0" hangingPunct="0">
              <a:lnSpc>
                <a:spcPct val="125000"/>
              </a:lnSpc>
              <a:spcBef>
                <a:spcPct val="20000"/>
              </a:spcBef>
            </a:pPr>
            <a:r>
              <a:rPr lang="en-US" altLang="zh-CN" sz="1100">
                <a:solidFill>
                  <a:srgbClr val="FFFFFF"/>
                </a:solidFill>
                <a:latin typeface="Calibri" pitchFamily="34" charset="0"/>
              </a:rPr>
              <a:t>FrutigerNext LT Regular</a:t>
            </a:r>
          </a:p>
          <a:p>
            <a:pPr marL="342900" indent="-342900" algn="r" eaLnBrk="0" hangingPunct="0">
              <a:lnSpc>
                <a:spcPct val="125000"/>
              </a:lnSpc>
              <a:spcBef>
                <a:spcPct val="20000"/>
              </a:spcBef>
            </a:pPr>
            <a:r>
              <a:rPr lang="zh-CN" altLang="en-US" sz="1100">
                <a:solidFill>
                  <a:srgbClr val="FFFFFF"/>
                </a:solidFill>
                <a:latin typeface="Calibri" pitchFamily="34" charset="0"/>
              </a:rPr>
              <a:t>外部使用字体 </a:t>
            </a:r>
            <a:r>
              <a:rPr lang="en-US" altLang="zh-CN" sz="1100">
                <a:solidFill>
                  <a:srgbClr val="FFFFFF"/>
                </a:solidFill>
                <a:latin typeface="Calibri" pitchFamily="34" charset="0"/>
              </a:rPr>
              <a:t>: Arial</a:t>
            </a:r>
          </a:p>
          <a:p>
            <a:pPr marL="342900" indent="-342900" algn="r" eaLnBrk="0" hangingPunct="0">
              <a:lnSpc>
                <a:spcPct val="75000"/>
              </a:lnSpc>
              <a:spcBef>
                <a:spcPct val="20000"/>
              </a:spcBef>
            </a:pPr>
            <a:endParaRPr lang="en-US" altLang="zh-CN" sz="1100">
              <a:solidFill>
                <a:srgbClr val="FFFFFF"/>
              </a:solidFill>
              <a:latin typeface="Calibri" pitchFamily="34" charset="0"/>
            </a:endParaRPr>
          </a:p>
          <a:p>
            <a:pPr marL="342900" indent="-342900" algn="r" eaLnBrk="0" hangingPunct="0">
              <a:lnSpc>
                <a:spcPct val="125000"/>
              </a:lnSpc>
              <a:spcBef>
                <a:spcPct val="20000"/>
              </a:spcBef>
            </a:pPr>
            <a:r>
              <a:rPr lang="zh-CN" altLang="en-US" sz="1100">
                <a:solidFill>
                  <a:srgbClr val="FFFFFF"/>
                </a:solidFill>
                <a:latin typeface="Calibri" pitchFamily="34" charset="0"/>
              </a:rPr>
              <a:t>中文正文</a:t>
            </a:r>
            <a:r>
              <a:rPr lang="en-US" altLang="zh-CN" sz="1100">
                <a:solidFill>
                  <a:srgbClr val="FFFFFF"/>
                </a:solidFill>
                <a:latin typeface="Calibri" pitchFamily="34" charset="0"/>
              </a:rPr>
              <a:t>:18-20pt</a:t>
            </a:r>
          </a:p>
          <a:p>
            <a:pPr marL="342900" indent="-342900" algn="r" eaLnBrk="0" hangingPunct="0">
              <a:lnSpc>
                <a:spcPct val="125000"/>
              </a:lnSpc>
              <a:spcBef>
                <a:spcPct val="20000"/>
              </a:spcBef>
            </a:pPr>
            <a:r>
              <a:rPr lang="zh-CN" altLang="en-US" sz="1100">
                <a:solidFill>
                  <a:srgbClr val="FFFFFF"/>
                </a:solidFill>
                <a:latin typeface="Calibri" pitchFamily="34" charset="0"/>
              </a:rPr>
              <a:t>子目录</a:t>
            </a:r>
            <a:r>
              <a:rPr lang="en-US" altLang="zh-CN" sz="1100">
                <a:solidFill>
                  <a:srgbClr val="FFFFFF"/>
                </a:solidFill>
                <a:latin typeface="Calibri" pitchFamily="34" charset="0"/>
              </a:rPr>
              <a:t>(2-5</a:t>
            </a:r>
            <a:r>
              <a:rPr lang="zh-CN" altLang="en-US" sz="1100">
                <a:solidFill>
                  <a:srgbClr val="FFFFFF"/>
                </a:solidFill>
                <a:latin typeface="Calibri" pitchFamily="34" charset="0"/>
              </a:rPr>
              <a:t>级</a:t>
            </a:r>
            <a:r>
              <a:rPr lang="en-US" altLang="zh-CN" sz="1100">
                <a:solidFill>
                  <a:srgbClr val="FFFFFF"/>
                </a:solidFill>
                <a:latin typeface="Calibri" pitchFamily="34" charset="0"/>
              </a:rPr>
              <a:t>):18pt </a:t>
            </a:r>
          </a:p>
          <a:p>
            <a:pPr marL="342900" indent="-342900" algn="r" eaLnBrk="0" hangingPunct="0">
              <a:lnSpc>
                <a:spcPct val="125000"/>
              </a:lnSpc>
              <a:spcBef>
                <a:spcPct val="20000"/>
              </a:spcBef>
            </a:pPr>
            <a:r>
              <a:rPr lang="zh-CN" altLang="en-US" sz="1100">
                <a:solidFill>
                  <a:srgbClr val="FFFFFF"/>
                </a:solidFill>
                <a:latin typeface="Calibri" pitchFamily="34" charset="0"/>
              </a:rPr>
              <a:t>颜色</a:t>
            </a:r>
            <a:r>
              <a:rPr lang="en-US" altLang="zh-CN" sz="1100">
                <a:solidFill>
                  <a:srgbClr val="FFFFFF"/>
                </a:solidFill>
                <a:latin typeface="Calibri" pitchFamily="34" charset="0"/>
              </a:rPr>
              <a:t>:</a:t>
            </a:r>
            <a:r>
              <a:rPr lang="zh-CN" altLang="en-US" sz="1100">
                <a:solidFill>
                  <a:srgbClr val="FFFFFF"/>
                </a:solidFill>
                <a:latin typeface="Calibri" pitchFamily="34" charset="0"/>
              </a:rPr>
              <a:t>黑色</a:t>
            </a:r>
          </a:p>
          <a:p>
            <a:pPr marL="342900" indent="-342900" algn="r" eaLnBrk="0" hangingPunct="0">
              <a:lnSpc>
                <a:spcPct val="125000"/>
              </a:lnSpc>
              <a:spcBef>
                <a:spcPct val="20000"/>
              </a:spcBef>
            </a:pPr>
            <a:r>
              <a:rPr lang="zh-CN" altLang="en-US" sz="1100">
                <a:solidFill>
                  <a:srgbClr val="FFFFFF"/>
                </a:solidFill>
                <a:latin typeface="Calibri" pitchFamily="34" charset="0"/>
              </a:rPr>
              <a:t>字体</a:t>
            </a:r>
            <a:r>
              <a:rPr lang="en-US" altLang="zh-CN" sz="1100">
                <a:solidFill>
                  <a:srgbClr val="FFFFFF"/>
                </a:solidFill>
                <a:latin typeface="Calibri" pitchFamily="34" charset="0"/>
              </a:rPr>
              <a:t>:</a:t>
            </a:r>
            <a:r>
              <a:rPr lang="zh-CN" altLang="en-US" sz="1100">
                <a:solidFill>
                  <a:srgbClr val="FFFFFF"/>
                </a:solidFill>
                <a:latin typeface="Calibri" pitchFamily="34" charset="0"/>
              </a:rPr>
              <a:t>细黑体</a:t>
            </a:r>
            <a:r>
              <a:rPr lang="zh-CN" altLang="en-US" sz="1100">
                <a:solidFill>
                  <a:srgbClr val="FFFFFF"/>
                </a:solidFill>
              </a:rPr>
              <a:t> </a:t>
            </a:r>
          </a:p>
        </p:txBody>
      </p:sp>
      <p:grpSp>
        <p:nvGrpSpPr>
          <p:cNvPr id="4100" name="Group 11"/>
          <p:cNvGrpSpPr>
            <a:grpSpLocks/>
          </p:cNvGrpSpPr>
          <p:nvPr/>
        </p:nvGrpSpPr>
        <p:grpSpPr bwMode="auto">
          <a:xfrm>
            <a:off x="9324976" y="2633663"/>
            <a:ext cx="919163" cy="2418159"/>
            <a:chOff x="5839" y="2251"/>
            <a:chExt cx="579" cy="2031"/>
          </a:xfrm>
        </p:grpSpPr>
        <p:sp>
          <p:nvSpPr>
            <p:cNvPr id="11273" name="Rectangle 12"/>
            <p:cNvSpPr>
              <a:spLocks noChangeArrowheads="1"/>
            </p:cNvSpPr>
            <p:nvPr userDrawn="1"/>
          </p:nvSpPr>
          <p:spPr bwMode="auto">
            <a:xfrm>
              <a:off x="5839" y="3104"/>
              <a:ext cx="579" cy="310"/>
            </a:xfrm>
            <a:prstGeom prst="rect">
              <a:avLst/>
            </a:prstGeom>
            <a:solidFill>
              <a:schemeClr val="bg1"/>
            </a:solidFill>
            <a:ln>
              <a:noFill/>
            </a:ln>
            <a:effectLst/>
            <a:extLst>
              <a:ext uri="{91240B29-F687-4F45-9708-019B960494DF}"/>
              <a:ext uri="{AF507438-7753-43E0-B8FC-AC1667EBCBE1}"/>
            </a:extLst>
          </p:spPr>
          <p:txBody>
            <a:bodyPr lIns="91425" tIns="45712" rIns="91425" bIns="45712" anchor="ctr">
              <a:spAutoFit/>
            </a:bodyPr>
            <a:lstStyle/>
            <a:p>
              <a:endParaRPr lang="en-US">
                <a:latin typeface="Calibri" pitchFamily="34" charset="0"/>
              </a:endParaRPr>
            </a:p>
          </p:txBody>
        </p:sp>
        <p:grpSp>
          <p:nvGrpSpPr>
            <p:cNvPr id="4107"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4108"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4109"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4110"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4111"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4112"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4113"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4114"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4115"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4116"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4117"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4118"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4119"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sp>
        <p:nvSpPr>
          <p:cNvPr id="11271" name="Rectangle 78"/>
          <p:cNvSpPr>
            <a:spLocks noChangeArrowheads="1"/>
          </p:cNvSpPr>
          <p:nvPr/>
        </p:nvSpPr>
        <p:spPr bwMode="auto">
          <a:xfrm>
            <a:off x="9251951" y="1006079"/>
            <a:ext cx="1192213" cy="1739824"/>
          </a:xfrm>
          <a:prstGeom prst="rect">
            <a:avLst/>
          </a:prstGeom>
          <a:noFill/>
          <a:ln>
            <a:noFill/>
          </a:ln>
          <a:effectLst/>
          <a:extLst>
            <a:ext uri="{909E8E84-426E-40DD-AFC4-6F175D3DCCD1}"/>
            <a:ext uri="{91240B29-F687-4F45-9708-019B960494DF}"/>
            <a:ext uri="{AF507438-7753-43E0-B8FC-AC1667EBCBE1}"/>
          </a:extLst>
        </p:spPr>
        <p:txBody>
          <a:bodyPr lIns="80124" tIns="40063" rIns="80124" bIns="40063">
            <a:spAutoFit/>
          </a:bodyPr>
          <a:lstStyle/>
          <a:p>
            <a:pPr eaLnBrk="0" hangingPunct="0">
              <a:lnSpc>
                <a:spcPct val="120000"/>
              </a:lnSpc>
              <a:spcBef>
                <a:spcPct val="20000"/>
              </a:spcBef>
            </a:pPr>
            <a:r>
              <a:rPr lang="zh-CN" altLang="en-US" sz="1100">
                <a:solidFill>
                  <a:srgbClr val="FFFFFF"/>
                </a:solidFill>
                <a:latin typeface="Calibri" pitchFamily="34" charset="0"/>
              </a:rPr>
              <a:t>配色参考方案：</a:t>
            </a:r>
          </a:p>
          <a:p>
            <a:pPr eaLnBrk="0" hangingPunct="0">
              <a:lnSpc>
                <a:spcPct val="120000"/>
              </a:lnSpc>
              <a:spcBef>
                <a:spcPct val="20000"/>
              </a:spcBef>
            </a:pPr>
            <a:r>
              <a:rPr lang="zh-CN" altLang="en-US" sz="1100">
                <a:solidFill>
                  <a:srgbClr val="FFFFFF"/>
                </a:solidFill>
                <a:latin typeface="Calibri" pitchFamily="34" charset="0"/>
              </a:rPr>
              <a:t>建议同一页面内不超过四种颜色，以下是</a:t>
            </a:r>
            <a:r>
              <a:rPr lang="en-US" altLang="zh-CN" sz="1100">
                <a:solidFill>
                  <a:srgbClr val="FFFFFF"/>
                </a:solidFill>
                <a:latin typeface="Calibri" pitchFamily="34" charset="0"/>
              </a:rPr>
              <a:t>13</a:t>
            </a:r>
            <a:r>
              <a:rPr lang="zh-CN" altLang="en-US" sz="1100">
                <a:solidFill>
                  <a:srgbClr val="FFFFFF"/>
                </a:solidFill>
                <a:latin typeface="Calibri" pitchFamily="34" charset="0"/>
              </a:rPr>
              <a:t>组配色方案，同一页面内只选择一组使用。（仅供参考）</a:t>
            </a:r>
          </a:p>
        </p:txBody>
      </p:sp>
      <p:sp>
        <p:nvSpPr>
          <p:cNvPr id="11272" name="Rectangle 79"/>
          <p:cNvSpPr>
            <a:spLocks noChangeArrowheads="1"/>
          </p:cNvSpPr>
          <p:nvPr/>
        </p:nvSpPr>
        <p:spPr bwMode="auto">
          <a:xfrm>
            <a:off x="9251951" y="5954"/>
            <a:ext cx="1120775" cy="690306"/>
          </a:xfrm>
          <a:prstGeom prst="rect">
            <a:avLst/>
          </a:prstGeom>
          <a:noFill/>
          <a:ln>
            <a:noFill/>
          </a:ln>
          <a:effectLst/>
          <a:extLst>
            <a:ext uri="{909E8E84-426E-40DD-AFC4-6F175D3DCCD1}"/>
            <a:ext uri="{91240B29-F687-4F45-9708-019B960494DF}"/>
            <a:ext uri="{AF507438-7753-43E0-B8FC-AC1667EBCBE1}"/>
          </a:extLst>
        </p:spPr>
        <p:txBody>
          <a:bodyPr lIns="80124" tIns="40063" rIns="80124" bIns="40063">
            <a:spAutoFit/>
          </a:bodyPr>
          <a:lstStyle/>
          <a:p>
            <a:pPr>
              <a:lnSpc>
                <a:spcPct val="120000"/>
              </a:lnSpc>
              <a:spcBef>
                <a:spcPct val="20000"/>
              </a:spcBef>
            </a:pPr>
            <a:r>
              <a:rPr lang="zh-CN" altLang="en-US" sz="1100">
                <a:solidFill>
                  <a:srgbClr val="FFFFFF"/>
                </a:solidFill>
                <a:latin typeface="Calibri" pitchFamily="34" charset="0"/>
              </a:rPr>
              <a:t>客户或者合作伙伴的标志放在右上角</a:t>
            </a:r>
            <a:r>
              <a:rPr lang="en-US" altLang="zh-CN" sz="1100">
                <a:solidFill>
                  <a:srgbClr val="FFFFFF"/>
                </a:solidFill>
                <a:latin typeface="Calibri" pitchFamily="34" charset="0"/>
              </a:rPr>
              <a:t>.</a:t>
            </a:r>
          </a:p>
        </p:txBody>
      </p:sp>
      <p:sp>
        <p:nvSpPr>
          <p:cNvPr id="75" name="TextBox 74"/>
          <p:cNvSpPr txBox="1"/>
          <p:nvPr/>
        </p:nvSpPr>
        <p:spPr>
          <a:xfrm>
            <a:off x="755650" y="3381375"/>
            <a:ext cx="7632700" cy="1200329"/>
          </a:xfrm>
          <a:prstGeom prst="rect">
            <a:avLst/>
          </a:prstGeom>
          <a:noFill/>
        </p:spPr>
        <p:txBody>
          <a:bodyPr>
            <a:spAutoFit/>
          </a:bodyPr>
          <a:lstStyle/>
          <a:p>
            <a:pPr algn="just"/>
            <a:r>
              <a:rPr lang="en-US" altLang="zh-CN" sz="1200" b="1">
                <a:latin typeface="FrutigerNext LT Regular" pitchFamily="34" charset="0"/>
              </a:rPr>
              <a:t>Copyright©2011 Huawei Technologies Co., Ltd. All Rights Reserved.</a:t>
            </a:r>
            <a:endParaRPr lang="zh-CN" altLang="zh-CN" sz="1200">
              <a:latin typeface="FrutigerNext LT Regular" pitchFamily="34" charset="0"/>
            </a:endParaRPr>
          </a:p>
          <a:p>
            <a:pPr algn="just"/>
            <a:r>
              <a:rPr lang="en-US" altLang="zh-CN" sz="1200">
                <a:latin typeface="FrutigerNext LT Regular"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00">
              <a:latin typeface="FrutigerNext LT Regular" pitchFamily="34" charset="0"/>
            </a:endParaRPr>
          </a:p>
        </p:txBody>
      </p:sp>
      <p:sp>
        <p:nvSpPr>
          <p:cNvPr id="78" name="Text Box 7"/>
          <p:cNvSpPr txBox="1">
            <a:spLocks noChangeArrowheads="1"/>
          </p:cNvSpPr>
          <p:nvPr/>
        </p:nvSpPr>
        <p:spPr bwMode="auto">
          <a:xfrm>
            <a:off x="3083410" y="2001441"/>
            <a:ext cx="2977180" cy="761371"/>
          </a:xfrm>
          <a:prstGeom prst="rect">
            <a:avLst/>
          </a:prstGeom>
          <a:noFill/>
          <a:ln>
            <a:noFill/>
          </a:ln>
          <a:extLst>
            <a:ext uri="{909E8E84-426E-40DD-AFC4-6F175D3DCCD1}"/>
            <a:ext uri="{91240B29-F687-4F45-9708-019B960494DF}"/>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10180" y="2571750"/>
            <a:ext cx="2923640" cy="484372"/>
          </a:xfrm>
          <a:prstGeom prst="rect">
            <a:avLst/>
          </a:prstGeom>
          <a:noFill/>
          <a:ln>
            <a:noFill/>
          </a:ln>
          <a:extLst>
            <a:ext uri="{909E8E84-426E-40DD-AFC4-6F175D3DCCD1}"/>
            <a:ext uri="{91240B29-F687-4F45-9708-019B960494DF}"/>
          </a:extLst>
        </p:spPr>
        <p:txBody>
          <a:bodyPr wrap="none" lIns="83448" tIns="41724" rIns="83448" bIns="41724">
            <a:spAutoFit/>
          </a:bodyPr>
          <a:lstStyle/>
          <a:p>
            <a:pPr algn="ctr" defTabSz="835025" eaLnBrk="0" hangingPunct="0"/>
            <a:r>
              <a:rPr lang="en-US" altLang="zh-CN" sz="2600">
                <a:solidFill>
                  <a:srgbClr val="666666"/>
                </a:solidFill>
                <a:latin typeface="FrutigerNext LT Medium" pitchFamily="34" charset="0"/>
                <a:ea typeface="MS PGothic" pitchFamily="34" charset="-128"/>
              </a:rPr>
              <a:t>www.huawei.com</a:t>
            </a:r>
            <a:endParaRPr lang="en-US" altLang="zh-CN" sz="2600">
              <a:solidFill>
                <a:srgbClr val="990000"/>
              </a:solidFill>
              <a:latin typeface="FrutigerNext LT Medium"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a:cs typeface="SimSun" pitchFamily="2"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a:cs typeface="SimSun" pitchFamily="2"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a:cs typeface="SimSun" pitchFamily="2"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a:cs typeface="SimSun" pitchFamily="2" charset="-122"/>
        </a:defRPr>
      </a:lvl5pPr>
      <a:lvl6pPr marL="457200" algn="l" rtl="0" eaLnBrk="0" fontAlgn="base" hangingPunct="0">
        <a:spcBef>
          <a:spcPct val="0"/>
        </a:spcBef>
        <a:spcAft>
          <a:spcPct val="0"/>
        </a:spcAft>
        <a:defRPr sz="3200" b="1">
          <a:solidFill>
            <a:srgbClr val="990000"/>
          </a:solidFill>
          <a:latin typeface="FrutigerNext LT Medium" pitchFamily="34" charset="0"/>
          <a:ea typeface="华文细黑"/>
          <a:cs typeface="SimSun" pitchFamily="2" charset="-122"/>
        </a:defRPr>
      </a:lvl6pPr>
      <a:lvl7pPr marL="914400" algn="l" rtl="0" eaLnBrk="0" fontAlgn="base" hangingPunct="0">
        <a:spcBef>
          <a:spcPct val="0"/>
        </a:spcBef>
        <a:spcAft>
          <a:spcPct val="0"/>
        </a:spcAft>
        <a:defRPr sz="3200" b="1">
          <a:solidFill>
            <a:srgbClr val="990000"/>
          </a:solidFill>
          <a:latin typeface="FrutigerNext LT Medium" pitchFamily="34" charset="0"/>
          <a:ea typeface="华文细黑"/>
          <a:cs typeface="SimSun" pitchFamily="2" charset="-122"/>
        </a:defRPr>
      </a:lvl7pPr>
      <a:lvl8pPr marL="1371600" algn="l" rtl="0" eaLnBrk="0" fontAlgn="base" hangingPunct="0">
        <a:spcBef>
          <a:spcPct val="0"/>
        </a:spcBef>
        <a:spcAft>
          <a:spcPct val="0"/>
        </a:spcAft>
        <a:defRPr sz="3200" b="1">
          <a:solidFill>
            <a:srgbClr val="990000"/>
          </a:solidFill>
          <a:latin typeface="FrutigerNext LT Medium" pitchFamily="34" charset="0"/>
          <a:ea typeface="华文细黑"/>
          <a:cs typeface="SimSun" pitchFamily="2" charset="-122"/>
        </a:defRPr>
      </a:lvl8pPr>
      <a:lvl9pPr marL="1828800" algn="l" rtl="0" eaLnBrk="0" fontAlgn="base" hangingPunct="0">
        <a:spcBef>
          <a:spcPct val="0"/>
        </a:spcBef>
        <a:spcAft>
          <a:spcPct val="0"/>
        </a:spcAft>
        <a:defRPr sz="3200" b="1">
          <a:solidFill>
            <a:srgbClr val="990000"/>
          </a:solidFill>
          <a:latin typeface="FrutigerNext LT Medium" pitchFamily="34" charset="0"/>
          <a:ea typeface="华文细黑"/>
          <a:cs typeface="SimSun" pitchFamily="2"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6pPr>
      <a:lvl7pPr marL="29718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7pPr>
      <a:lvl8pPr marL="34290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8pPr>
      <a:lvl9pPr marL="38862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79" descr="dd"/>
          <p:cNvPicPr>
            <a:picLocks noChangeAspect="1" noChangeArrowheads="1"/>
          </p:cNvPicPr>
          <p:nvPr/>
        </p:nvPicPr>
        <p:blipFill>
          <a:blip r:embed="rId13" cstate="print"/>
          <a:srcRect/>
          <a:stretch>
            <a:fillRect/>
          </a:stretch>
        </p:blipFill>
        <p:spPr bwMode="auto">
          <a:xfrm>
            <a:off x="0" y="4668442"/>
            <a:ext cx="9150350" cy="477440"/>
          </a:xfrm>
          <a:prstGeom prst="rect">
            <a:avLst/>
          </a:prstGeom>
          <a:noFill/>
          <a:ln w="9525">
            <a:noFill/>
            <a:miter lim="800000"/>
            <a:headEnd/>
            <a:tailEnd/>
          </a:ln>
        </p:spPr>
      </p:pic>
      <p:sp>
        <p:nvSpPr>
          <p:cNvPr id="154" name="Text Box 8"/>
          <p:cNvSpPr txBox="1">
            <a:spLocks noChangeArrowheads="1"/>
          </p:cNvSpPr>
          <p:nvPr/>
        </p:nvSpPr>
        <p:spPr bwMode="auto">
          <a:xfrm>
            <a:off x="755650" y="4838701"/>
            <a:ext cx="2680326" cy="184666"/>
          </a:xfrm>
          <a:prstGeom prst="rect">
            <a:avLst/>
          </a:prstGeom>
          <a:noFill/>
          <a:ln>
            <a:noFill/>
          </a:ln>
          <a:extLst>
            <a:ext uri="{909E8E84-426E-40DD-AFC4-6F175D3DCCD1}"/>
            <a:ext uri="{91240B29-F687-4F45-9708-019B960494DF}"/>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5124" name="Picture 9" descr="8"/>
          <p:cNvPicPr>
            <a:picLocks noChangeAspect="1" noChangeArrowheads="1"/>
          </p:cNvPicPr>
          <p:nvPr/>
        </p:nvPicPr>
        <p:blipFill>
          <a:blip r:embed="rId14" cstate="print"/>
          <a:srcRect/>
          <a:stretch>
            <a:fillRect/>
          </a:stretch>
        </p:blipFill>
        <p:spPr bwMode="auto">
          <a:xfrm>
            <a:off x="7508876" y="4789885"/>
            <a:ext cx="1311275" cy="234553"/>
          </a:xfrm>
          <a:prstGeom prst="rect">
            <a:avLst/>
          </a:prstGeom>
          <a:noFill/>
          <a:ln w="9525">
            <a:noFill/>
            <a:miter lim="800000"/>
            <a:headEnd/>
            <a:tailEnd/>
          </a:ln>
        </p:spPr>
      </p:pic>
      <p:sp>
        <p:nvSpPr>
          <p:cNvPr id="5125" name="Rectangle 13"/>
          <p:cNvSpPr>
            <a:spLocks noGrp="1" noChangeArrowheads="1"/>
          </p:cNvSpPr>
          <p:nvPr>
            <p:ph type="title"/>
          </p:nvPr>
        </p:nvSpPr>
        <p:spPr bwMode="auto">
          <a:xfrm>
            <a:off x="755650" y="244079"/>
            <a:ext cx="7632700" cy="653653"/>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smtClean="0"/>
              <a:t>单击此处编辑母版标题样式</a:t>
            </a:r>
          </a:p>
        </p:txBody>
      </p:sp>
      <p:sp>
        <p:nvSpPr>
          <p:cNvPr id="5126" name="Rectangle 68"/>
          <p:cNvSpPr>
            <a:spLocks noGrp="1" noChangeArrowheads="1"/>
          </p:cNvSpPr>
          <p:nvPr>
            <p:ph type="body" idx="1"/>
          </p:nvPr>
        </p:nvSpPr>
        <p:spPr bwMode="auto">
          <a:xfrm>
            <a:off x="755650" y="1221582"/>
            <a:ext cx="7632700" cy="3145631"/>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9" name="Rectangle 15"/>
          <p:cNvSpPr>
            <a:spLocks noChangeArrowheads="1"/>
          </p:cNvSpPr>
          <p:nvPr/>
        </p:nvSpPr>
        <p:spPr bwMode="auto">
          <a:xfrm>
            <a:off x="-1952625" y="519112"/>
            <a:ext cx="1844675" cy="5523168"/>
          </a:xfrm>
          <a:prstGeom prst="rect">
            <a:avLst/>
          </a:prstGeom>
          <a:noFill/>
          <a:ln>
            <a:noFill/>
          </a:ln>
          <a:effectLst/>
          <a:extLst>
            <a:ext uri="{909E8E84-426E-40DD-AFC4-6F175D3DCCD1}"/>
            <a:ext uri="{91240B29-F687-4F45-9708-019B960494DF}"/>
            <a:ext uri="{AF507438-7753-43E0-B8FC-AC1667EBCBE1}"/>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latin typeface="Calibri" pitchFamily="34" charset="0"/>
              </a:rPr>
              <a:t>英文标题</a:t>
            </a:r>
            <a:r>
              <a:rPr lang="en-US" altLang="zh-CN" sz="1100">
                <a:solidFill>
                  <a:srgbClr val="FFFFFF"/>
                </a:solidFill>
                <a:latin typeface="Calibri" pitchFamily="34" charset="0"/>
              </a:rPr>
              <a:t>:32-35pt  </a:t>
            </a:r>
          </a:p>
          <a:p>
            <a:pPr marL="342900" indent="-342900" algn="r" eaLnBrk="0" hangingPunct="0">
              <a:lnSpc>
                <a:spcPct val="125000"/>
              </a:lnSpc>
              <a:spcBef>
                <a:spcPct val="20000"/>
              </a:spcBef>
              <a:buFont typeface="Arial" pitchFamily="34" charset="0"/>
              <a:buNone/>
            </a:pPr>
            <a:r>
              <a:rPr lang="zh-CN" altLang="en-US" sz="1100">
                <a:solidFill>
                  <a:srgbClr val="FFFFFF"/>
                </a:solidFill>
                <a:latin typeface="Calibri" pitchFamily="34" charset="0"/>
              </a:rPr>
              <a:t>颜色</a:t>
            </a:r>
            <a:r>
              <a:rPr lang="en-US" altLang="zh-CN" sz="1100">
                <a:solidFill>
                  <a:srgbClr val="FFFFFF"/>
                </a:solidFill>
                <a:latin typeface="Calibri" pitchFamily="34" charset="0"/>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latin typeface="Calibri" pitchFamily="34" charset="0"/>
              </a:rPr>
              <a:t>内部使用字体 </a:t>
            </a:r>
            <a:r>
              <a:rPr lang="en-US" altLang="zh-CN" sz="1100">
                <a:solidFill>
                  <a:srgbClr val="FFFFFF"/>
                </a:solidFill>
                <a:latin typeface="Calibri" pitchFamily="34" charset="0"/>
              </a:rPr>
              <a:t>:</a:t>
            </a:r>
          </a:p>
          <a:p>
            <a:pPr marL="342900" indent="-342900" algn="r" eaLnBrk="0" hangingPunct="0">
              <a:lnSpc>
                <a:spcPct val="125000"/>
              </a:lnSpc>
              <a:spcBef>
                <a:spcPct val="20000"/>
              </a:spcBef>
              <a:buFont typeface="Arial" pitchFamily="34" charset="0"/>
              <a:buNone/>
            </a:pPr>
            <a:r>
              <a:rPr lang="en-US" altLang="zh-CN" sz="1100">
                <a:solidFill>
                  <a:srgbClr val="FFFFFF"/>
                </a:solidFill>
                <a:latin typeface="Calibri" pitchFamily="34" charset="0"/>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latin typeface="Calibri" pitchFamily="34" charset="0"/>
              </a:rPr>
              <a:t>外部使用字体 </a:t>
            </a:r>
            <a:r>
              <a:rPr lang="en-US" altLang="zh-CN" sz="1100">
                <a:solidFill>
                  <a:srgbClr val="FFFFFF"/>
                </a:solidFill>
                <a:latin typeface="Calibri" pitchFamily="34" charset="0"/>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latin typeface="Calibri" pitchFamily="34" charset="0"/>
            </a:endParaRPr>
          </a:p>
          <a:p>
            <a:pPr marL="342900" indent="-342900" algn="r" eaLnBrk="0" hangingPunct="0">
              <a:lnSpc>
                <a:spcPct val="125000"/>
              </a:lnSpc>
              <a:spcBef>
                <a:spcPct val="20000"/>
              </a:spcBef>
              <a:buFont typeface="Arial" pitchFamily="34" charset="0"/>
              <a:buNone/>
            </a:pPr>
            <a:r>
              <a:rPr lang="zh-CN" altLang="en-US" sz="1100">
                <a:solidFill>
                  <a:srgbClr val="FFFFFF"/>
                </a:solidFill>
                <a:latin typeface="Calibri" pitchFamily="34" charset="0"/>
              </a:rPr>
              <a:t>中文标题</a:t>
            </a:r>
            <a:r>
              <a:rPr lang="en-US" altLang="zh-CN" sz="1100">
                <a:solidFill>
                  <a:srgbClr val="FFFFFF"/>
                </a:solidFill>
                <a:latin typeface="Calibri" pitchFamily="34" charset="0"/>
              </a:rPr>
              <a:t>:30-32pt  </a:t>
            </a:r>
          </a:p>
          <a:p>
            <a:pPr marL="342900" indent="-342900" algn="r" eaLnBrk="0" hangingPunct="0">
              <a:lnSpc>
                <a:spcPct val="125000"/>
              </a:lnSpc>
              <a:spcBef>
                <a:spcPct val="20000"/>
              </a:spcBef>
              <a:buFont typeface="Arial" pitchFamily="34" charset="0"/>
              <a:buNone/>
            </a:pPr>
            <a:r>
              <a:rPr lang="zh-CN" altLang="en-US" sz="1100">
                <a:solidFill>
                  <a:srgbClr val="FFFFFF"/>
                </a:solidFill>
                <a:latin typeface="Calibri" pitchFamily="34" charset="0"/>
              </a:rPr>
              <a:t>颜色</a:t>
            </a:r>
            <a:r>
              <a:rPr lang="en-US" altLang="zh-CN" sz="1100">
                <a:solidFill>
                  <a:srgbClr val="FFFFFF"/>
                </a:solidFill>
                <a:latin typeface="Calibri" pitchFamily="34" charset="0"/>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latin typeface="Calibri" pitchFamily="34" charset="0"/>
              </a:rPr>
              <a:t>字体</a:t>
            </a:r>
            <a:r>
              <a:rPr lang="en-US" altLang="zh-CN" sz="1100">
                <a:solidFill>
                  <a:srgbClr val="FFFFFF"/>
                </a:solidFill>
                <a:latin typeface="Calibri" pitchFamily="34" charset="0"/>
              </a:rPr>
              <a:t>:</a:t>
            </a:r>
            <a:r>
              <a:rPr lang="zh-CN" altLang="en-US" sz="1100">
                <a:solidFill>
                  <a:srgbClr val="FFFFFF"/>
                </a:solidFill>
                <a:latin typeface="Calibri" pitchFamily="34" charset="0"/>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latin typeface="Calibri" pitchFamily="34" charset="0"/>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latin typeface="Calibri" pitchFamily="34" charset="0"/>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latin typeface="Calibri" pitchFamily="34" charset="0"/>
            </a:endParaRPr>
          </a:p>
          <a:p>
            <a:pPr marL="342900" indent="-342900" algn="r" eaLnBrk="0" hangingPunct="0">
              <a:lnSpc>
                <a:spcPct val="125000"/>
              </a:lnSpc>
              <a:spcBef>
                <a:spcPct val="20000"/>
              </a:spcBef>
              <a:buFont typeface="Arial" pitchFamily="34" charset="0"/>
              <a:buNone/>
            </a:pPr>
            <a:r>
              <a:rPr lang="zh-CN" altLang="en-US" sz="1100">
                <a:solidFill>
                  <a:srgbClr val="FFFFFF"/>
                </a:solidFill>
                <a:latin typeface="Calibri" pitchFamily="34" charset="0"/>
              </a:rPr>
              <a:t>英文正文</a:t>
            </a:r>
            <a:r>
              <a:rPr lang="en-US" altLang="zh-CN" sz="1100">
                <a:solidFill>
                  <a:srgbClr val="FFFFFF"/>
                </a:solidFill>
                <a:latin typeface="Calibri" pitchFamily="34" charset="0"/>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latin typeface="Calibri" pitchFamily="34" charset="0"/>
              </a:rPr>
              <a:t>子目录 </a:t>
            </a:r>
            <a:r>
              <a:rPr lang="en-US" altLang="zh-CN" sz="1100">
                <a:solidFill>
                  <a:srgbClr val="FFFFFF"/>
                </a:solidFill>
                <a:latin typeface="Calibri" pitchFamily="34" charset="0"/>
              </a:rPr>
              <a:t>(2-5</a:t>
            </a:r>
            <a:r>
              <a:rPr lang="zh-CN" altLang="en-US" sz="1100">
                <a:solidFill>
                  <a:srgbClr val="FFFFFF"/>
                </a:solidFill>
                <a:latin typeface="Calibri" pitchFamily="34" charset="0"/>
              </a:rPr>
              <a:t>级</a:t>
            </a:r>
            <a:r>
              <a:rPr lang="en-US" altLang="zh-CN" sz="1100">
                <a:solidFill>
                  <a:srgbClr val="FFFFFF"/>
                </a:solidFill>
                <a:latin typeface="Calibri" pitchFamily="34" charset="0"/>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latin typeface="Calibri" pitchFamily="34" charset="0"/>
              </a:rPr>
              <a:t>颜色</a:t>
            </a:r>
            <a:r>
              <a:rPr lang="en-US" altLang="zh-CN" sz="1100">
                <a:solidFill>
                  <a:srgbClr val="FFFFFF"/>
                </a:solidFill>
                <a:latin typeface="Calibri" pitchFamily="34" charset="0"/>
              </a:rPr>
              <a:t>:</a:t>
            </a:r>
            <a:r>
              <a:rPr lang="zh-CN" altLang="en-US" sz="1100">
                <a:solidFill>
                  <a:srgbClr val="FFFFFF"/>
                </a:solidFill>
                <a:latin typeface="Calibri" pitchFamily="34" charset="0"/>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latin typeface="Calibri" pitchFamily="34" charset="0"/>
              </a:rPr>
              <a:t>内部使用字体 </a:t>
            </a:r>
            <a:r>
              <a:rPr lang="en-US" altLang="zh-CN" sz="1100">
                <a:solidFill>
                  <a:srgbClr val="FFFFFF"/>
                </a:solidFill>
                <a:latin typeface="Calibri" pitchFamily="34" charset="0"/>
              </a:rPr>
              <a:t>:</a:t>
            </a:r>
          </a:p>
          <a:p>
            <a:pPr marL="342900" indent="-342900" algn="r" eaLnBrk="0" hangingPunct="0">
              <a:lnSpc>
                <a:spcPct val="125000"/>
              </a:lnSpc>
              <a:spcBef>
                <a:spcPct val="20000"/>
              </a:spcBef>
              <a:buFont typeface="Arial" pitchFamily="34" charset="0"/>
              <a:buNone/>
            </a:pPr>
            <a:r>
              <a:rPr lang="en-US" altLang="zh-CN" sz="1100">
                <a:solidFill>
                  <a:srgbClr val="FFFFFF"/>
                </a:solidFill>
                <a:latin typeface="Calibri" pitchFamily="34" charset="0"/>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latin typeface="Calibri" pitchFamily="34" charset="0"/>
              </a:rPr>
              <a:t>外部使用字体 </a:t>
            </a:r>
            <a:r>
              <a:rPr lang="en-US" altLang="zh-CN" sz="1100">
                <a:solidFill>
                  <a:srgbClr val="FFFFFF"/>
                </a:solidFill>
                <a:latin typeface="Calibri" pitchFamily="34" charset="0"/>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latin typeface="Calibri" pitchFamily="34" charset="0"/>
            </a:endParaRPr>
          </a:p>
          <a:p>
            <a:pPr marL="342900" indent="-342900" algn="r" eaLnBrk="0" hangingPunct="0">
              <a:lnSpc>
                <a:spcPct val="125000"/>
              </a:lnSpc>
              <a:spcBef>
                <a:spcPct val="20000"/>
              </a:spcBef>
              <a:buFont typeface="Arial" pitchFamily="34" charset="0"/>
              <a:buNone/>
            </a:pPr>
            <a:r>
              <a:rPr lang="zh-CN" altLang="en-US" sz="1100">
                <a:solidFill>
                  <a:srgbClr val="FFFFFF"/>
                </a:solidFill>
                <a:latin typeface="Calibri" pitchFamily="34" charset="0"/>
              </a:rPr>
              <a:t>中文正文</a:t>
            </a:r>
            <a:r>
              <a:rPr lang="en-US" altLang="zh-CN" sz="1100">
                <a:solidFill>
                  <a:srgbClr val="FFFFFF"/>
                </a:solidFill>
                <a:latin typeface="Calibri" pitchFamily="34" charset="0"/>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latin typeface="Calibri" pitchFamily="34" charset="0"/>
              </a:rPr>
              <a:t>子目录</a:t>
            </a:r>
            <a:r>
              <a:rPr lang="en-US" altLang="zh-CN" sz="1100">
                <a:solidFill>
                  <a:srgbClr val="FFFFFF"/>
                </a:solidFill>
                <a:latin typeface="Calibri" pitchFamily="34" charset="0"/>
              </a:rPr>
              <a:t>(2-5</a:t>
            </a:r>
            <a:r>
              <a:rPr lang="zh-CN" altLang="en-US" sz="1100">
                <a:solidFill>
                  <a:srgbClr val="FFFFFF"/>
                </a:solidFill>
                <a:latin typeface="Calibri" pitchFamily="34" charset="0"/>
              </a:rPr>
              <a:t>级</a:t>
            </a:r>
            <a:r>
              <a:rPr lang="en-US" altLang="zh-CN" sz="1100">
                <a:solidFill>
                  <a:srgbClr val="FFFFFF"/>
                </a:solidFill>
                <a:latin typeface="Calibri" pitchFamily="34" charset="0"/>
              </a:rPr>
              <a:t>):18pt </a:t>
            </a:r>
          </a:p>
          <a:p>
            <a:pPr marL="342900" indent="-342900" algn="r" eaLnBrk="0" hangingPunct="0">
              <a:lnSpc>
                <a:spcPct val="125000"/>
              </a:lnSpc>
              <a:spcBef>
                <a:spcPct val="20000"/>
              </a:spcBef>
              <a:buFont typeface="Arial" pitchFamily="34" charset="0"/>
              <a:buNone/>
            </a:pPr>
            <a:r>
              <a:rPr lang="zh-CN" altLang="en-US" sz="1100">
                <a:solidFill>
                  <a:srgbClr val="FFFFFF"/>
                </a:solidFill>
                <a:latin typeface="Calibri" pitchFamily="34" charset="0"/>
              </a:rPr>
              <a:t>颜色</a:t>
            </a:r>
            <a:r>
              <a:rPr lang="en-US" altLang="zh-CN" sz="1100">
                <a:solidFill>
                  <a:srgbClr val="FFFFFF"/>
                </a:solidFill>
                <a:latin typeface="Calibri" pitchFamily="34" charset="0"/>
              </a:rPr>
              <a:t>:</a:t>
            </a:r>
            <a:r>
              <a:rPr lang="zh-CN" altLang="en-US" sz="1100">
                <a:solidFill>
                  <a:srgbClr val="FFFFFF"/>
                </a:solidFill>
                <a:latin typeface="Calibri" pitchFamily="34" charset="0"/>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latin typeface="Calibri" pitchFamily="34" charset="0"/>
              </a:rPr>
              <a:t>字体</a:t>
            </a:r>
            <a:r>
              <a:rPr lang="en-US" altLang="zh-CN" sz="1100">
                <a:solidFill>
                  <a:srgbClr val="FFFFFF"/>
                </a:solidFill>
                <a:latin typeface="Calibri" pitchFamily="34" charset="0"/>
              </a:rPr>
              <a:t>:</a:t>
            </a:r>
            <a:r>
              <a:rPr lang="zh-CN" altLang="en-US" sz="1100">
                <a:solidFill>
                  <a:srgbClr val="FFFFFF"/>
                </a:solidFill>
                <a:latin typeface="Calibri" pitchFamily="34" charset="0"/>
              </a:rPr>
              <a:t>细黑体</a:t>
            </a:r>
            <a:r>
              <a:rPr lang="zh-CN" altLang="en-US" sz="1100" b="1">
                <a:solidFill>
                  <a:srgbClr val="FFFFFF"/>
                </a:solidFill>
                <a:ea typeface="华文细黑"/>
                <a:cs typeface="华文细黑"/>
              </a:rPr>
              <a:t> </a:t>
            </a:r>
          </a:p>
        </p:txBody>
      </p:sp>
      <p:grpSp>
        <p:nvGrpSpPr>
          <p:cNvPr id="5128" name="Group 16"/>
          <p:cNvGrpSpPr>
            <a:grpSpLocks/>
          </p:cNvGrpSpPr>
          <p:nvPr/>
        </p:nvGrpSpPr>
        <p:grpSpPr bwMode="auto">
          <a:xfrm>
            <a:off x="9324976" y="2633663"/>
            <a:ext cx="919163" cy="2418159"/>
            <a:chOff x="5839" y="2251"/>
            <a:chExt cx="579" cy="2031"/>
          </a:xfrm>
        </p:grpSpPr>
        <p:sp>
          <p:nvSpPr>
            <p:cNvPr id="10253" name="Rectangle 17"/>
            <p:cNvSpPr>
              <a:spLocks noChangeArrowheads="1"/>
            </p:cNvSpPr>
            <p:nvPr userDrawn="1"/>
          </p:nvSpPr>
          <p:spPr bwMode="auto">
            <a:xfrm>
              <a:off x="5839" y="3104"/>
              <a:ext cx="579" cy="310"/>
            </a:xfrm>
            <a:prstGeom prst="rect">
              <a:avLst/>
            </a:prstGeom>
            <a:solidFill>
              <a:schemeClr val="bg1"/>
            </a:solidFill>
            <a:ln>
              <a:noFill/>
            </a:ln>
            <a:effectLst/>
            <a:extLst>
              <a:ext uri="{91240B29-F687-4F45-9708-019B960494DF}"/>
              <a:ext uri="{AF507438-7753-43E0-B8FC-AC1667EBCBE1}"/>
            </a:extLst>
          </p:spPr>
          <p:txBody>
            <a:bodyPr lIns="91425" tIns="45712" rIns="91425" bIns="45712" anchor="ctr">
              <a:spAutoFit/>
            </a:bodyPr>
            <a:lstStyle/>
            <a:p>
              <a:endParaRPr lang="en-US">
                <a:latin typeface="Calibri" pitchFamily="34" charset="0"/>
              </a:endParaRPr>
            </a:p>
          </p:txBody>
        </p:sp>
        <p:grpSp>
          <p:nvGrpSpPr>
            <p:cNvPr id="513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513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513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513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513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513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514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514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514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514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514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514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nvGrpSpPr>
            <p:cNvPr id="514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ext uri="{AF507438-7753-43E0-B8FC-AC1667EBCBE1}"/>
              </a:extLst>
            </p:spPr>
            <p:txBody>
              <a:bodyPr wrap="none" anchor="ctr"/>
              <a:lstStyle/>
              <a:p>
                <a:endParaRPr lang="en-US">
                  <a:latin typeface="Calibri" pitchFamily="34" charset="0"/>
                </a:endParaRPr>
              </a:p>
            </p:txBody>
          </p:sp>
        </p:grpSp>
      </p:grpSp>
      <p:sp>
        <p:nvSpPr>
          <p:cNvPr id="10251" name="Rectangle 83"/>
          <p:cNvSpPr>
            <a:spLocks noChangeArrowheads="1"/>
          </p:cNvSpPr>
          <p:nvPr/>
        </p:nvSpPr>
        <p:spPr bwMode="auto">
          <a:xfrm>
            <a:off x="9251951" y="1006079"/>
            <a:ext cx="1192213" cy="1739824"/>
          </a:xfrm>
          <a:prstGeom prst="rect">
            <a:avLst/>
          </a:prstGeom>
          <a:noFill/>
          <a:ln>
            <a:noFill/>
          </a:ln>
          <a:effectLst/>
          <a:extLst>
            <a:ext uri="{909E8E84-426E-40DD-AFC4-6F175D3DCCD1}"/>
            <a:ext uri="{91240B29-F687-4F45-9708-019B960494DF}"/>
            <a:ext uri="{AF507438-7753-43E0-B8FC-AC1667EBCBE1}"/>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latin typeface="Calibri" pitchFamily="34" charset="0"/>
              </a:rPr>
              <a:t>配色参考方案：</a:t>
            </a:r>
          </a:p>
          <a:p>
            <a:pPr eaLnBrk="0" hangingPunct="0">
              <a:lnSpc>
                <a:spcPct val="120000"/>
              </a:lnSpc>
              <a:spcBef>
                <a:spcPct val="20000"/>
              </a:spcBef>
              <a:buFont typeface="Arial" pitchFamily="34" charset="0"/>
              <a:buNone/>
            </a:pPr>
            <a:r>
              <a:rPr lang="zh-CN" altLang="en-US" sz="1100">
                <a:solidFill>
                  <a:srgbClr val="FFFFFF"/>
                </a:solidFill>
                <a:latin typeface="Calibri" pitchFamily="34" charset="0"/>
              </a:rPr>
              <a:t>建议同一页面内不超过四种颜色，以下是</a:t>
            </a:r>
            <a:r>
              <a:rPr lang="en-US" altLang="zh-CN" sz="1100">
                <a:solidFill>
                  <a:srgbClr val="FFFFFF"/>
                </a:solidFill>
                <a:latin typeface="Calibri" pitchFamily="34" charset="0"/>
              </a:rPr>
              <a:t>13</a:t>
            </a:r>
            <a:r>
              <a:rPr lang="zh-CN" altLang="en-US" sz="1100">
                <a:solidFill>
                  <a:srgbClr val="FFFFFF"/>
                </a:solidFill>
                <a:latin typeface="Calibri" pitchFamily="34" charset="0"/>
              </a:rPr>
              <a:t>组配色方案，同一页面内只选择一组使用。（仅供参考）</a:t>
            </a:r>
          </a:p>
        </p:txBody>
      </p:sp>
      <p:sp>
        <p:nvSpPr>
          <p:cNvPr id="10252" name="Rectangle 84"/>
          <p:cNvSpPr>
            <a:spLocks noChangeArrowheads="1"/>
          </p:cNvSpPr>
          <p:nvPr/>
        </p:nvSpPr>
        <p:spPr bwMode="auto">
          <a:xfrm>
            <a:off x="9251951" y="5954"/>
            <a:ext cx="1120775" cy="690306"/>
          </a:xfrm>
          <a:prstGeom prst="rect">
            <a:avLst/>
          </a:prstGeom>
          <a:noFill/>
          <a:ln>
            <a:noFill/>
          </a:ln>
          <a:effectLst/>
          <a:extLst>
            <a:ext uri="{909E8E84-426E-40DD-AFC4-6F175D3DCCD1}"/>
            <a:ext uri="{91240B29-F687-4F45-9708-019B960494DF}"/>
            <a:ext uri="{AF507438-7753-43E0-B8FC-AC1667EBCBE1}"/>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latin typeface="Calibri" pitchFamily="34" charset="0"/>
              </a:rPr>
              <a:t>客户或者合作伙伴的标志放在右上角</a:t>
            </a:r>
            <a:r>
              <a:rPr lang="en-US" altLang="zh-CN" sz="1100">
                <a:solidFill>
                  <a:srgbClr val="FFFFFF"/>
                </a:solidFill>
                <a:latin typeface="Calibri" pitchFamily="34" charset="0"/>
              </a:rPr>
              <a:t>.</a:t>
            </a:r>
          </a:p>
        </p:txBody>
      </p:sp>
      <p:sp>
        <p:nvSpPr>
          <p:cNvPr id="79" name="Rectangle 21"/>
          <p:cNvSpPr>
            <a:spLocks noChangeArrowheads="1"/>
          </p:cNvSpPr>
          <p:nvPr/>
        </p:nvSpPr>
        <p:spPr bwMode="auto">
          <a:xfrm>
            <a:off x="3786189" y="4849416"/>
            <a:ext cx="1522678" cy="184666"/>
          </a:xfrm>
          <a:prstGeom prst="rect">
            <a:avLst/>
          </a:prstGeom>
          <a:noFill/>
          <a:ln w="9525" algn="ctr">
            <a:noFill/>
            <a:miter lim="800000"/>
            <a:headEnd/>
            <a:tailEnd/>
          </a:ln>
          <a:effectLst/>
        </p:spPr>
        <p:txBody>
          <a:bodyPr wrap="none" lIns="80082" tIns="0" rIns="80082" bIns="0">
            <a:spAutoFit/>
          </a:bodyPr>
          <a:lstStyle/>
          <a:p>
            <a:pPr defTabSz="801688" eaLnBrk="0" hangingPunct="0"/>
            <a:r>
              <a:rPr lang="en-US" altLang="zh-CN" sz="1200">
                <a:solidFill>
                  <a:srgbClr val="000000"/>
                </a:solidFill>
                <a:latin typeface="FrutigerNext LT Medium" pitchFamily="34" charset="0"/>
                <a:ea typeface="华文细黑"/>
                <a:cs typeface="华文细黑"/>
              </a:rPr>
              <a:t>Huawei Confidential</a:t>
            </a:r>
            <a:endParaRPr lang="en-US" altLang="zh-CN" sz="1200">
              <a:latin typeface="FrutigerNext LT Medium" pitchFamily="34" charset="0"/>
              <a:ea typeface="华文细黑"/>
              <a:cs typeface="华文细黑"/>
            </a:endParaRPr>
          </a:p>
        </p:txBody>
      </p:sp>
      <p:sp>
        <p:nvSpPr>
          <p:cNvPr id="81" name="Rectangle 5"/>
          <p:cNvSpPr>
            <a:spLocks noChangeArrowheads="1"/>
          </p:cNvSpPr>
          <p:nvPr/>
        </p:nvSpPr>
        <p:spPr bwMode="auto">
          <a:xfrm>
            <a:off x="6361113" y="4867275"/>
            <a:ext cx="1803400" cy="276225"/>
          </a:xfrm>
          <a:prstGeom prst="rect">
            <a:avLst/>
          </a:prstGeom>
          <a:noFill/>
          <a:ln>
            <a:noFill/>
          </a:ln>
          <a:extLst>
            <a:ext uri="{909E8E84-426E-40DD-AFC4-6F175D3DCCD1}"/>
            <a:ext uri="{91240B29-F687-4F45-9708-019B960494DF}"/>
          </a:extLst>
        </p:spPr>
        <p:txBody>
          <a:bodyPr lIns="0" tIns="0" rIns="0" bIns="0"/>
          <a:lstStyle/>
          <a:p>
            <a:pPr eaLnBrk="0" hangingPunct="0">
              <a:lnSpc>
                <a:spcPct val="85000"/>
              </a:lnSpc>
            </a:pPr>
            <a:r>
              <a:rPr lang="de-DE" altLang="zh-CN" sz="1200">
                <a:solidFill>
                  <a:srgbClr val="000000"/>
                </a:solidFill>
                <a:latin typeface="FrutigerNext LT Bold"/>
                <a:ea typeface="MS PGothic" pitchFamily="34" charset="-128"/>
              </a:rPr>
              <a:t> </a:t>
            </a:r>
            <a:fld id="{0B4307D0-7DF1-4D79-85AD-2669FB7C2086}" type="slidenum">
              <a:rPr lang="de-DE" altLang="zh-CN" sz="1200">
                <a:solidFill>
                  <a:srgbClr val="000000"/>
                </a:solidFill>
                <a:latin typeface="FrutigerNext LT Bold"/>
                <a:ea typeface="MS PGothic" pitchFamily="34" charset="-128"/>
              </a:rPr>
              <a:pPr eaLnBrk="0" hangingPunct="0">
                <a:lnSpc>
                  <a:spcPct val="85000"/>
                </a:lnSpc>
              </a:pPr>
              <a:t>‹#›</a:t>
            </a:fld>
            <a:endParaRPr lang="en-GB" altLang="zh-CN" sz="1200">
              <a:solidFill>
                <a:srgbClr val="000000"/>
              </a:solidFill>
              <a:latin typeface="FrutigerNext LT Bold"/>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Arial" pitchFamily="34" charset="0"/>
          <a:ea typeface="SimHei" pitchFamily="2" charset="-122"/>
          <a:cs typeface="Arial" pitchFamily="34" charset="0"/>
        </a:defRPr>
      </a:lvl2pPr>
      <a:lvl3pPr algn="l" rtl="0" eaLnBrk="0" fontAlgn="base" hangingPunct="0">
        <a:spcBef>
          <a:spcPct val="0"/>
        </a:spcBef>
        <a:spcAft>
          <a:spcPct val="0"/>
        </a:spcAft>
        <a:defRPr sz="3200" b="1">
          <a:solidFill>
            <a:srgbClr val="990000"/>
          </a:solidFill>
          <a:latin typeface="Arial" pitchFamily="34" charset="0"/>
          <a:ea typeface="SimHei" pitchFamily="2" charset="-122"/>
          <a:cs typeface="Arial" pitchFamily="34" charset="0"/>
        </a:defRPr>
      </a:lvl3pPr>
      <a:lvl4pPr algn="l" rtl="0" eaLnBrk="0" fontAlgn="base" hangingPunct="0">
        <a:spcBef>
          <a:spcPct val="0"/>
        </a:spcBef>
        <a:spcAft>
          <a:spcPct val="0"/>
        </a:spcAft>
        <a:defRPr sz="3200" b="1">
          <a:solidFill>
            <a:srgbClr val="990000"/>
          </a:solidFill>
          <a:latin typeface="Arial" pitchFamily="34" charset="0"/>
          <a:ea typeface="SimHei" pitchFamily="2" charset="-122"/>
          <a:cs typeface="Arial" pitchFamily="34" charset="0"/>
        </a:defRPr>
      </a:lvl4pPr>
      <a:lvl5pPr algn="l" rtl="0" eaLnBrk="0" fontAlgn="base" hangingPunct="0">
        <a:spcBef>
          <a:spcPct val="0"/>
        </a:spcBef>
        <a:spcAft>
          <a:spcPct val="0"/>
        </a:spcAft>
        <a:defRPr sz="3200" b="1">
          <a:solidFill>
            <a:srgbClr val="990000"/>
          </a:solidFill>
          <a:latin typeface="Arial" pitchFamily="34" charset="0"/>
          <a:ea typeface="SimHei" pitchFamily="2" charset="-122"/>
          <a:cs typeface="Arial" pitchFamily="34" charset="0"/>
        </a:defRPr>
      </a:lvl5pPr>
      <a:lvl6pPr marL="457200" algn="l" rtl="0" eaLnBrk="0" fontAlgn="base" hangingPunct="0">
        <a:spcBef>
          <a:spcPct val="0"/>
        </a:spcBef>
        <a:spcAft>
          <a:spcPct val="0"/>
        </a:spcAft>
        <a:defRPr sz="3200" b="1">
          <a:solidFill>
            <a:srgbClr val="990000"/>
          </a:solidFill>
          <a:latin typeface="Arial" pitchFamily="34" charset="0"/>
          <a:ea typeface="SimHei" pitchFamily="2" charset="-122"/>
          <a:cs typeface="Arial" pitchFamily="34" charset="0"/>
        </a:defRPr>
      </a:lvl6pPr>
      <a:lvl7pPr marL="914400" algn="l" rtl="0" eaLnBrk="0" fontAlgn="base" hangingPunct="0">
        <a:spcBef>
          <a:spcPct val="0"/>
        </a:spcBef>
        <a:spcAft>
          <a:spcPct val="0"/>
        </a:spcAft>
        <a:defRPr sz="3200" b="1">
          <a:solidFill>
            <a:srgbClr val="990000"/>
          </a:solidFill>
          <a:latin typeface="Arial" pitchFamily="34" charset="0"/>
          <a:ea typeface="SimHei" pitchFamily="2" charset="-122"/>
          <a:cs typeface="Arial" pitchFamily="34" charset="0"/>
        </a:defRPr>
      </a:lvl7pPr>
      <a:lvl8pPr marL="1371600" algn="l" rtl="0" eaLnBrk="0" fontAlgn="base" hangingPunct="0">
        <a:spcBef>
          <a:spcPct val="0"/>
        </a:spcBef>
        <a:spcAft>
          <a:spcPct val="0"/>
        </a:spcAft>
        <a:defRPr sz="3200" b="1">
          <a:solidFill>
            <a:srgbClr val="990000"/>
          </a:solidFill>
          <a:latin typeface="Arial" pitchFamily="34" charset="0"/>
          <a:ea typeface="SimHei" pitchFamily="2" charset="-122"/>
          <a:cs typeface="Arial" pitchFamily="34" charset="0"/>
        </a:defRPr>
      </a:lvl8pPr>
      <a:lvl9pPr marL="1828800" algn="l" rtl="0" eaLnBrk="0" fontAlgn="base" hangingPunct="0">
        <a:spcBef>
          <a:spcPct val="0"/>
        </a:spcBef>
        <a:spcAft>
          <a:spcPct val="0"/>
        </a:spcAft>
        <a:defRPr sz="3200" b="1">
          <a:solidFill>
            <a:srgbClr val="990000"/>
          </a:solidFill>
          <a:latin typeface="Arial" pitchFamily="34" charset="0"/>
          <a:ea typeface="SimHei" pitchFamily="2" charset="-122"/>
          <a:cs typeface="Arial" pitchFamily="34" charset="0"/>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sz="2800">
          <a:solidFill>
            <a:schemeClr val="tx1"/>
          </a:solidFill>
          <a:latin typeface="+mn-lt"/>
          <a:ea typeface="华文细黑"/>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华文细黑"/>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华文细黑"/>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华文细黑"/>
          <a:cs typeface="+mn-cs"/>
        </a:defRPr>
      </a:lvl5pPr>
      <a:lvl6pPr marL="25146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华文细黑"/>
          <a:cs typeface="+mn-cs"/>
        </a:defRPr>
      </a:lvl6pPr>
      <a:lvl7pPr marL="29718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华文细黑"/>
          <a:cs typeface="+mn-cs"/>
        </a:defRPr>
      </a:lvl7pPr>
      <a:lvl8pPr marL="34290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华文细黑"/>
          <a:cs typeface="+mn-cs"/>
        </a:defRPr>
      </a:lvl8pPr>
      <a:lvl9pPr marL="38862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华文细黑"/>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46" descr="2"/>
          <p:cNvPicPr>
            <a:picLocks noChangeAspect="1" noChangeArrowheads="1"/>
          </p:cNvPicPr>
          <p:nvPr/>
        </p:nvPicPr>
        <p:blipFill>
          <a:blip r:embed="rId13" cstate="print"/>
          <a:srcRect/>
          <a:stretch>
            <a:fillRect/>
          </a:stretch>
        </p:blipFill>
        <p:spPr bwMode="auto">
          <a:xfrm>
            <a:off x="0" y="729854"/>
            <a:ext cx="9144000" cy="2857500"/>
          </a:xfrm>
          <a:prstGeom prst="rect">
            <a:avLst/>
          </a:prstGeom>
          <a:noFill/>
          <a:ln w="9525">
            <a:noFill/>
            <a:miter lim="800000"/>
            <a:headEnd/>
            <a:tailEnd/>
          </a:ln>
        </p:spPr>
      </p:pic>
      <p:sp>
        <p:nvSpPr>
          <p:cNvPr id="303" name="Text Box 7"/>
          <p:cNvSpPr txBox="1">
            <a:spLocks noChangeArrowheads="1"/>
          </p:cNvSpPr>
          <p:nvPr/>
        </p:nvSpPr>
        <p:spPr bwMode="auto">
          <a:xfrm>
            <a:off x="7229476" y="3008710"/>
            <a:ext cx="1180131" cy="246221"/>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6148" name="Rectangle 2"/>
          <p:cNvSpPr>
            <a:spLocks noGrp="1" noChangeArrowheads="1"/>
          </p:cNvSpPr>
          <p:nvPr>
            <p:ph type="title"/>
          </p:nvPr>
        </p:nvSpPr>
        <p:spPr bwMode="auto">
          <a:xfrm>
            <a:off x="755651" y="1557348"/>
            <a:ext cx="5616575" cy="586957"/>
          </a:xfrm>
          <a:prstGeom prst="rect">
            <a:avLst/>
          </a:prstGeom>
          <a:noFill/>
          <a:ln w="9525">
            <a:noFill/>
            <a:miter lim="800000"/>
            <a:headEnd/>
            <a:tailEnd/>
          </a:ln>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6149" name="Rectangle 3"/>
          <p:cNvSpPr>
            <a:spLocks noGrp="1" noChangeArrowheads="1"/>
          </p:cNvSpPr>
          <p:nvPr>
            <p:ph type="body" idx="1"/>
          </p:nvPr>
        </p:nvSpPr>
        <p:spPr bwMode="auto">
          <a:xfrm>
            <a:off x="755650" y="2301479"/>
            <a:ext cx="5329238" cy="461665"/>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单击此处编辑母版文本样式</a:t>
            </a:r>
          </a:p>
        </p:txBody>
      </p:sp>
      <p:sp>
        <p:nvSpPr>
          <p:cNvPr id="1036" name="Rectangle 13"/>
          <p:cNvSpPr>
            <a:spLocks noChangeArrowheads="1"/>
          </p:cNvSpPr>
          <p:nvPr/>
        </p:nvSpPr>
        <p:spPr bwMode="auto">
          <a:xfrm>
            <a:off x="7235826" y="357188"/>
            <a:ext cx="1465263" cy="215444"/>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359569"/>
            <a:ext cx="2133600" cy="215444"/>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FrutigerNext LT Medium" pitchFamily="34" charset="0"/>
                <a:ea typeface="华文细黑"/>
                <a:cs typeface="华文细黑"/>
              </a:defRPr>
            </a:lvl1pPr>
          </a:lstStyle>
          <a:p>
            <a:endParaRPr lang="en-US"/>
          </a:p>
        </p:txBody>
      </p:sp>
      <p:pic>
        <p:nvPicPr>
          <p:cNvPr id="6152" name="Picture 6" descr="Logo"/>
          <p:cNvPicPr>
            <a:picLocks noChangeAspect="1" noChangeArrowheads="1"/>
          </p:cNvPicPr>
          <p:nvPr/>
        </p:nvPicPr>
        <p:blipFill>
          <a:blip r:embed="rId14" cstate="print"/>
          <a:srcRect/>
          <a:stretch>
            <a:fillRect/>
          </a:stretch>
        </p:blipFill>
        <p:spPr bwMode="auto">
          <a:xfrm>
            <a:off x="7669214" y="4263628"/>
            <a:ext cx="706437" cy="528638"/>
          </a:xfrm>
          <a:prstGeom prst="rect">
            <a:avLst/>
          </a:prstGeom>
          <a:noFill/>
          <a:ln w="9525">
            <a:noFill/>
            <a:miter lim="800000"/>
            <a:headEnd/>
            <a:tailEnd/>
          </a:ln>
        </p:spPr>
      </p:pic>
      <p:sp>
        <p:nvSpPr>
          <p:cNvPr id="81" name="Text Box 5"/>
          <p:cNvSpPr txBox="1">
            <a:spLocks noChangeArrowheads="1"/>
          </p:cNvSpPr>
          <p:nvPr/>
        </p:nvSpPr>
        <p:spPr bwMode="auto">
          <a:xfrm>
            <a:off x="755651" y="4664869"/>
            <a:ext cx="3121175" cy="215444"/>
          </a:xfrm>
          <a:prstGeom prst="rect">
            <a:avLst/>
          </a:prstGeom>
          <a:noFill/>
          <a:ln>
            <a:noFill/>
          </a:ln>
          <a:extLst>
            <a:ext uri="{909E8E84-426E-40DD-AFC4-6F175D3DCCD1}"/>
            <a:ext uri="{91240B29-F687-4F45-9708-019B960494DF}"/>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SimSun" pitchFamily="2" charset="-122"/>
        </a:defRPr>
      </a:lvl2pPr>
      <a:lvl3pPr algn="l" rtl="0" eaLnBrk="0" fontAlgn="base" hangingPunct="0">
        <a:spcBef>
          <a:spcPct val="0"/>
        </a:spcBef>
        <a:spcAft>
          <a:spcPct val="0"/>
        </a:spcAft>
        <a:defRPr sz="3200" b="1">
          <a:solidFill>
            <a:schemeClr val="bg1"/>
          </a:solidFill>
          <a:latin typeface="FrutigerNext LT Medium" pitchFamily="34" charset="0"/>
          <a:ea typeface="SimSun" pitchFamily="2" charset="-122"/>
        </a:defRPr>
      </a:lvl3pPr>
      <a:lvl4pPr algn="l" rtl="0" eaLnBrk="0" fontAlgn="base" hangingPunct="0">
        <a:spcBef>
          <a:spcPct val="0"/>
        </a:spcBef>
        <a:spcAft>
          <a:spcPct val="0"/>
        </a:spcAft>
        <a:defRPr sz="3200" b="1">
          <a:solidFill>
            <a:schemeClr val="bg1"/>
          </a:solidFill>
          <a:latin typeface="FrutigerNext LT Medium" pitchFamily="34" charset="0"/>
          <a:ea typeface="SimSun" pitchFamily="2" charset="-122"/>
        </a:defRPr>
      </a:lvl4pPr>
      <a:lvl5pPr algn="l" rtl="0" eaLnBrk="0" fontAlgn="base" hangingPunct="0">
        <a:spcBef>
          <a:spcPct val="0"/>
        </a:spcBef>
        <a:spcAft>
          <a:spcPct val="0"/>
        </a:spcAft>
        <a:defRPr sz="3200" b="1">
          <a:solidFill>
            <a:schemeClr val="bg1"/>
          </a:solidFill>
          <a:latin typeface="FrutigerNext LT Medium" pitchFamily="34" charset="0"/>
          <a:ea typeface="SimSun" pitchFamily="2" charset="-122"/>
        </a:defRPr>
      </a:lvl5pPr>
      <a:lvl6pPr marL="457200" algn="l" rtl="0" fontAlgn="base">
        <a:spcBef>
          <a:spcPct val="0"/>
        </a:spcBef>
        <a:spcAft>
          <a:spcPct val="0"/>
        </a:spcAft>
        <a:defRPr sz="3200" b="1">
          <a:solidFill>
            <a:schemeClr val="bg1"/>
          </a:solidFill>
          <a:latin typeface="FrutigerNext LT Medium" pitchFamily="34" charset="0"/>
          <a:ea typeface="SimSun" pitchFamily="2" charset="-122"/>
        </a:defRPr>
      </a:lvl6pPr>
      <a:lvl7pPr marL="914400" algn="l" rtl="0" fontAlgn="base">
        <a:spcBef>
          <a:spcPct val="0"/>
        </a:spcBef>
        <a:spcAft>
          <a:spcPct val="0"/>
        </a:spcAft>
        <a:defRPr sz="3200" b="1">
          <a:solidFill>
            <a:schemeClr val="bg1"/>
          </a:solidFill>
          <a:latin typeface="FrutigerNext LT Medium" pitchFamily="34" charset="0"/>
          <a:ea typeface="SimSun" pitchFamily="2" charset="-122"/>
        </a:defRPr>
      </a:lvl7pPr>
      <a:lvl8pPr marL="1371600" algn="l" rtl="0" fontAlgn="base">
        <a:spcBef>
          <a:spcPct val="0"/>
        </a:spcBef>
        <a:spcAft>
          <a:spcPct val="0"/>
        </a:spcAft>
        <a:defRPr sz="3200" b="1">
          <a:solidFill>
            <a:schemeClr val="bg1"/>
          </a:solidFill>
          <a:latin typeface="FrutigerNext LT Medium" pitchFamily="34" charset="0"/>
          <a:ea typeface="SimSun" pitchFamily="2" charset="-122"/>
        </a:defRPr>
      </a:lvl8pPr>
      <a:lvl9pPr marL="1828800" algn="l" rtl="0" fontAlgn="base">
        <a:spcBef>
          <a:spcPct val="0"/>
        </a:spcBef>
        <a:spcAft>
          <a:spcPct val="0"/>
        </a:spcAft>
        <a:defRPr sz="3200" b="1">
          <a:solidFill>
            <a:schemeClr val="bg1"/>
          </a:solidFill>
          <a:latin typeface="FrutigerNext LT Medium" pitchFamily="34" charset="0"/>
          <a:ea typeface="SimSun" pitchFamily="2"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FrutigerNext LT Medium"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16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16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16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9750"/>
            <a:ext cx="8229600" cy="457200"/>
          </a:xfrm>
        </p:spPr>
        <p:txBody>
          <a:bodyPr/>
          <a:lstStyle/>
          <a:p>
            <a:r>
              <a:rPr lang="en-US" dirty="0" smtClean="0"/>
              <a:t>Jon Snow</a:t>
            </a:r>
            <a:br>
              <a:rPr lang="en-US" dirty="0" smtClean="0"/>
            </a:br>
            <a:r>
              <a:rPr lang="en-US" dirty="0" smtClean="0"/>
              <a:t/>
            </a:r>
            <a:br>
              <a:rPr lang="en-US" dirty="0" smtClean="0"/>
            </a:br>
            <a:r>
              <a:rPr lang="en-US" sz="2800" dirty="0" smtClean="0"/>
              <a:t>some initial </a:t>
            </a:r>
            <a:r>
              <a:rPr lang="en-US" sz="2800" dirty="0" smtClean="0"/>
              <a:t>thoughts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be 56"/>
          <p:cNvSpPr/>
          <p:nvPr/>
        </p:nvSpPr>
        <p:spPr>
          <a:xfrm>
            <a:off x="4419600" y="4171950"/>
            <a:ext cx="2514600" cy="838200"/>
          </a:xfrm>
          <a:prstGeom prst="cube">
            <a:avLst>
              <a:gd name="adj" fmla="val 77436"/>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ube 55"/>
          <p:cNvSpPr/>
          <p:nvPr/>
        </p:nvSpPr>
        <p:spPr>
          <a:xfrm>
            <a:off x="4419600" y="3943350"/>
            <a:ext cx="2514600" cy="838200"/>
          </a:xfrm>
          <a:prstGeom prst="cube">
            <a:avLst>
              <a:gd name="adj" fmla="val 77436"/>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0765" y="57150"/>
            <a:ext cx="1210835" cy="195814"/>
          </a:xfrm>
          <a:prstGeom prst="rect">
            <a:avLst/>
          </a:prstGeom>
          <a:noFill/>
        </p:spPr>
        <p:txBody>
          <a:bodyPr wrap="none" lIns="36000" tIns="36000" rIns="36000" bIns="36000" rtlCol="0">
            <a:spAutoFit/>
          </a:bodyPr>
          <a:lstStyle/>
          <a:p>
            <a:r>
              <a:rPr lang="en-US" sz="800" b="1" dirty="0" smtClean="0"/>
              <a:t>Digital Delivery Method</a:t>
            </a:r>
            <a:endParaRPr lang="en-US" sz="800" b="1" dirty="0"/>
          </a:p>
        </p:txBody>
      </p:sp>
      <p:sp>
        <p:nvSpPr>
          <p:cNvPr id="68" name="TextBox 67"/>
          <p:cNvSpPr txBox="1"/>
          <p:nvPr/>
        </p:nvSpPr>
        <p:spPr>
          <a:xfrm>
            <a:off x="304800" y="418072"/>
            <a:ext cx="4674925" cy="934478"/>
          </a:xfrm>
          <a:prstGeom prst="rect">
            <a:avLst/>
          </a:prstGeom>
          <a:noFill/>
        </p:spPr>
        <p:txBody>
          <a:bodyPr wrap="none" lIns="36000" tIns="36000" rIns="36000" bIns="36000" rtlCol="0">
            <a:spAutoFit/>
          </a:bodyPr>
          <a:lstStyle/>
          <a:p>
            <a:r>
              <a:rPr lang="en-US" sz="800" dirty="0" smtClean="0"/>
              <a:t>The Digital Delivery Method replaces the TOGAF ADM.</a:t>
            </a:r>
          </a:p>
          <a:p>
            <a:endParaRPr lang="en-US" sz="800" dirty="0" smtClean="0"/>
          </a:p>
          <a:p>
            <a:r>
              <a:rPr lang="en-US" sz="800" dirty="0" smtClean="0"/>
              <a:t>It addresses 2 use-cases, mapped to respective methods, modularly structured:</a:t>
            </a:r>
          </a:p>
          <a:p>
            <a:endParaRPr lang="en-US" sz="800" dirty="0" smtClean="0"/>
          </a:p>
          <a:p>
            <a:pPr marL="180975" indent="-180975">
              <a:buAutoNum type="arabicParenR"/>
              <a:tabLst>
                <a:tab pos="2509838" algn="l"/>
              </a:tabLst>
            </a:pPr>
            <a:r>
              <a:rPr lang="en-US" sz="800" b="1" dirty="0" smtClean="0"/>
              <a:t>Transformation</a:t>
            </a:r>
            <a:r>
              <a:rPr lang="en-US" sz="800" dirty="0" smtClean="0"/>
              <a:t> or new product (service) delivery 		</a:t>
            </a:r>
            <a:r>
              <a:rPr lang="en-US" sz="800" dirty="0" smtClean="0">
                <a:sym typeface="Wingdings"/>
              </a:rPr>
              <a:t> </a:t>
            </a:r>
            <a:r>
              <a:rPr lang="en-US" sz="800" dirty="0" smtClean="0"/>
              <a:t>Transformation Digital Delivery (</a:t>
            </a:r>
            <a:r>
              <a:rPr lang="en-US" sz="800" b="1" dirty="0" smtClean="0"/>
              <a:t>TDD</a:t>
            </a:r>
            <a:r>
              <a:rPr lang="en-US" sz="800" dirty="0" smtClean="0"/>
              <a:t>)</a:t>
            </a:r>
          </a:p>
          <a:p>
            <a:pPr marL="638175" lvl="1" indent="-180975"/>
            <a:endParaRPr lang="en-US" sz="800" dirty="0" smtClean="0"/>
          </a:p>
          <a:p>
            <a:pPr marL="180975" indent="-180975">
              <a:buAutoNum type="arabicParenR"/>
              <a:tabLst>
                <a:tab pos="2509838" algn="l"/>
              </a:tabLst>
            </a:pPr>
            <a:r>
              <a:rPr lang="en-US" sz="800" b="1" dirty="0" smtClean="0"/>
              <a:t>Incremental</a:t>
            </a:r>
            <a:r>
              <a:rPr lang="en-US" sz="800" dirty="0" smtClean="0"/>
              <a:t> delivery of an existing product (service) 	</a:t>
            </a:r>
            <a:r>
              <a:rPr lang="en-US" sz="800" dirty="0" smtClean="0">
                <a:sym typeface="Wingdings"/>
              </a:rPr>
              <a:t></a:t>
            </a:r>
            <a:r>
              <a:rPr lang="en-US" sz="800" dirty="0" smtClean="0"/>
              <a:t> Incremental Digital Delivery (</a:t>
            </a:r>
            <a:r>
              <a:rPr lang="en-US" sz="800" b="1" dirty="0" smtClean="0"/>
              <a:t>IDD</a:t>
            </a:r>
            <a:r>
              <a:rPr lang="en-US" sz="800" dirty="0" smtClean="0"/>
              <a:t>)</a:t>
            </a:r>
            <a:endParaRPr lang="en-US" sz="800" dirty="0"/>
          </a:p>
        </p:txBody>
      </p:sp>
      <p:sp>
        <p:nvSpPr>
          <p:cNvPr id="4" name="TextBox 3"/>
          <p:cNvSpPr txBox="1"/>
          <p:nvPr/>
        </p:nvSpPr>
        <p:spPr>
          <a:xfrm>
            <a:off x="304800" y="1885950"/>
            <a:ext cx="3402141" cy="534368"/>
          </a:xfrm>
          <a:prstGeom prst="rect">
            <a:avLst/>
          </a:prstGeom>
          <a:noFill/>
        </p:spPr>
        <p:txBody>
          <a:bodyPr wrap="none" lIns="36000" tIns="36000" rIns="36000" bIns="36000" rtlCol="0">
            <a:spAutoFit/>
          </a:bodyPr>
          <a:lstStyle/>
          <a:p>
            <a:r>
              <a:rPr lang="en-US" sz="800" b="1" dirty="0" smtClean="0"/>
              <a:t>Transformation</a:t>
            </a:r>
            <a:r>
              <a:rPr lang="en-US" sz="800" dirty="0" smtClean="0"/>
              <a:t> Digital Delivery</a:t>
            </a:r>
          </a:p>
          <a:p>
            <a:endParaRPr lang="en-US" sz="800" dirty="0" smtClean="0"/>
          </a:p>
          <a:p>
            <a:r>
              <a:rPr lang="en-US" sz="1000" dirty="0" smtClean="0"/>
              <a:t>		TDD = Gov + </a:t>
            </a:r>
            <a:r>
              <a:rPr lang="el-GR" sz="1400" dirty="0" smtClean="0">
                <a:latin typeface="Arial"/>
                <a:cs typeface="Arial"/>
              </a:rPr>
              <a:t>Σ</a:t>
            </a:r>
            <a:r>
              <a:rPr lang="en-US" sz="1000" baseline="-25000" dirty="0" smtClean="0">
                <a:latin typeface="Arial"/>
                <a:cs typeface="Arial"/>
              </a:rPr>
              <a:t>scope </a:t>
            </a:r>
            <a:r>
              <a:rPr lang="en-US" sz="1000" dirty="0" smtClean="0">
                <a:latin typeface="Arial"/>
                <a:cs typeface="Arial"/>
              </a:rPr>
              <a:t>(IDD)</a:t>
            </a:r>
            <a:r>
              <a:rPr lang="en-US" sz="1000" baseline="-25000" dirty="0" err="1" smtClean="0">
                <a:latin typeface="Arial"/>
                <a:cs typeface="Arial"/>
              </a:rPr>
              <a:t>i</a:t>
            </a:r>
            <a:endParaRPr lang="en-US" sz="1000" baseline="-25000" dirty="0" smtClean="0"/>
          </a:p>
        </p:txBody>
      </p:sp>
      <p:sp>
        <p:nvSpPr>
          <p:cNvPr id="6" name="TextBox 5"/>
          <p:cNvSpPr txBox="1"/>
          <p:nvPr/>
        </p:nvSpPr>
        <p:spPr>
          <a:xfrm>
            <a:off x="4648200" y="4585736"/>
            <a:ext cx="1483346" cy="195814"/>
          </a:xfrm>
          <a:prstGeom prst="rect">
            <a:avLst/>
          </a:prstGeom>
          <a:noFill/>
        </p:spPr>
        <p:txBody>
          <a:bodyPr wrap="square" lIns="36000" tIns="36000" rIns="36000" bIns="36000" rtlCol="0">
            <a:spAutoFit/>
          </a:bodyPr>
          <a:lstStyle/>
          <a:p>
            <a:r>
              <a:rPr lang="en-US" sz="800" dirty="0" smtClean="0"/>
              <a:t>Stakeholder-centric extensions</a:t>
            </a:r>
            <a:endParaRPr lang="en-US" sz="800" dirty="0"/>
          </a:p>
        </p:txBody>
      </p:sp>
      <p:sp>
        <p:nvSpPr>
          <p:cNvPr id="8" name="Cube 7"/>
          <p:cNvSpPr/>
          <p:nvPr/>
        </p:nvSpPr>
        <p:spPr>
          <a:xfrm>
            <a:off x="4419600" y="3714750"/>
            <a:ext cx="2514600" cy="838200"/>
          </a:xfrm>
          <a:prstGeom prst="cube">
            <a:avLst>
              <a:gd name="adj" fmla="val 77436"/>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24400" y="4357136"/>
            <a:ext cx="1084198" cy="195814"/>
          </a:xfrm>
          <a:prstGeom prst="rect">
            <a:avLst/>
          </a:prstGeom>
          <a:noFill/>
        </p:spPr>
        <p:txBody>
          <a:bodyPr wrap="square" lIns="36000" tIns="36000" rIns="36000" bIns="36000" rtlCol="0">
            <a:spAutoFit/>
          </a:bodyPr>
          <a:lstStyle/>
          <a:p>
            <a:r>
              <a:rPr lang="en-US" sz="800" dirty="0" smtClean="0"/>
              <a:t>Customer-centric core</a:t>
            </a:r>
            <a:endParaRPr lang="en-US" sz="800" dirty="0"/>
          </a:p>
        </p:txBody>
      </p:sp>
      <p:sp>
        <p:nvSpPr>
          <p:cNvPr id="13" name="Cube 12"/>
          <p:cNvSpPr/>
          <p:nvPr/>
        </p:nvSpPr>
        <p:spPr>
          <a:xfrm>
            <a:off x="4419600" y="2266950"/>
            <a:ext cx="457200" cy="381000"/>
          </a:xfrm>
          <a:prstGeom prst="cube">
            <a:avLst>
              <a:gd name="adj" fmla="val 27132"/>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419600" y="2419350"/>
            <a:ext cx="261857" cy="195814"/>
          </a:xfrm>
          <a:prstGeom prst="rect">
            <a:avLst/>
          </a:prstGeom>
          <a:noFill/>
        </p:spPr>
        <p:txBody>
          <a:bodyPr wrap="none" lIns="36000" tIns="36000" rIns="36000" bIns="36000" rtlCol="0">
            <a:spAutoFit/>
          </a:bodyPr>
          <a:lstStyle/>
          <a:p>
            <a:r>
              <a:rPr lang="en-US" sz="800" dirty="0" smtClean="0"/>
              <a:t>Gov</a:t>
            </a:r>
            <a:endParaRPr lang="en-US" sz="800" dirty="0"/>
          </a:p>
        </p:txBody>
      </p:sp>
      <p:sp>
        <p:nvSpPr>
          <p:cNvPr id="15" name="Cube 14"/>
          <p:cNvSpPr/>
          <p:nvPr/>
        </p:nvSpPr>
        <p:spPr>
          <a:xfrm>
            <a:off x="4800600" y="2266950"/>
            <a:ext cx="457200" cy="381000"/>
          </a:xfrm>
          <a:prstGeom prst="cube">
            <a:avLst>
              <a:gd name="adj" fmla="val 27132"/>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800600" y="2419350"/>
            <a:ext cx="287506" cy="195814"/>
          </a:xfrm>
          <a:prstGeom prst="rect">
            <a:avLst/>
          </a:prstGeom>
          <a:noFill/>
        </p:spPr>
        <p:txBody>
          <a:bodyPr wrap="none" lIns="36000" tIns="36000" rIns="36000" bIns="36000" rtlCol="0">
            <a:spAutoFit/>
          </a:bodyPr>
          <a:lstStyle/>
          <a:p>
            <a:r>
              <a:rPr lang="en-US" sz="800" dirty="0" smtClean="0"/>
              <a:t>IDD</a:t>
            </a:r>
            <a:r>
              <a:rPr lang="en-US" sz="800" baseline="-25000" dirty="0" smtClean="0"/>
              <a:t>1</a:t>
            </a:r>
            <a:endParaRPr lang="en-US" sz="800" baseline="-25000" dirty="0"/>
          </a:p>
        </p:txBody>
      </p:sp>
      <p:sp>
        <p:nvSpPr>
          <p:cNvPr id="17" name="Cube 16"/>
          <p:cNvSpPr/>
          <p:nvPr/>
        </p:nvSpPr>
        <p:spPr>
          <a:xfrm>
            <a:off x="5181600" y="2266950"/>
            <a:ext cx="457200" cy="381000"/>
          </a:xfrm>
          <a:prstGeom prst="cube">
            <a:avLst>
              <a:gd name="adj" fmla="val 27132"/>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181600" y="2419350"/>
            <a:ext cx="287506" cy="195814"/>
          </a:xfrm>
          <a:prstGeom prst="rect">
            <a:avLst/>
          </a:prstGeom>
          <a:noFill/>
        </p:spPr>
        <p:txBody>
          <a:bodyPr wrap="none" lIns="36000" tIns="36000" rIns="36000" bIns="36000" rtlCol="0">
            <a:spAutoFit/>
          </a:bodyPr>
          <a:lstStyle/>
          <a:p>
            <a:r>
              <a:rPr lang="en-US" sz="800" dirty="0" smtClean="0"/>
              <a:t>IDD</a:t>
            </a:r>
            <a:r>
              <a:rPr lang="en-US" sz="800" baseline="-25000" dirty="0" smtClean="0"/>
              <a:t>2</a:t>
            </a:r>
            <a:endParaRPr lang="en-US" sz="800" baseline="-25000" dirty="0"/>
          </a:p>
        </p:txBody>
      </p:sp>
      <p:sp>
        <p:nvSpPr>
          <p:cNvPr id="19" name="Cube 18"/>
          <p:cNvSpPr/>
          <p:nvPr/>
        </p:nvSpPr>
        <p:spPr>
          <a:xfrm>
            <a:off x="5562600" y="2266950"/>
            <a:ext cx="457200" cy="381000"/>
          </a:xfrm>
          <a:prstGeom prst="cube">
            <a:avLst>
              <a:gd name="adj" fmla="val 27132"/>
            </a:avLst>
          </a:prstGeom>
          <a:solidFill>
            <a:schemeClr val="bg1"/>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ube 20"/>
          <p:cNvSpPr/>
          <p:nvPr/>
        </p:nvSpPr>
        <p:spPr>
          <a:xfrm>
            <a:off x="5943600" y="2266950"/>
            <a:ext cx="457200" cy="381000"/>
          </a:xfrm>
          <a:prstGeom prst="cube">
            <a:avLst>
              <a:gd name="adj" fmla="val 27132"/>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943600" y="2419350"/>
            <a:ext cx="287506" cy="195814"/>
          </a:xfrm>
          <a:prstGeom prst="rect">
            <a:avLst/>
          </a:prstGeom>
          <a:noFill/>
        </p:spPr>
        <p:txBody>
          <a:bodyPr wrap="none" lIns="36000" tIns="36000" rIns="36000" bIns="36000" rtlCol="0">
            <a:spAutoFit/>
          </a:bodyPr>
          <a:lstStyle/>
          <a:p>
            <a:r>
              <a:rPr lang="en-US" sz="800" dirty="0" err="1" smtClean="0"/>
              <a:t>IDD</a:t>
            </a:r>
            <a:r>
              <a:rPr lang="en-US" sz="800" baseline="-25000" dirty="0" err="1" smtClean="0"/>
              <a:t>n</a:t>
            </a:r>
            <a:endParaRPr lang="en-US" sz="800" baseline="-25000" dirty="0"/>
          </a:p>
        </p:txBody>
      </p:sp>
      <p:sp>
        <p:nvSpPr>
          <p:cNvPr id="23" name="Left Brace 22"/>
          <p:cNvSpPr/>
          <p:nvPr/>
        </p:nvSpPr>
        <p:spPr>
          <a:xfrm rot="5400000">
            <a:off x="5600700" y="1390650"/>
            <a:ext cx="152400" cy="1447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5017981" y="1842536"/>
            <a:ext cx="1382357" cy="195814"/>
          </a:xfrm>
          <a:prstGeom prst="rect">
            <a:avLst/>
          </a:prstGeom>
          <a:noFill/>
        </p:spPr>
        <p:txBody>
          <a:bodyPr wrap="none" lIns="36000" tIns="36000" rIns="36000" bIns="36000" rtlCol="0">
            <a:spAutoFit/>
          </a:bodyPr>
          <a:lstStyle/>
          <a:p>
            <a:pPr algn="ctr"/>
            <a:r>
              <a:rPr lang="en-US" sz="800" i="1" dirty="0" smtClean="0"/>
              <a:t>Incremental Service Delivery</a:t>
            </a:r>
            <a:endParaRPr lang="en-US" sz="800" i="1" dirty="0"/>
          </a:p>
        </p:txBody>
      </p:sp>
      <p:sp>
        <p:nvSpPr>
          <p:cNvPr id="25" name="Left Brace 24"/>
          <p:cNvSpPr/>
          <p:nvPr/>
        </p:nvSpPr>
        <p:spPr>
          <a:xfrm rot="5400000">
            <a:off x="4608665" y="1922614"/>
            <a:ext cx="152400" cy="38387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4400141" y="1733550"/>
            <a:ext cx="502308" cy="318924"/>
          </a:xfrm>
          <a:prstGeom prst="rect">
            <a:avLst/>
          </a:prstGeom>
          <a:noFill/>
        </p:spPr>
        <p:txBody>
          <a:bodyPr wrap="none" lIns="36000" tIns="36000" rIns="36000" bIns="36000" rtlCol="0">
            <a:spAutoFit/>
          </a:bodyPr>
          <a:lstStyle/>
          <a:p>
            <a:pPr algn="ctr"/>
            <a:r>
              <a:rPr lang="en-US" sz="800" i="1" dirty="0" smtClean="0"/>
              <a:t>Initiation</a:t>
            </a:r>
          </a:p>
          <a:p>
            <a:pPr algn="ctr"/>
            <a:r>
              <a:rPr lang="en-US" sz="800" i="1" dirty="0" smtClean="0"/>
              <a:t>&amp; Control</a:t>
            </a:r>
            <a:endParaRPr lang="en-US" sz="800" i="1" dirty="0"/>
          </a:p>
        </p:txBody>
      </p:sp>
      <p:cxnSp>
        <p:nvCxnSpPr>
          <p:cNvPr id="34" name="Straight Arrow Connector 33"/>
          <p:cNvCxnSpPr/>
          <p:nvPr/>
        </p:nvCxnSpPr>
        <p:spPr>
          <a:xfrm>
            <a:off x="4572000" y="2647950"/>
            <a:ext cx="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953000" y="2647950"/>
            <a:ext cx="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334000" y="2647950"/>
            <a:ext cx="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096000" y="2647950"/>
            <a:ext cx="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72000" y="280035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410200" y="2800350"/>
            <a:ext cx="5334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943600" y="28003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572000" y="2800350"/>
            <a:ext cx="1552275" cy="318924"/>
          </a:xfrm>
          <a:prstGeom prst="rect">
            <a:avLst/>
          </a:prstGeom>
          <a:noFill/>
        </p:spPr>
        <p:txBody>
          <a:bodyPr wrap="none" lIns="36000" tIns="36000" rIns="36000" bIns="36000" rtlCol="0">
            <a:spAutoFit/>
          </a:bodyPr>
          <a:lstStyle/>
          <a:p>
            <a:r>
              <a:rPr lang="en-US" sz="800" i="1" dirty="0" smtClean="0"/>
              <a:t>Requirements, EA Assets, Data,</a:t>
            </a:r>
          </a:p>
          <a:p>
            <a:r>
              <a:rPr lang="en-US" sz="800" i="1" dirty="0" smtClean="0"/>
              <a:t>Business Outcome Monitoring</a:t>
            </a:r>
            <a:endParaRPr lang="en-US" sz="800" i="1" dirty="0"/>
          </a:p>
        </p:txBody>
      </p:sp>
      <p:sp>
        <p:nvSpPr>
          <p:cNvPr id="48" name="TextBox 47"/>
          <p:cNvSpPr txBox="1"/>
          <p:nvPr/>
        </p:nvSpPr>
        <p:spPr>
          <a:xfrm>
            <a:off x="7197212" y="4005426"/>
            <a:ext cx="1489588" cy="318924"/>
          </a:xfrm>
          <a:prstGeom prst="rect">
            <a:avLst/>
          </a:prstGeom>
          <a:noFill/>
        </p:spPr>
        <p:txBody>
          <a:bodyPr wrap="square" lIns="36000" tIns="36000" rIns="36000" bIns="36000" rtlCol="0">
            <a:spAutoFit/>
          </a:bodyPr>
          <a:lstStyle/>
          <a:p>
            <a:r>
              <a:rPr lang="en-US" sz="800" i="1" dirty="0" smtClean="0"/>
              <a:t>Non-core stakeholders, supporting core activities</a:t>
            </a:r>
            <a:endParaRPr lang="en-US" sz="800" i="1" dirty="0"/>
          </a:p>
        </p:txBody>
      </p:sp>
      <p:sp>
        <p:nvSpPr>
          <p:cNvPr id="49" name="Left Brace 48"/>
          <p:cNvSpPr/>
          <p:nvPr/>
        </p:nvSpPr>
        <p:spPr>
          <a:xfrm rot="10800000">
            <a:off x="7052188" y="3943349"/>
            <a:ext cx="152400" cy="4572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Connector 50"/>
          <p:cNvCxnSpPr/>
          <p:nvPr/>
        </p:nvCxnSpPr>
        <p:spPr>
          <a:xfrm>
            <a:off x="2667000" y="2419350"/>
            <a:ext cx="0" cy="180000"/>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86000" y="2571750"/>
            <a:ext cx="797582" cy="811367"/>
          </a:xfrm>
          <a:prstGeom prst="rect">
            <a:avLst/>
          </a:prstGeom>
          <a:noFill/>
        </p:spPr>
        <p:txBody>
          <a:bodyPr wrap="none" lIns="36000" tIns="36000" rIns="36000" bIns="36000" rtlCol="0">
            <a:spAutoFit/>
          </a:bodyPr>
          <a:lstStyle/>
          <a:p>
            <a:pPr marL="87313" indent="-87313">
              <a:buFont typeface="Arial" pitchFamily="34" charset="0"/>
              <a:buChar char="•"/>
            </a:pPr>
            <a:r>
              <a:rPr lang="en-US" sz="800" i="1" dirty="0" smtClean="0"/>
              <a:t>Business Gov</a:t>
            </a:r>
          </a:p>
          <a:p>
            <a:pPr marL="87313" indent="-87313">
              <a:buFont typeface="Arial" pitchFamily="34" charset="0"/>
              <a:buChar char="•"/>
            </a:pPr>
            <a:r>
              <a:rPr lang="en-US" sz="800" i="1" dirty="0" smtClean="0"/>
              <a:t>EA Alignment</a:t>
            </a:r>
          </a:p>
          <a:p>
            <a:pPr marL="87313" indent="-87313">
              <a:buFont typeface="Arial" pitchFamily="34" charset="0"/>
              <a:buChar char="•"/>
            </a:pPr>
            <a:r>
              <a:rPr lang="en-US" sz="800" i="1" dirty="0" smtClean="0"/>
              <a:t>CE Gov</a:t>
            </a:r>
          </a:p>
          <a:p>
            <a:pPr marL="87313" indent="-87313">
              <a:buFont typeface="Arial" pitchFamily="34" charset="0"/>
              <a:buChar char="•"/>
            </a:pPr>
            <a:r>
              <a:rPr lang="en-US" sz="800" i="1" dirty="0" smtClean="0"/>
              <a:t>OE Gov</a:t>
            </a:r>
          </a:p>
          <a:p>
            <a:pPr marL="87313" indent="-87313">
              <a:buFont typeface="Arial" pitchFamily="34" charset="0"/>
              <a:buChar char="•"/>
            </a:pPr>
            <a:r>
              <a:rPr lang="en-US" sz="800" i="1" dirty="0" smtClean="0"/>
              <a:t>EA Gov</a:t>
            </a:r>
          </a:p>
          <a:p>
            <a:pPr marL="87313" indent="-87313">
              <a:buFont typeface="Arial" pitchFamily="34" charset="0"/>
              <a:buChar char="•"/>
            </a:pPr>
            <a:r>
              <a:rPr lang="en-US" sz="800" i="1" dirty="0" smtClean="0"/>
              <a:t>Security Gov</a:t>
            </a:r>
            <a:endParaRPr lang="en-US" sz="800" i="1" dirty="0"/>
          </a:p>
        </p:txBody>
      </p:sp>
      <p:grpSp>
        <p:nvGrpSpPr>
          <p:cNvPr id="55" name="Group 54"/>
          <p:cNvGrpSpPr/>
          <p:nvPr/>
        </p:nvGrpSpPr>
        <p:grpSpPr>
          <a:xfrm>
            <a:off x="4800600" y="3333750"/>
            <a:ext cx="1752600" cy="1447800"/>
            <a:chOff x="685800" y="3409950"/>
            <a:chExt cx="1752600" cy="914400"/>
          </a:xfrm>
          <a:scene3d>
            <a:camera prst="orthographicFront">
              <a:rot lat="3421605" lon="18606491" rev="18897303"/>
            </a:camera>
            <a:lightRig rig="threePt" dir="t"/>
          </a:scene3d>
        </p:grpSpPr>
        <p:sp>
          <p:nvSpPr>
            <p:cNvPr id="44" name="Rectangle 43"/>
            <p:cNvSpPr/>
            <p:nvPr/>
          </p:nvSpPr>
          <p:spPr>
            <a:xfrm>
              <a:off x="685800" y="3409950"/>
              <a:ext cx="1752600" cy="152400"/>
            </a:xfrm>
            <a:prstGeom prst="rect">
              <a:avLst/>
            </a:prstGeom>
            <a:solidFill>
              <a:schemeClr val="bg1"/>
            </a:solidFill>
            <a:ln>
              <a:solidFill>
                <a:schemeClr val="tx1"/>
              </a:solidFill>
            </a:ln>
          </p:spPr>
          <p:txBody>
            <a:bodyPr wrap="none" lIns="36000" tIns="36000" rIns="36000" bIns="36000" rtlCol="0" anchor="ctr" anchorCtr="0">
              <a:noAutofit/>
            </a:bodyPr>
            <a:lstStyle/>
            <a:p>
              <a:pPr algn="ctr"/>
              <a:r>
                <a:rPr lang="en-US" sz="800" dirty="0" smtClean="0">
                  <a:solidFill>
                    <a:schemeClr val="tx1"/>
                  </a:solidFill>
                  <a:latin typeface="Arial" pitchFamily="34" charset="0"/>
                  <a:ea typeface="SimSun" pitchFamily="2" charset="-122"/>
                </a:rPr>
                <a:t>User Data Collection &amp; Analysis</a:t>
              </a:r>
            </a:p>
          </p:txBody>
        </p:sp>
        <p:sp>
          <p:nvSpPr>
            <p:cNvPr id="45" name="Rectangle 44"/>
            <p:cNvSpPr/>
            <p:nvPr/>
          </p:nvSpPr>
          <p:spPr>
            <a:xfrm>
              <a:off x="685800" y="3714750"/>
              <a:ext cx="1752600" cy="304800"/>
            </a:xfrm>
            <a:prstGeom prst="rect">
              <a:avLst/>
            </a:prstGeom>
            <a:solidFill>
              <a:schemeClr val="bg1"/>
            </a:solidFill>
            <a:ln>
              <a:solidFill>
                <a:schemeClr val="tx1"/>
              </a:solidFill>
            </a:ln>
          </p:spPr>
          <p:txBody>
            <a:bodyPr wrap="none" lIns="36000" tIns="36000" rIns="36000" bIns="36000" rtlCol="0" anchor="ctr" anchorCtr="0">
              <a:noAutofit/>
            </a:bodyPr>
            <a:lstStyle/>
            <a:p>
              <a:pPr algn="ctr"/>
              <a:r>
                <a:rPr lang="en-US" sz="800" dirty="0" err="1" smtClean="0">
                  <a:solidFill>
                    <a:schemeClr val="tx1"/>
                  </a:solidFill>
                  <a:latin typeface="Arial" pitchFamily="34" charset="0"/>
                  <a:ea typeface="SimSun" pitchFamily="2" charset="-122"/>
                </a:rPr>
                <a:t>DevOps</a:t>
              </a:r>
              <a:r>
                <a:rPr lang="en-US" sz="800" dirty="0" smtClean="0">
                  <a:solidFill>
                    <a:schemeClr val="tx1"/>
                  </a:solidFill>
                  <a:latin typeface="Arial" pitchFamily="34" charset="0"/>
                  <a:ea typeface="SimSun" pitchFamily="2" charset="-122"/>
                </a:rPr>
                <a:t> Cycle(s)</a:t>
              </a:r>
            </a:p>
          </p:txBody>
        </p:sp>
        <p:sp>
          <p:nvSpPr>
            <p:cNvPr id="46" name="Rectangle 45"/>
            <p:cNvSpPr/>
            <p:nvPr/>
          </p:nvSpPr>
          <p:spPr>
            <a:xfrm>
              <a:off x="685800" y="4171950"/>
              <a:ext cx="1752600" cy="152400"/>
            </a:xfrm>
            <a:prstGeom prst="rect">
              <a:avLst/>
            </a:prstGeom>
            <a:solidFill>
              <a:schemeClr val="bg1"/>
            </a:solidFill>
            <a:ln>
              <a:solidFill>
                <a:schemeClr val="tx1"/>
              </a:solidFill>
            </a:ln>
          </p:spPr>
          <p:txBody>
            <a:bodyPr wrap="none" lIns="36000" tIns="36000" rIns="36000" bIns="36000" rtlCol="0" anchor="ctr" anchorCtr="0">
              <a:noAutofit/>
            </a:bodyPr>
            <a:lstStyle/>
            <a:p>
              <a:pPr algn="ctr"/>
              <a:r>
                <a:rPr lang="en-US" sz="800" dirty="0" smtClean="0">
                  <a:solidFill>
                    <a:schemeClr val="tx1"/>
                  </a:solidFill>
                  <a:latin typeface="Arial" pitchFamily="34" charset="0"/>
                  <a:ea typeface="SimSun" pitchFamily="2" charset="-122"/>
                </a:rPr>
                <a:t>EA Assets Reuse &amp; Update</a:t>
              </a:r>
            </a:p>
          </p:txBody>
        </p:sp>
        <p:cxnSp>
          <p:nvCxnSpPr>
            <p:cNvPr id="53" name="Straight Arrow Connector 52"/>
            <p:cNvCxnSpPr/>
            <p:nvPr/>
          </p:nvCxnSpPr>
          <p:spPr>
            <a:xfrm>
              <a:off x="1524000" y="3562350"/>
              <a:ext cx="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524000" y="4019550"/>
              <a:ext cx="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304800" y="3486150"/>
            <a:ext cx="4144331" cy="688256"/>
          </a:xfrm>
          <a:prstGeom prst="rect">
            <a:avLst/>
          </a:prstGeom>
          <a:noFill/>
        </p:spPr>
        <p:txBody>
          <a:bodyPr wrap="none" lIns="36000" tIns="36000" rIns="36000" bIns="36000" rtlCol="0">
            <a:spAutoFit/>
          </a:bodyPr>
          <a:lstStyle/>
          <a:p>
            <a:r>
              <a:rPr lang="en-US" sz="800" b="1" dirty="0" smtClean="0"/>
              <a:t>Incremental </a:t>
            </a:r>
            <a:r>
              <a:rPr lang="en-US" sz="800" dirty="0" smtClean="0"/>
              <a:t>Digital Delivery</a:t>
            </a:r>
          </a:p>
          <a:p>
            <a:r>
              <a:rPr lang="en-US" sz="800" dirty="0" smtClean="0"/>
              <a:t>	</a:t>
            </a:r>
            <a:r>
              <a:rPr lang="en-US" sz="800" i="1" dirty="0" smtClean="0"/>
              <a:t>Incremental and autonomous service delivery, based on continual</a:t>
            </a:r>
          </a:p>
          <a:p>
            <a:r>
              <a:rPr lang="en-US" sz="800" i="1" dirty="0" smtClean="0"/>
              <a:t>	development, test and delivery (</a:t>
            </a:r>
            <a:r>
              <a:rPr lang="en-US" sz="800" b="1" i="1" dirty="0" err="1" smtClean="0"/>
              <a:t>DevOps</a:t>
            </a:r>
            <a:r>
              <a:rPr lang="en-US" sz="800" i="1" dirty="0" smtClean="0"/>
              <a:t> cycles), driven by user </a:t>
            </a:r>
            <a:r>
              <a:rPr lang="en-US" sz="800" b="1" i="1" dirty="0" smtClean="0"/>
              <a:t>data</a:t>
            </a:r>
            <a:r>
              <a:rPr lang="en-US" sz="800" i="1" dirty="0" smtClean="0"/>
              <a:t>.</a:t>
            </a:r>
          </a:p>
          <a:p>
            <a:r>
              <a:rPr lang="en-US" sz="800" i="1" dirty="0" smtClean="0"/>
              <a:t>	It is supported by </a:t>
            </a:r>
            <a:r>
              <a:rPr lang="en-US" sz="800" b="1" i="1" dirty="0" smtClean="0"/>
              <a:t>EA</a:t>
            </a:r>
            <a:r>
              <a:rPr lang="en-US" sz="800" i="1" dirty="0" smtClean="0"/>
              <a:t> assets and it updates them on the need,</a:t>
            </a:r>
          </a:p>
          <a:p>
            <a:r>
              <a:rPr lang="en-US" sz="800" i="1" dirty="0" smtClean="0"/>
              <a:t>	combining t</a:t>
            </a:r>
            <a:r>
              <a:rPr lang="en-US" sz="800" b="1" i="1" dirty="0" smtClean="0"/>
              <a:t>op-down</a:t>
            </a:r>
            <a:r>
              <a:rPr lang="en-US" sz="800" i="1" dirty="0" smtClean="0"/>
              <a:t> awareness with </a:t>
            </a:r>
            <a:r>
              <a:rPr lang="en-US" sz="800" b="1" i="1" dirty="0" smtClean="0"/>
              <a:t>bottom-up</a:t>
            </a:r>
            <a:r>
              <a:rPr lang="en-US" sz="800" i="1" dirty="0" smtClean="0"/>
              <a:t> </a:t>
            </a:r>
            <a:r>
              <a:rPr lang="en-US" sz="800" i="1" dirty="0" err="1" smtClean="0"/>
              <a:t>adaptivity</a:t>
            </a:r>
            <a:r>
              <a:rPr lang="en-US" sz="800" i="1" dirty="0" smtClean="0"/>
              <a:t>.</a:t>
            </a:r>
          </a:p>
        </p:txBody>
      </p:sp>
      <p:sp>
        <p:nvSpPr>
          <p:cNvPr id="65" name="TextBox 64"/>
          <p:cNvSpPr txBox="1"/>
          <p:nvPr/>
        </p:nvSpPr>
        <p:spPr>
          <a:xfrm>
            <a:off x="2133600" y="4248150"/>
            <a:ext cx="1164349" cy="165036"/>
          </a:xfrm>
          <a:prstGeom prst="rect">
            <a:avLst/>
          </a:prstGeom>
          <a:noFill/>
          <a:ln>
            <a:solidFill>
              <a:schemeClr val="tx1"/>
            </a:solidFill>
          </a:ln>
        </p:spPr>
        <p:txBody>
          <a:bodyPr wrap="none" lIns="36000" tIns="36000" rIns="36000" bIns="36000" rtlCol="0">
            <a:spAutoFit/>
          </a:bodyPr>
          <a:lstStyle/>
          <a:p>
            <a:pPr algn="ctr"/>
            <a:r>
              <a:rPr lang="en-US" sz="600" dirty="0" smtClean="0"/>
              <a:t>User Data Collection &amp; Analysis</a:t>
            </a:r>
            <a:endParaRPr lang="en-US" sz="600" dirty="0"/>
          </a:p>
        </p:txBody>
      </p:sp>
      <p:sp>
        <p:nvSpPr>
          <p:cNvPr id="66" name="TextBox 65"/>
          <p:cNvSpPr txBox="1"/>
          <p:nvPr/>
        </p:nvSpPr>
        <p:spPr>
          <a:xfrm>
            <a:off x="2387676" y="4514850"/>
            <a:ext cx="656196" cy="165036"/>
          </a:xfrm>
          <a:prstGeom prst="rect">
            <a:avLst/>
          </a:prstGeom>
          <a:noFill/>
          <a:ln>
            <a:solidFill>
              <a:schemeClr val="tx1"/>
            </a:solidFill>
          </a:ln>
        </p:spPr>
        <p:txBody>
          <a:bodyPr wrap="none" lIns="36000" tIns="36000" rIns="36000" bIns="36000" rtlCol="0">
            <a:spAutoFit/>
          </a:bodyPr>
          <a:lstStyle/>
          <a:p>
            <a:pPr algn="ctr"/>
            <a:r>
              <a:rPr lang="en-US" sz="600" dirty="0" err="1" smtClean="0"/>
              <a:t>DevOps</a:t>
            </a:r>
            <a:r>
              <a:rPr lang="en-US" sz="600" dirty="0" smtClean="0"/>
              <a:t> Cycle(s)</a:t>
            </a:r>
            <a:endParaRPr lang="en-US" sz="600" dirty="0"/>
          </a:p>
        </p:txBody>
      </p:sp>
      <p:sp>
        <p:nvSpPr>
          <p:cNvPr id="67" name="TextBox 66"/>
          <p:cNvSpPr txBox="1"/>
          <p:nvPr/>
        </p:nvSpPr>
        <p:spPr>
          <a:xfrm>
            <a:off x="2208140" y="4768914"/>
            <a:ext cx="1015269" cy="165036"/>
          </a:xfrm>
          <a:prstGeom prst="rect">
            <a:avLst/>
          </a:prstGeom>
          <a:noFill/>
          <a:ln>
            <a:solidFill>
              <a:schemeClr val="tx1"/>
            </a:solidFill>
          </a:ln>
        </p:spPr>
        <p:txBody>
          <a:bodyPr wrap="none" lIns="36000" tIns="36000" rIns="36000" bIns="36000" rtlCol="0">
            <a:spAutoFit/>
          </a:bodyPr>
          <a:lstStyle/>
          <a:p>
            <a:pPr algn="ctr"/>
            <a:r>
              <a:rPr lang="en-US" sz="600" dirty="0" smtClean="0"/>
              <a:t>EA Assets Reuse &amp; Update</a:t>
            </a:r>
            <a:endParaRPr lang="en-US" sz="600" dirty="0"/>
          </a:p>
        </p:txBody>
      </p:sp>
      <p:cxnSp>
        <p:nvCxnSpPr>
          <p:cNvPr id="70" name="Straight Arrow Connector 69"/>
          <p:cNvCxnSpPr>
            <a:stCxn id="65" idx="2"/>
            <a:endCxn id="66" idx="0"/>
          </p:cNvCxnSpPr>
          <p:nvPr/>
        </p:nvCxnSpPr>
        <p:spPr>
          <a:xfrm flipH="1">
            <a:off x="2715774" y="4413186"/>
            <a:ext cx="1" cy="101664"/>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6" idx="2"/>
            <a:endCxn id="67" idx="0"/>
          </p:cNvCxnSpPr>
          <p:nvPr/>
        </p:nvCxnSpPr>
        <p:spPr>
          <a:xfrm>
            <a:off x="2715774" y="4679886"/>
            <a:ext cx="1" cy="89028"/>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715000" y="3518936"/>
            <a:ext cx="249033" cy="195814"/>
          </a:xfrm>
          <a:prstGeom prst="rect">
            <a:avLst/>
          </a:prstGeom>
          <a:noFill/>
        </p:spPr>
        <p:txBody>
          <a:bodyPr wrap="none" lIns="36000" tIns="36000" rIns="36000" bIns="36000" rtlCol="0">
            <a:spAutoFit/>
          </a:bodyPr>
          <a:lstStyle/>
          <a:p>
            <a:r>
              <a:rPr lang="en-US" sz="800" b="1" dirty="0" smtClean="0"/>
              <a:t>IDD</a:t>
            </a:r>
            <a:endParaRPr lang="en-US" sz="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ounded Rectangle 99"/>
          <p:cNvSpPr/>
          <p:nvPr/>
        </p:nvSpPr>
        <p:spPr>
          <a:xfrm>
            <a:off x="3810000" y="2190750"/>
            <a:ext cx="4572000" cy="685800"/>
          </a:xfrm>
          <a:prstGeom prst="roundRect">
            <a:avLst/>
          </a:prstGeom>
          <a:solidFill>
            <a:schemeClr val="bg1">
              <a:lumMod val="85000"/>
            </a:schemeClr>
          </a:solidFill>
          <a:ln>
            <a:solidFill>
              <a:schemeClr val="tx1"/>
            </a:solidFill>
          </a:ln>
        </p:spPr>
        <p:txBody>
          <a:bodyPr wrap="none" lIns="36000" tIns="36000" rIns="36000" bIns="36000" rtlCol="0" anchor="ctr" anchorCtr="0">
            <a:noAutofit/>
          </a:bodyPr>
          <a:lstStyle/>
          <a:p>
            <a:pPr algn="ctr"/>
            <a:r>
              <a:rPr lang="en-US" sz="800" dirty="0" smtClean="0">
                <a:solidFill>
                  <a:schemeClr val="tx1"/>
                </a:solidFill>
                <a:latin typeface="Arial" pitchFamily="34" charset="0"/>
                <a:ea typeface="SimSun" pitchFamily="2" charset="-122"/>
              </a:rPr>
              <a:t>TBA</a:t>
            </a:r>
          </a:p>
        </p:txBody>
      </p:sp>
      <p:cxnSp>
        <p:nvCxnSpPr>
          <p:cNvPr id="93" name="Straight Arrow Connector 92"/>
          <p:cNvCxnSpPr>
            <a:stCxn id="8" idx="3"/>
            <a:endCxn id="52" idx="1"/>
          </p:cNvCxnSpPr>
          <p:nvPr/>
        </p:nvCxnSpPr>
        <p:spPr>
          <a:xfrm>
            <a:off x="4419600" y="933450"/>
            <a:ext cx="3200400" cy="0"/>
          </a:xfrm>
          <a:prstGeom prst="straightConnector1">
            <a:avLst/>
          </a:prstGeom>
          <a:ln>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89299" y="57150"/>
            <a:ext cx="1698148" cy="195814"/>
          </a:xfrm>
          <a:prstGeom prst="rect">
            <a:avLst/>
          </a:prstGeom>
          <a:noFill/>
        </p:spPr>
        <p:txBody>
          <a:bodyPr wrap="none" lIns="36000" tIns="36000" rIns="36000" bIns="36000" rtlCol="0">
            <a:spAutoFit/>
          </a:bodyPr>
          <a:lstStyle/>
          <a:p>
            <a:pPr algn="ctr"/>
            <a:r>
              <a:rPr lang="en-US" sz="800" b="1" dirty="0" smtClean="0"/>
              <a:t>Incremental Digital Delivery (IDD)</a:t>
            </a:r>
            <a:endParaRPr lang="en-US" sz="800" b="1" dirty="0"/>
          </a:p>
        </p:txBody>
      </p:sp>
      <p:sp>
        <p:nvSpPr>
          <p:cNvPr id="10" name="Rectangle 9"/>
          <p:cNvSpPr/>
          <p:nvPr/>
        </p:nvSpPr>
        <p:spPr>
          <a:xfrm>
            <a:off x="4572000" y="742950"/>
            <a:ext cx="607884" cy="381000"/>
          </a:xfrm>
          <a:prstGeom prst="rect">
            <a:avLst/>
          </a:prstGeom>
          <a:solidFill>
            <a:schemeClr val="bg1"/>
          </a:solidFill>
          <a:ln>
            <a:solidFill>
              <a:schemeClr val="tx1"/>
            </a:solidFill>
          </a:ln>
        </p:spPr>
        <p:txBody>
          <a:bodyPr wrap="none" lIns="36000" tIns="36000" rIns="36000" bIns="36000" rtlCol="0" anchor="ctr" anchorCtr="0">
            <a:noAutofit/>
          </a:bodyPr>
          <a:lstStyle/>
          <a:p>
            <a:pPr algn="ctr"/>
            <a:r>
              <a:rPr lang="en-US" sz="800" dirty="0" smtClean="0"/>
              <a:t>Capability</a:t>
            </a:r>
          </a:p>
          <a:p>
            <a:pPr algn="ctr"/>
            <a:r>
              <a:rPr lang="en-US" sz="800" dirty="0" smtClean="0"/>
              <a:t>Assessment</a:t>
            </a:r>
          </a:p>
          <a:p>
            <a:pPr algn="ctr"/>
            <a:r>
              <a:rPr lang="en-US" sz="800" baseline="-25000" dirty="0" smtClean="0"/>
              <a:t>(2)</a:t>
            </a:r>
            <a:endParaRPr lang="en-US" sz="800" baseline="-25000" dirty="0" smtClean="0">
              <a:solidFill>
                <a:schemeClr val="tx1"/>
              </a:solidFill>
              <a:latin typeface="Arial" pitchFamily="34" charset="0"/>
              <a:ea typeface="SimSun" pitchFamily="2" charset="-122"/>
            </a:endParaRPr>
          </a:p>
        </p:txBody>
      </p:sp>
      <p:sp>
        <p:nvSpPr>
          <p:cNvPr id="11" name="Rectangle 10"/>
          <p:cNvSpPr/>
          <p:nvPr/>
        </p:nvSpPr>
        <p:spPr>
          <a:xfrm>
            <a:off x="5334000" y="742950"/>
            <a:ext cx="607884" cy="381000"/>
          </a:xfrm>
          <a:prstGeom prst="rect">
            <a:avLst/>
          </a:prstGeom>
          <a:solidFill>
            <a:schemeClr val="bg1"/>
          </a:solidFill>
          <a:ln>
            <a:solidFill>
              <a:schemeClr val="tx1"/>
            </a:solidFill>
          </a:ln>
        </p:spPr>
        <p:txBody>
          <a:bodyPr wrap="none" lIns="36000" tIns="36000" rIns="36000" bIns="36000" rtlCol="0" anchor="ctr" anchorCtr="0">
            <a:noAutofit/>
          </a:bodyPr>
          <a:lstStyle/>
          <a:p>
            <a:pPr algn="ctr"/>
            <a:r>
              <a:rPr lang="en-US" sz="800" dirty="0" smtClean="0">
                <a:solidFill>
                  <a:schemeClr val="tx1"/>
                </a:solidFill>
                <a:latin typeface="Arial" pitchFamily="34" charset="0"/>
                <a:ea typeface="SimSun" pitchFamily="2" charset="-122"/>
              </a:rPr>
              <a:t>Investigation</a:t>
            </a:r>
          </a:p>
          <a:p>
            <a:pPr algn="ctr"/>
            <a:r>
              <a:rPr lang="en-US" sz="800" dirty="0" smtClean="0"/>
              <a:t>&amp; Design</a:t>
            </a:r>
            <a:endParaRPr lang="en-US" sz="800" dirty="0" smtClean="0">
              <a:solidFill>
                <a:schemeClr val="tx1"/>
              </a:solidFill>
              <a:latin typeface="Arial" pitchFamily="34" charset="0"/>
              <a:ea typeface="SimSun" pitchFamily="2" charset="-122"/>
            </a:endParaRPr>
          </a:p>
          <a:p>
            <a:pPr algn="ctr"/>
            <a:r>
              <a:rPr lang="en-US" sz="800" baseline="-25000" dirty="0" smtClean="0"/>
              <a:t>(3)</a:t>
            </a:r>
            <a:endParaRPr lang="en-US" sz="800" baseline="-25000" dirty="0" smtClean="0">
              <a:solidFill>
                <a:schemeClr val="tx1"/>
              </a:solidFill>
              <a:latin typeface="Arial" pitchFamily="34" charset="0"/>
              <a:ea typeface="SimSun" pitchFamily="2" charset="-122"/>
            </a:endParaRPr>
          </a:p>
        </p:txBody>
      </p:sp>
      <p:sp>
        <p:nvSpPr>
          <p:cNvPr id="8" name="Rounded Rectangle 7"/>
          <p:cNvSpPr/>
          <p:nvPr/>
        </p:nvSpPr>
        <p:spPr>
          <a:xfrm>
            <a:off x="3811716" y="742950"/>
            <a:ext cx="607884" cy="381000"/>
          </a:xfrm>
          <a:prstGeom prst="roundRect">
            <a:avLst/>
          </a:prstGeom>
          <a:solidFill>
            <a:schemeClr val="bg1"/>
          </a:solidFill>
          <a:ln>
            <a:solidFill>
              <a:schemeClr val="tx1"/>
            </a:solidFill>
          </a:ln>
        </p:spPr>
        <p:txBody>
          <a:bodyPr wrap="none" lIns="36000" tIns="36000" rIns="36000" bIns="36000" rtlCol="0" anchor="ctr" anchorCtr="0">
            <a:noAutofit/>
          </a:bodyPr>
          <a:lstStyle/>
          <a:p>
            <a:pPr algn="r"/>
            <a:r>
              <a:rPr lang="en-US" sz="800" dirty="0" smtClean="0">
                <a:solidFill>
                  <a:schemeClr val="tx1"/>
                </a:solidFill>
                <a:latin typeface="Arial" pitchFamily="34" charset="0"/>
                <a:ea typeface="SimSun" pitchFamily="2" charset="-122"/>
              </a:rPr>
              <a:t>Trigger &amp;</a:t>
            </a:r>
          </a:p>
          <a:p>
            <a:pPr algn="r"/>
            <a:r>
              <a:rPr lang="en-US" sz="800" dirty="0" smtClean="0"/>
              <a:t>Initiation</a:t>
            </a:r>
          </a:p>
          <a:p>
            <a:pPr algn="ctr"/>
            <a:r>
              <a:rPr lang="en-US" sz="800" baseline="-25000" dirty="0" smtClean="0">
                <a:solidFill>
                  <a:schemeClr val="tx1"/>
                </a:solidFill>
                <a:latin typeface="Arial" pitchFamily="34" charset="0"/>
                <a:ea typeface="SimSun" pitchFamily="2" charset="-122"/>
              </a:rPr>
              <a:t>(1)</a:t>
            </a:r>
          </a:p>
        </p:txBody>
      </p:sp>
      <p:grpSp>
        <p:nvGrpSpPr>
          <p:cNvPr id="2" name="Group 14"/>
          <p:cNvGrpSpPr>
            <a:grpSpLocks noChangeAspect="1"/>
          </p:cNvGrpSpPr>
          <p:nvPr/>
        </p:nvGrpSpPr>
        <p:grpSpPr>
          <a:xfrm>
            <a:off x="3837160" y="819150"/>
            <a:ext cx="77392" cy="217126"/>
            <a:chOff x="2847145" y="1419474"/>
            <a:chExt cx="302070" cy="847476"/>
          </a:xfrm>
          <a:solidFill>
            <a:schemeClr val="tx1"/>
          </a:solidFill>
        </p:grpSpPr>
        <p:sp>
          <p:nvSpPr>
            <p:cNvPr id="16" name="Rounded Rectangle 15"/>
            <p:cNvSpPr/>
            <p:nvPr/>
          </p:nvSpPr>
          <p:spPr>
            <a:xfrm>
              <a:off x="2910260" y="1594682"/>
              <a:ext cx="175840" cy="367468"/>
            </a:xfrm>
            <a:prstGeom prst="round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10260" y="1924950"/>
              <a:ext cx="61540" cy="3420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024560" y="1923880"/>
              <a:ext cx="61540" cy="3420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1464541">
              <a:off x="2847145" y="1603883"/>
              <a:ext cx="64444" cy="305345"/>
            </a:xfrm>
            <a:prstGeom prst="round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20135459" flipH="1">
              <a:off x="3084771" y="1603884"/>
              <a:ext cx="64444" cy="305345"/>
            </a:xfrm>
            <a:prstGeom prst="round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918315" y="1419474"/>
              <a:ext cx="159730" cy="152400"/>
            </a:xfrm>
            <a:prstGeom prst="ellipse">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6096000" y="742950"/>
            <a:ext cx="607884" cy="381000"/>
          </a:xfrm>
          <a:prstGeom prst="rect">
            <a:avLst/>
          </a:prstGeom>
          <a:solidFill>
            <a:schemeClr val="bg1"/>
          </a:solidFill>
          <a:ln>
            <a:solidFill>
              <a:schemeClr val="tx1"/>
            </a:solidFill>
          </a:ln>
        </p:spPr>
        <p:txBody>
          <a:bodyPr wrap="none" lIns="36000" tIns="36000" rIns="36000" bIns="36000" rtlCol="0" anchor="ctr" anchorCtr="0">
            <a:noAutofit/>
          </a:bodyPr>
          <a:lstStyle/>
          <a:p>
            <a:pPr algn="r"/>
            <a:r>
              <a:rPr lang="en-US" sz="800" dirty="0" err="1" smtClean="0"/>
              <a:t>Implem</a:t>
            </a:r>
            <a:r>
              <a:rPr lang="en-US" sz="800" dirty="0" smtClean="0"/>
              <a:t>.</a:t>
            </a:r>
          </a:p>
          <a:p>
            <a:pPr algn="ctr"/>
            <a:r>
              <a:rPr lang="en-US" sz="800" dirty="0" smtClean="0">
                <a:solidFill>
                  <a:schemeClr val="tx1"/>
                </a:solidFill>
                <a:latin typeface="Arial" pitchFamily="34" charset="0"/>
                <a:ea typeface="SimSun" pitchFamily="2" charset="-122"/>
              </a:rPr>
              <a:t>&amp;</a:t>
            </a:r>
          </a:p>
          <a:p>
            <a:pPr algn="ctr"/>
            <a:r>
              <a:rPr lang="en-US" sz="800" dirty="0" smtClean="0"/>
              <a:t>Test</a:t>
            </a:r>
            <a:endParaRPr lang="en-US" sz="800" dirty="0" smtClean="0">
              <a:solidFill>
                <a:schemeClr val="tx1"/>
              </a:solidFill>
              <a:latin typeface="Arial" pitchFamily="34" charset="0"/>
              <a:ea typeface="SimSun" pitchFamily="2" charset="-122"/>
            </a:endParaRPr>
          </a:p>
        </p:txBody>
      </p:sp>
      <p:grpSp>
        <p:nvGrpSpPr>
          <p:cNvPr id="3" name="Group 33"/>
          <p:cNvGrpSpPr>
            <a:grpSpLocks noChangeAspect="1"/>
          </p:cNvGrpSpPr>
          <p:nvPr/>
        </p:nvGrpSpPr>
        <p:grpSpPr>
          <a:xfrm>
            <a:off x="6121444" y="819150"/>
            <a:ext cx="77392" cy="217126"/>
            <a:chOff x="2847145" y="1419474"/>
            <a:chExt cx="302070" cy="847476"/>
          </a:xfrm>
          <a:solidFill>
            <a:schemeClr val="tx1"/>
          </a:solidFill>
        </p:grpSpPr>
        <p:sp>
          <p:nvSpPr>
            <p:cNvPr id="35" name="Rounded Rectangle 34"/>
            <p:cNvSpPr/>
            <p:nvPr/>
          </p:nvSpPr>
          <p:spPr>
            <a:xfrm>
              <a:off x="2910260" y="1594682"/>
              <a:ext cx="175840" cy="367468"/>
            </a:xfrm>
            <a:prstGeom prst="round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910260" y="1924950"/>
              <a:ext cx="61540" cy="3420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024560" y="1923880"/>
              <a:ext cx="61540" cy="3420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rot="1464541">
              <a:off x="2847145" y="1603883"/>
              <a:ext cx="64444" cy="305345"/>
            </a:xfrm>
            <a:prstGeom prst="round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rot="20135459" flipH="1">
              <a:off x="3084771" y="1603884"/>
              <a:ext cx="64444" cy="305345"/>
            </a:xfrm>
            <a:prstGeom prst="round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18315" y="1419474"/>
              <a:ext cx="159730" cy="152400"/>
            </a:xfrm>
            <a:prstGeom prst="ellipse">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41"/>
          <p:cNvGrpSpPr>
            <a:grpSpLocks noChangeAspect="1"/>
          </p:cNvGrpSpPr>
          <p:nvPr/>
        </p:nvGrpSpPr>
        <p:grpSpPr>
          <a:xfrm>
            <a:off x="1732798" y="830624"/>
            <a:ext cx="77392" cy="217126"/>
            <a:chOff x="2847145" y="1419474"/>
            <a:chExt cx="302070" cy="847476"/>
          </a:xfrm>
          <a:solidFill>
            <a:schemeClr val="tx1"/>
          </a:solidFill>
        </p:grpSpPr>
        <p:sp>
          <p:nvSpPr>
            <p:cNvPr id="43" name="Rounded Rectangle 42"/>
            <p:cNvSpPr/>
            <p:nvPr/>
          </p:nvSpPr>
          <p:spPr>
            <a:xfrm>
              <a:off x="2910260" y="1594682"/>
              <a:ext cx="175840" cy="367468"/>
            </a:xfrm>
            <a:prstGeom prst="round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910260" y="1924950"/>
              <a:ext cx="61540" cy="3420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024560" y="1923880"/>
              <a:ext cx="61540" cy="3420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rot="1464541">
              <a:off x="2847145" y="1603883"/>
              <a:ext cx="64444" cy="305345"/>
            </a:xfrm>
            <a:prstGeom prst="round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rot="20135459" flipH="1">
              <a:off x="3084771" y="1603884"/>
              <a:ext cx="64444" cy="305345"/>
            </a:xfrm>
            <a:prstGeom prst="round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918315" y="1419474"/>
              <a:ext cx="159730" cy="152400"/>
            </a:xfrm>
            <a:prstGeom prst="ellipse">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p:cNvSpPr txBox="1"/>
          <p:nvPr/>
        </p:nvSpPr>
        <p:spPr>
          <a:xfrm>
            <a:off x="1848220" y="830624"/>
            <a:ext cx="1206027" cy="195814"/>
          </a:xfrm>
          <a:prstGeom prst="rect">
            <a:avLst/>
          </a:prstGeom>
          <a:noFill/>
        </p:spPr>
        <p:txBody>
          <a:bodyPr wrap="none" lIns="36000" tIns="36000" rIns="36000" bIns="36000" rtlCol="0">
            <a:spAutoFit/>
          </a:bodyPr>
          <a:lstStyle/>
          <a:p>
            <a:r>
              <a:rPr lang="en-US" sz="800" dirty="0" smtClean="0"/>
              <a:t>Customer-centered Core</a:t>
            </a:r>
            <a:endParaRPr lang="en-US" sz="800" dirty="0"/>
          </a:p>
        </p:txBody>
      </p:sp>
      <p:sp>
        <p:nvSpPr>
          <p:cNvPr id="52" name="Rounded Rectangle 51"/>
          <p:cNvSpPr/>
          <p:nvPr/>
        </p:nvSpPr>
        <p:spPr>
          <a:xfrm>
            <a:off x="7620000" y="742950"/>
            <a:ext cx="607884" cy="381000"/>
          </a:xfrm>
          <a:prstGeom prst="roundRect">
            <a:avLst/>
          </a:prstGeom>
          <a:solidFill>
            <a:schemeClr val="bg1"/>
          </a:solidFill>
          <a:ln>
            <a:solidFill>
              <a:schemeClr val="tx1"/>
            </a:solidFill>
          </a:ln>
        </p:spPr>
        <p:txBody>
          <a:bodyPr wrap="none" lIns="36000" tIns="36000" rIns="36000" bIns="36000" rtlCol="0" anchor="ctr" anchorCtr="0">
            <a:noAutofit/>
          </a:bodyPr>
          <a:lstStyle/>
          <a:p>
            <a:pPr algn="ctr"/>
            <a:r>
              <a:rPr lang="en-US" sz="800" dirty="0" smtClean="0"/>
              <a:t>Deactivation</a:t>
            </a:r>
          </a:p>
          <a:p>
            <a:pPr algn="ctr"/>
            <a:r>
              <a:rPr lang="en-US" sz="800" dirty="0" smtClean="0"/>
              <a:t>(sunset)</a:t>
            </a:r>
          </a:p>
        </p:txBody>
      </p:sp>
      <p:sp>
        <p:nvSpPr>
          <p:cNvPr id="53" name="Rectangle 52"/>
          <p:cNvSpPr/>
          <p:nvPr/>
        </p:nvSpPr>
        <p:spPr>
          <a:xfrm>
            <a:off x="3810000" y="361950"/>
            <a:ext cx="4419600" cy="152400"/>
          </a:xfrm>
          <a:prstGeom prst="rect">
            <a:avLst/>
          </a:prstGeom>
          <a:solidFill>
            <a:schemeClr val="bg1"/>
          </a:solidFill>
          <a:ln>
            <a:solidFill>
              <a:schemeClr val="tx1"/>
            </a:solidFill>
          </a:ln>
        </p:spPr>
        <p:txBody>
          <a:bodyPr wrap="none" lIns="36000" tIns="36000" rIns="36000" bIns="36000" rtlCol="0" anchor="ctr" anchorCtr="0">
            <a:noAutofit/>
          </a:bodyPr>
          <a:lstStyle/>
          <a:p>
            <a:pPr algn="ctr"/>
            <a:r>
              <a:rPr lang="en-US" sz="800" dirty="0" smtClean="0">
                <a:solidFill>
                  <a:schemeClr val="tx1"/>
                </a:solidFill>
                <a:latin typeface="Arial" pitchFamily="34" charset="0"/>
                <a:ea typeface="SimSun" pitchFamily="2" charset="-122"/>
              </a:rPr>
              <a:t>User Data Collection &amp; Analysis</a:t>
            </a:r>
          </a:p>
        </p:txBody>
      </p:sp>
      <p:cxnSp>
        <p:nvCxnSpPr>
          <p:cNvPr id="55" name="Straight Arrow Connector 54"/>
          <p:cNvCxnSpPr/>
          <p:nvPr/>
        </p:nvCxnSpPr>
        <p:spPr>
          <a:xfrm>
            <a:off x="4114800" y="514350"/>
            <a:ext cx="858" cy="228600"/>
          </a:xfrm>
          <a:prstGeom prst="straightConnector1">
            <a:avLst/>
          </a:prstGeom>
          <a:ln>
            <a:solidFill>
              <a:schemeClr val="bg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4876800" y="514350"/>
            <a:ext cx="858" cy="228600"/>
          </a:xfrm>
          <a:prstGeom prst="straightConnector1">
            <a:avLst/>
          </a:prstGeom>
          <a:ln>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638800" y="514350"/>
            <a:ext cx="858" cy="228600"/>
          </a:xfrm>
          <a:prstGeom prst="straightConnector1">
            <a:avLst/>
          </a:prstGeom>
          <a:ln>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400800" y="514350"/>
            <a:ext cx="858" cy="228600"/>
          </a:xfrm>
          <a:prstGeom prst="straightConnector1">
            <a:avLst/>
          </a:prstGeom>
          <a:ln>
            <a:solidFill>
              <a:schemeClr val="bg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162800" y="514350"/>
            <a:ext cx="858" cy="228600"/>
          </a:xfrm>
          <a:prstGeom prst="straightConnector1">
            <a:avLst/>
          </a:prstGeom>
          <a:ln>
            <a:solidFill>
              <a:schemeClr val="bg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924800" y="514350"/>
            <a:ext cx="858" cy="228600"/>
          </a:xfrm>
          <a:prstGeom prst="straightConnector1">
            <a:avLst/>
          </a:prstGeom>
          <a:ln>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33" idx="2"/>
            <a:endCxn id="11" idx="2"/>
          </p:cNvCxnSpPr>
          <p:nvPr/>
        </p:nvCxnSpPr>
        <p:spPr>
          <a:xfrm rot="5400000">
            <a:off x="6018942" y="742950"/>
            <a:ext cx="12700" cy="762000"/>
          </a:xfrm>
          <a:prstGeom prst="bentConnector3">
            <a:avLst>
              <a:gd name="adj1" fmla="val 1800000"/>
            </a:avLst>
          </a:prstGeom>
          <a:ln>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334000" y="3562350"/>
            <a:ext cx="786040" cy="1057588"/>
          </a:xfrm>
          <a:prstGeom prst="rect">
            <a:avLst/>
          </a:prstGeom>
          <a:noFill/>
        </p:spPr>
        <p:txBody>
          <a:bodyPr wrap="none" lIns="36000" tIns="36000" rIns="36000" bIns="36000" rtlCol="0">
            <a:spAutoFit/>
          </a:bodyPr>
          <a:lstStyle/>
          <a:p>
            <a:r>
              <a:rPr lang="en-US" sz="800" baseline="30000" dirty="0" smtClean="0"/>
              <a:t>(3) </a:t>
            </a:r>
            <a:r>
              <a:rPr lang="en-US" sz="800" dirty="0" smtClean="0"/>
              <a:t>Investigate:</a:t>
            </a:r>
            <a:endParaRPr lang="en-US" sz="800" baseline="30000" dirty="0" smtClean="0"/>
          </a:p>
          <a:p>
            <a:pPr marL="85725" indent="-85725">
              <a:buFontTx/>
              <a:buChar char="-"/>
            </a:pPr>
            <a:r>
              <a:rPr lang="en-US" sz="800" dirty="0" err="1" smtClean="0"/>
              <a:t>Microservices</a:t>
            </a:r>
            <a:endParaRPr lang="en-US" sz="800" dirty="0" smtClean="0"/>
          </a:p>
          <a:p>
            <a:pPr marL="85725" indent="-85725">
              <a:buFontTx/>
              <a:buChar char="-"/>
            </a:pPr>
            <a:r>
              <a:rPr lang="en-US" sz="800" dirty="0" err="1" smtClean="0"/>
              <a:t>SaaS</a:t>
            </a:r>
            <a:endParaRPr lang="en-US" sz="800" dirty="0" smtClean="0"/>
          </a:p>
          <a:p>
            <a:pPr marL="85725" indent="-85725">
              <a:buFontTx/>
              <a:buChar char="-"/>
            </a:pPr>
            <a:r>
              <a:rPr lang="en-US" sz="800" dirty="0" smtClean="0"/>
              <a:t>API</a:t>
            </a:r>
          </a:p>
          <a:p>
            <a:pPr marL="85725" indent="-85725">
              <a:buFontTx/>
              <a:buChar char="-"/>
            </a:pPr>
            <a:r>
              <a:rPr lang="en-US" sz="800" dirty="0" smtClean="0"/>
              <a:t>Ext. Services</a:t>
            </a:r>
          </a:p>
          <a:p>
            <a:pPr marL="85725" indent="-85725">
              <a:buFontTx/>
              <a:buChar char="-"/>
            </a:pPr>
            <a:r>
              <a:rPr lang="en-US" sz="800" dirty="0" smtClean="0"/>
              <a:t>Process</a:t>
            </a:r>
          </a:p>
          <a:p>
            <a:pPr marL="85725" indent="-85725">
              <a:buFontTx/>
              <a:buChar char="-"/>
            </a:pPr>
            <a:r>
              <a:rPr lang="en-US" sz="800" dirty="0" smtClean="0"/>
              <a:t>Roles</a:t>
            </a:r>
          </a:p>
          <a:p>
            <a:pPr marL="85725" indent="-85725">
              <a:buFontTx/>
              <a:buChar char="-"/>
            </a:pPr>
            <a:r>
              <a:rPr lang="en-US" sz="800" dirty="0" smtClean="0"/>
              <a:t>…</a:t>
            </a:r>
            <a:endParaRPr lang="en-US" sz="800" dirty="0"/>
          </a:p>
        </p:txBody>
      </p:sp>
      <p:sp>
        <p:nvSpPr>
          <p:cNvPr id="65" name="TextBox 64"/>
          <p:cNvSpPr txBox="1"/>
          <p:nvPr/>
        </p:nvSpPr>
        <p:spPr>
          <a:xfrm>
            <a:off x="6324601" y="3562350"/>
            <a:ext cx="914399" cy="688256"/>
          </a:xfrm>
          <a:prstGeom prst="rect">
            <a:avLst/>
          </a:prstGeom>
          <a:noFill/>
        </p:spPr>
        <p:txBody>
          <a:bodyPr wrap="square" lIns="36000" tIns="36000" rIns="36000" bIns="36000" rtlCol="0">
            <a:spAutoFit/>
          </a:bodyPr>
          <a:lstStyle/>
          <a:p>
            <a:r>
              <a:rPr lang="en-US" sz="800" baseline="30000" dirty="0" smtClean="0"/>
              <a:t>(4) </a:t>
            </a:r>
            <a:r>
              <a:rPr lang="en-US" sz="800" dirty="0" smtClean="0"/>
              <a:t>Includes:</a:t>
            </a:r>
            <a:endParaRPr lang="en-US" sz="800" baseline="30000" dirty="0" smtClean="0"/>
          </a:p>
          <a:p>
            <a:pPr marL="85725" indent="-85725">
              <a:buFontTx/>
              <a:buChar char="-"/>
            </a:pPr>
            <a:r>
              <a:rPr lang="en-US" sz="800" dirty="0" smtClean="0"/>
              <a:t>Retirement of the old version</a:t>
            </a:r>
          </a:p>
          <a:p>
            <a:pPr marL="85725" indent="-85725">
              <a:buFontTx/>
              <a:buChar char="-"/>
            </a:pPr>
            <a:r>
              <a:rPr lang="en-US" sz="800" dirty="0" smtClean="0"/>
              <a:t>Migration</a:t>
            </a:r>
          </a:p>
          <a:p>
            <a:pPr marL="85725" indent="-85725">
              <a:buFontTx/>
              <a:buChar char="-"/>
            </a:pPr>
            <a:r>
              <a:rPr lang="en-US" sz="800" dirty="0" smtClean="0"/>
              <a:t>Security audit</a:t>
            </a:r>
            <a:endParaRPr lang="en-US" sz="800" dirty="0"/>
          </a:p>
        </p:txBody>
      </p:sp>
      <p:sp>
        <p:nvSpPr>
          <p:cNvPr id="72" name="TextBox 71"/>
          <p:cNvSpPr txBox="1"/>
          <p:nvPr/>
        </p:nvSpPr>
        <p:spPr>
          <a:xfrm>
            <a:off x="4343401" y="3562350"/>
            <a:ext cx="761999" cy="934478"/>
          </a:xfrm>
          <a:prstGeom prst="rect">
            <a:avLst/>
          </a:prstGeom>
          <a:noFill/>
        </p:spPr>
        <p:txBody>
          <a:bodyPr wrap="square" lIns="36000" tIns="36000" rIns="36000" bIns="36000" rtlCol="0">
            <a:spAutoFit/>
          </a:bodyPr>
          <a:lstStyle/>
          <a:p>
            <a:r>
              <a:rPr lang="en-US" sz="800" baseline="30000" dirty="0" smtClean="0"/>
              <a:t>(2) </a:t>
            </a:r>
            <a:r>
              <a:rPr lang="en-US" sz="800" dirty="0" smtClean="0"/>
              <a:t>Assess:</a:t>
            </a:r>
            <a:endParaRPr lang="en-US" sz="800" baseline="30000" dirty="0" smtClean="0"/>
          </a:p>
          <a:p>
            <a:pPr marL="85725" indent="-85725">
              <a:buFontTx/>
              <a:buChar char="-"/>
            </a:pPr>
            <a:r>
              <a:rPr lang="en-US" sz="800" dirty="0" smtClean="0"/>
              <a:t>Capability configuration</a:t>
            </a:r>
          </a:p>
          <a:p>
            <a:pPr marL="85725" indent="-85725">
              <a:buFontTx/>
              <a:buChar char="-"/>
            </a:pPr>
            <a:r>
              <a:rPr lang="en-US" sz="800" dirty="0" smtClean="0"/>
              <a:t>Gaps</a:t>
            </a:r>
          </a:p>
          <a:p>
            <a:pPr marL="85725" indent="-85725">
              <a:buFontTx/>
              <a:buChar char="-"/>
            </a:pPr>
            <a:r>
              <a:rPr lang="en-US" sz="800" dirty="0" smtClean="0"/>
              <a:t>Policy &amp; EA Standards</a:t>
            </a:r>
          </a:p>
          <a:p>
            <a:pPr marL="85725" indent="-85725">
              <a:buFontTx/>
              <a:buChar char="-"/>
            </a:pPr>
            <a:r>
              <a:rPr lang="en-US" sz="800" dirty="0" smtClean="0"/>
              <a:t>Resources</a:t>
            </a:r>
          </a:p>
        </p:txBody>
      </p:sp>
      <p:sp>
        <p:nvSpPr>
          <p:cNvPr id="74" name="TextBox 73"/>
          <p:cNvSpPr txBox="1"/>
          <p:nvPr/>
        </p:nvSpPr>
        <p:spPr>
          <a:xfrm>
            <a:off x="3352800" y="3562350"/>
            <a:ext cx="862984" cy="688256"/>
          </a:xfrm>
          <a:prstGeom prst="rect">
            <a:avLst/>
          </a:prstGeom>
          <a:noFill/>
        </p:spPr>
        <p:txBody>
          <a:bodyPr wrap="none" lIns="36000" tIns="36000" rIns="36000" bIns="36000" rtlCol="0">
            <a:spAutoFit/>
          </a:bodyPr>
          <a:lstStyle/>
          <a:p>
            <a:r>
              <a:rPr lang="en-US" sz="800" baseline="30000" dirty="0" smtClean="0"/>
              <a:t>(1) </a:t>
            </a:r>
            <a:r>
              <a:rPr lang="en-US" sz="800" dirty="0" smtClean="0"/>
              <a:t>Define:</a:t>
            </a:r>
            <a:endParaRPr lang="en-US" sz="800" baseline="30000" dirty="0" smtClean="0"/>
          </a:p>
          <a:p>
            <a:pPr marL="85725" indent="-85725">
              <a:buFontTx/>
              <a:buChar char="-"/>
            </a:pPr>
            <a:r>
              <a:rPr lang="en-US" sz="800" dirty="0" smtClean="0"/>
              <a:t>New story</a:t>
            </a:r>
          </a:p>
          <a:p>
            <a:pPr marL="85725" indent="-85725">
              <a:buFontTx/>
              <a:buChar char="-"/>
            </a:pPr>
            <a:r>
              <a:rPr lang="en-US" sz="800" dirty="0" smtClean="0"/>
              <a:t>Risk profile</a:t>
            </a:r>
          </a:p>
          <a:p>
            <a:pPr marL="85725" indent="-85725">
              <a:buFontTx/>
              <a:buChar char="-"/>
            </a:pPr>
            <a:r>
              <a:rPr lang="en-US" sz="800" dirty="0" smtClean="0"/>
              <a:t>Security </a:t>
            </a:r>
            <a:r>
              <a:rPr lang="en-US" sz="800" dirty="0" err="1" smtClean="0"/>
              <a:t>compl</a:t>
            </a:r>
            <a:r>
              <a:rPr lang="en-US" sz="800" dirty="0" smtClean="0"/>
              <a:t>.</a:t>
            </a:r>
          </a:p>
          <a:p>
            <a:pPr marL="85725" indent="-85725">
              <a:buFontTx/>
              <a:buChar char="-"/>
            </a:pPr>
            <a:r>
              <a:rPr lang="en-US" sz="800" dirty="0" smtClean="0"/>
              <a:t>Skill profiles</a:t>
            </a:r>
          </a:p>
        </p:txBody>
      </p:sp>
      <p:sp>
        <p:nvSpPr>
          <p:cNvPr id="83" name="Rectangle 82"/>
          <p:cNvSpPr/>
          <p:nvPr/>
        </p:nvSpPr>
        <p:spPr>
          <a:xfrm>
            <a:off x="6858000" y="742950"/>
            <a:ext cx="607884" cy="381000"/>
          </a:xfrm>
          <a:prstGeom prst="rect">
            <a:avLst/>
          </a:prstGeom>
          <a:solidFill>
            <a:schemeClr val="bg1"/>
          </a:solidFill>
          <a:ln>
            <a:solidFill>
              <a:schemeClr val="tx1"/>
            </a:solidFill>
          </a:ln>
        </p:spPr>
        <p:txBody>
          <a:bodyPr wrap="none" lIns="36000" tIns="36000" rIns="36000" bIns="36000" rtlCol="0" anchor="ctr" anchorCtr="0">
            <a:noAutofit/>
          </a:bodyPr>
          <a:lstStyle/>
          <a:p>
            <a:pPr algn="r"/>
            <a:r>
              <a:rPr lang="en-US" sz="800" dirty="0" smtClean="0"/>
              <a:t>Activation</a:t>
            </a:r>
          </a:p>
          <a:p>
            <a:pPr algn="r"/>
            <a:r>
              <a:rPr lang="en-US" sz="800" dirty="0" smtClean="0"/>
              <a:t>&amp; Scaling</a:t>
            </a:r>
          </a:p>
          <a:p>
            <a:pPr algn="r"/>
            <a:r>
              <a:rPr lang="en-US" sz="800" baseline="-25000" dirty="0" smtClean="0"/>
              <a:t>(4)</a:t>
            </a:r>
          </a:p>
        </p:txBody>
      </p:sp>
      <p:grpSp>
        <p:nvGrpSpPr>
          <p:cNvPr id="6" name="Group 33"/>
          <p:cNvGrpSpPr>
            <a:grpSpLocks noChangeAspect="1"/>
          </p:cNvGrpSpPr>
          <p:nvPr/>
        </p:nvGrpSpPr>
        <p:grpSpPr>
          <a:xfrm>
            <a:off x="6883444" y="819150"/>
            <a:ext cx="77392" cy="217126"/>
            <a:chOff x="2847145" y="1419474"/>
            <a:chExt cx="302070" cy="847476"/>
          </a:xfrm>
          <a:solidFill>
            <a:schemeClr val="tx1"/>
          </a:solidFill>
        </p:grpSpPr>
        <p:sp>
          <p:nvSpPr>
            <p:cNvPr id="85" name="Rounded Rectangle 84"/>
            <p:cNvSpPr/>
            <p:nvPr/>
          </p:nvSpPr>
          <p:spPr>
            <a:xfrm>
              <a:off x="2910260" y="1594682"/>
              <a:ext cx="175840" cy="367468"/>
            </a:xfrm>
            <a:prstGeom prst="round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910260" y="1924950"/>
              <a:ext cx="61540" cy="3420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3024560" y="1923880"/>
              <a:ext cx="61540" cy="3420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rot="1464541">
              <a:off x="2847145" y="1603883"/>
              <a:ext cx="64444" cy="305345"/>
            </a:xfrm>
            <a:prstGeom prst="round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rot="20135459" flipH="1">
              <a:off x="3084771" y="1603884"/>
              <a:ext cx="64444" cy="305345"/>
            </a:xfrm>
            <a:prstGeom prst="round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2918315" y="1419474"/>
              <a:ext cx="159730" cy="152400"/>
            </a:xfrm>
            <a:prstGeom prst="ellipse">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Rectangle 90"/>
          <p:cNvSpPr/>
          <p:nvPr/>
        </p:nvSpPr>
        <p:spPr>
          <a:xfrm>
            <a:off x="3810000" y="1581150"/>
            <a:ext cx="4419600" cy="152400"/>
          </a:xfrm>
          <a:prstGeom prst="rect">
            <a:avLst/>
          </a:prstGeom>
          <a:solidFill>
            <a:schemeClr val="bg1"/>
          </a:solidFill>
          <a:ln>
            <a:solidFill>
              <a:schemeClr val="tx1"/>
            </a:solidFill>
          </a:ln>
        </p:spPr>
        <p:txBody>
          <a:bodyPr wrap="none" lIns="36000" tIns="36000" rIns="36000" bIns="36000" rtlCol="0" anchor="ctr" anchorCtr="0">
            <a:noAutofit/>
          </a:bodyPr>
          <a:lstStyle/>
          <a:p>
            <a:pPr algn="ctr"/>
            <a:r>
              <a:rPr lang="en-US" sz="800" dirty="0" smtClean="0">
                <a:solidFill>
                  <a:schemeClr val="tx1"/>
                </a:solidFill>
                <a:latin typeface="Arial" pitchFamily="34" charset="0"/>
                <a:ea typeface="SimSun" pitchFamily="2" charset="-122"/>
              </a:rPr>
              <a:t>EA Assets Reuse &amp; Update </a:t>
            </a:r>
            <a:r>
              <a:rPr lang="en-US" sz="800" baseline="30000" dirty="0" smtClean="0">
                <a:solidFill>
                  <a:schemeClr val="tx1"/>
                </a:solidFill>
                <a:latin typeface="Arial" pitchFamily="34" charset="0"/>
                <a:ea typeface="SimSun" pitchFamily="2" charset="-122"/>
              </a:rPr>
              <a:t>(5)</a:t>
            </a:r>
          </a:p>
        </p:txBody>
      </p:sp>
      <p:cxnSp>
        <p:nvCxnSpPr>
          <p:cNvPr id="75" name="Elbow Connector 74"/>
          <p:cNvCxnSpPr>
            <a:stCxn id="83" idx="2"/>
            <a:endCxn id="10" idx="2"/>
          </p:cNvCxnSpPr>
          <p:nvPr/>
        </p:nvCxnSpPr>
        <p:spPr>
          <a:xfrm rot="5400000">
            <a:off x="6018942" y="-19050"/>
            <a:ext cx="12700" cy="2286000"/>
          </a:xfrm>
          <a:prstGeom prst="bentConnector3">
            <a:avLst>
              <a:gd name="adj1" fmla="val 2693426"/>
            </a:avLst>
          </a:prstGeom>
          <a:ln>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467600" y="3562350"/>
            <a:ext cx="1295400" cy="1550031"/>
          </a:xfrm>
          <a:prstGeom prst="rect">
            <a:avLst/>
          </a:prstGeom>
          <a:noFill/>
        </p:spPr>
        <p:txBody>
          <a:bodyPr wrap="square" lIns="36000" tIns="36000" rIns="36000" bIns="36000" rtlCol="0">
            <a:spAutoFit/>
          </a:bodyPr>
          <a:lstStyle/>
          <a:p>
            <a:r>
              <a:rPr lang="en-US" sz="800" baseline="30000" dirty="0" smtClean="0"/>
              <a:t>(5) </a:t>
            </a:r>
            <a:r>
              <a:rPr lang="en-US" sz="800" dirty="0" smtClean="0"/>
              <a:t>Assets:</a:t>
            </a:r>
            <a:endParaRPr lang="en-US" sz="800" baseline="30000" dirty="0" smtClean="0"/>
          </a:p>
          <a:p>
            <a:pPr marL="85725" indent="-85725">
              <a:buFontTx/>
              <a:buChar char="-"/>
            </a:pPr>
            <a:r>
              <a:rPr lang="en-US" sz="800" dirty="0" smtClean="0"/>
              <a:t>Strategy map</a:t>
            </a:r>
          </a:p>
          <a:p>
            <a:pPr marL="85725" indent="-85725">
              <a:buFontTx/>
              <a:buChar char="-"/>
            </a:pPr>
            <a:r>
              <a:rPr lang="en-US" sz="800" dirty="0" smtClean="0"/>
              <a:t>Customer Journey map</a:t>
            </a:r>
          </a:p>
          <a:p>
            <a:pPr marL="85725" indent="-85725">
              <a:buFontTx/>
              <a:buChar char="-"/>
            </a:pPr>
            <a:r>
              <a:rPr lang="en-US" sz="800" dirty="0" smtClean="0"/>
              <a:t>Capability map</a:t>
            </a:r>
          </a:p>
          <a:p>
            <a:pPr marL="85725" indent="-85725">
              <a:buFontTx/>
              <a:buChar char="-"/>
            </a:pPr>
            <a:r>
              <a:rPr lang="en-US" sz="800" dirty="0" smtClean="0"/>
              <a:t>Organization map</a:t>
            </a:r>
          </a:p>
          <a:p>
            <a:pPr marL="85725" indent="-85725">
              <a:buFontTx/>
              <a:buChar char="-"/>
            </a:pPr>
            <a:r>
              <a:rPr lang="en-US" sz="800" dirty="0" smtClean="0"/>
              <a:t>Information map</a:t>
            </a:r>
          </a:p>
          <a:p>
            <a:pPr marL="85725" indent="-85725">
              <a:buFontTx/>
              <a:buChar char="-"/>
            </a:pPr>
            <a:r>
              <a:rPr lang="en-US" sz="800" dirty="0" smtClean="0"/>
              <a:t>Product map</a:t>
            </a:r>
          </a:p>
          <a:p>
            <a:pPr marL="85725" indent="-85725">
              <a:buFontTx/>
              <a:buChar char="-"/>
            </a:pPr>
            <a:r>
              <a:rPr lang="en-US" sz="800" dirty="0" smtClean="0"/>
              <a:t>Data architecture</a:t>
            </a:r>
          </a:p>
          <a:p>
            <a:pPr marL="85725" indent="-85725">
              <a:buFontTx/>
              <a:buChar char="-"/>
            </a:pPr>
            <a:r>
              <a:rPr lang="en-US" sz="800" dirty="0" smtClean="0"/>
              <a:t>Application architecture</a:t>
            </a:r>
          </a:p>
          <a:p>
            <a:pPr marL="85725" indent="-85725">
              <a:buFontTx/>
              <a:buChar char="-"/>
            </a:pPr>
            <a:r>
              <a:rPr lang="en-US" sz="800" dirty="0" smtClean="0"/>
              <a:t>Technology architecture</a:t>
            </a:r>
          </a:p>
          <a:p>
            <a:pPr marL="85725" indent="-85725">
              <a:buFontTx/>
              <a:buChar char="-"/>
            </a:pPr>
            <a:r>
              <a:rPr lang="en-US" sz="800" dirty="0" smtClean="0"/>
              <a:t>Services map</a:t>
            </a:r>
          </a:p>
          <a:p>
            <a:pPr marL="85725" indent="-85725">
              <a:buFontTx/>
              <a:buChar char="-"/>
            </a:pPr>
            <a:r>
              <a:rPr lang="en-US" sz="800" dirty="0" smtClean="0"/>
              <a:t>…</a:t>
            </a:r>
            <a:endParaRPr lang="en-US" sz="800" dirty="0"/>
          </a:p>
        </p:txBody>
      </p:sp>
      <p:grpSp>
        <p:nvGrpSpPr>
          <p:cNvPr id="82" name="Group 41"/>
          <p:cNvGrpSpPr>
            <a:grpSpLocks noChangeAspect="1"/>
          </p:cNvGrpSpPr>
          <p:nvPr/>
        </p:nvGrpSpPr>
        <p:grpSpPr>
          <a:xfrm>
            <a:off x="1732798" y="2343150"/>
            <a:ext cx="77392" cy="217126"/>
            <a:chOff x="2847145" y="1419474"/>
            <a:chExt cx="302070" cy="847476"/>
          </a:xfrm>
          <a:solidFill>
            <a:schemeClr val="tx1"/>
          </a:solidFill>
        </p:grpSpPr>
        <p:sp>
          <p:nvSpPr>
            <p:cNvPr id="84" name="Rounded Rectangle 83"/>
            <p:cNvSpPr/>
            <p:nvPr/>
          </p:nvSpPr>
          <p:spPr>
            <a:xfrm>
              <a:off x="2910260" y="1594682"/>
              <a:ext cx="175840" cy="367468"/>
            </a:xfrm>
            <a:prstGeom prst="round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2910260" y="1924950"/>
              <a:ext cx="61540" cy="3420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3024560" y="1923880"/>
              <a:ext cx="61540" cy="3420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rot="1464541">
              <a:off x="2847145" y="1603883"/>
              <a:ext cx="64444" cy="305345"/>
            </a:xfrm>
            <a:prstGeom prst="round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rot="20135459" flipH="1">
              <a:off x="3084771" y="1603884"/>
              <a:ext cx="64444" cy="305345"/>
            </a:xfrm>
            <a:prstGeom prst="round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918315" y="1419474"/>
              <a:ext cx="159730" cy="152400"/>
            </a:xfrm>
            <a:prstGeom prst="ellipse">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1835047" y="2343150"/>
            <a:ext cx="1593953" cy="195814"/>
          </a:xfrm>
          <a:prstGeom prst="rect">
            <a:avLst/>
          </a:prstGeom>
          <a:noFill/>
        </p:spPr>
        <p:txBody>
          <a:bodyPr wrap="none" lIns="36000" tIns="36000" rIns="36000" bIns="36000" rtlCol="0">
            <a:spAutoFit/>
          </a:bodyPr>
          <a:lstStyle/>
          <a:p>
            <a:r>
              <a:rPr lang="en-US" sz="800" dirty="0" smtClean="0"/>
              <a:t>Stakeholder-centered Extensions</a:t>
            </a:r>
            <a:endParaRPr lang="en-US" sz="800" dirty="0"/>
          </a:p>
        </p:txBody>
      </p:sp>
      <p:sp>
        <p:nvSpPr>
          <p:cNvPr id="99" name="Rounded Rectangle 98"/>
          <p:cNvSpPr/>
          <p:nvPr/>
        </p:nvSpPr>
        <p:spPr>
          <a:xfrm>
            <a:off x="3733800" y="2114550"/>
            <a:ext cx="4572000" cy="685800"/>
          </a:xfrm>
          <a:prstGeom prst="roundRect">
            <a:avLst/>
          </a:prstGeom>
          <a:solidFill>
            <a:schemeClr val="bg1">
              <a:lumMod val="85000"/>
            </a:schemeClr>
          </a:solidFill>
          <a:ln>
            <a:solidFill>
              <a:schemeClr val="tx1"/>
            </a:solidFill>
          </a:ln>
        </p:spPr>
        <p:txBody>
          <a:bodyPr wrap="none" lIns="36000" tIns="36000" rIns="36000" bIns="36000" rtlCol="0" anchor="ctr" anchorCtr="0">
            <a:noAutofit/>
          </a:bodyPr>
          <a:lstStyle/>
          <a:p>
            <a:pPr algn="ctr"/>
            <a:r>
              <a:rPr lang="en-US" sz="800" dirty="0" smtClean="0">
                <a:solidFill>
                  <a:schemeClr val="tx1"/>
                </a:solidFill>
                <a:latin typeface="Arial" pitchFamily="34" charset="0"/>
                <a:ea typeface="SimSun" pitchFamily="2" charset="-122"/>
              </a:rPr>
              <a:t>TBA (e.g. Supply Chain view, Customer Care view, …)</a:t>
            </a:r>
          </a:p>
        </p:txBody>
      </p:sp>
      <p:sp>
        <p:nvSpPr>
          <p:cNvPr id="101" name="Left Brace 100"/>
          <p:cNvSpPr/>
          <p:nvPr/>
        </p:nvSpPr>
        <p:spPr>
          <a:xfrm>
            <a:off x="1377847" y="666750"/>
            <a:ext cx="228600" cy="1981200"/>
          </a:xfrm>
          <a:prstGeom prst="leftBrace">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3" name="Shape 102"/>
          <p:cNvCxnSpPr>
            <a:stCxn id="101" idx="1"/>
            <a:endCxn id="7" idx="2"/>
          </p:cNvCxnSpPr>
          <p:nvPr/>
        </p:nvCxnSpPr>
        <p:spPr>
          <a:xfrm rot="10800000">
            <a:off x="1138373" y="252964"/>
            <a:ext cx="239474" cy="1404386"/>
          </a:xfrm>
          <a:prstGeom prst="bentConnector2">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68715" y="3653715"/>
            <a:ext cx="1965850" cy="688256"/>
          </a:xfrm>
          <a:prstGeom prst="rect">
            <a:avLst/>
          </a:prstGeom>
          <a:noFill/>
        </p:spPr>
        <p:txBody>
          <a:bodyPr wrap="none" lIns="36000" tIns="36000" rIns="36000" bIns="36000" rtlCol="0">
            <a:spAutoFit/>
          </a:bodyPr>
          <a:lstStyle/>
          <a:p>
            <a:r>
              <a:rPr lang="en-US" sz="800" dirty="0" smtClean="0"/>
              <a:t>Enhancement to typical </a:t>
            </a:r>
            <a:r>
              <a:rPr lang="en-US" sz="800" dirty="0" err="1" smtClean="0"/>
              <a:t>DevOps</a:t>
            </a:r>
            <a:r>
              <a:rPr lang="en-US" sz="800" dirty="0" smtClean="0"/>
              <a:t> practice:</a:t>
            </a:r>
            <a:endParaRPr lang="en-US" sz="800" baseline="30000" dirty="0" smtClean="0"/>
          </a:p>
          <a:p>
            <a:pPr marL="85725" indent="-85725">
              <a:buFontTx/>
              <a:buChar char="-"/>
            </a:pPr>
            <a:r>
              <a:rPr lang="en-US" sz="800" dirty="0" smtClean="0"/>
              <a:t>Powered by EA</a:t>
            </a:r>
          </a:p>
          <a:p>
            <a:pPr marL="85725" indent="-85725"/>
            <a:endParaRPr lang="en-US" sz="800" dirty="0" smtClean="0"/>
          </a:p>
          <a:p>
            <a:pPr marL="85725" indent="-85725"/>
            <a:r>
              <a:rPr lang="en-US" sz="800" dirty="0" smtClean="0"/>
              <a:t>Enhancement to typical EA practice:</a:t>
            </a:r>
          </a:p>
          <a:p>
            <a:pPr marL="85725" indent="-85725">
              <a:buFontTx/>
              <a:buChar char="-"/>
            </a:pPr>
            <a:r>
              <a:rPr lang="en-US" sz="800" dirty="0" smtClean="0"/>
              <a:t>Data driven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be 56"/>
          <p:cNvSpPr/>
          <p:nvPr/>
        </p:nvSpPr>
        <p:spPr>
          <a:xfrm>
            <a:off x="934833" y="4095750"/>
            <a:ext cx="2514600" cy="838200"/>
          </a:xfrm>
          <a:prstGeom prst="cube">
            <a:avLst>
              <a:gd name="adj" fmla="val 77436"/>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ube 55"/>
          <p:cNvSpPr/>
          <p:nvPr/>
        </p:nvSpPr>
        <p:spPr>
          <a:xfrm>
            <a:off x="934833" y="3867150"/>
            <a:ext cx="2514600" cy="838200"/>
          </a:xfrm>
          <a:prstGeom prst="cube">
            <a:avLst>
              <a:gd name="adj" fmla="val 77436"/>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0765" y="57150"/>
            <a:ext cx="1616395" cy="195814"/>
          </a:xfrm>
          <a:prstGeom prst="rect">
            <a:avLst/>
          </a:prstGeom>
          <a:noFill/>
        </p:spPr>
        <p:txBody>
          <a:bodyPr wrap="none" lIns="36000" tIns="36000" rIns="36000" bIns="36000" rtlCol="0">
            <a:spAutoFit/>
          </a:bodyPr>
          <a:lstStyle/>
          <a:p>
            <a:r>
              <a:rPr lang="en-US" sz="800" b="1" dirty="0" smtClean="0"/>
              <a:t>Digital Delivery Method </a:t>
            </a:r>
            <a:r>
              <a:rPr lang="en-US" sz="800" b="1" dirty="0" err="1" smtClean="0"/>
              <a:t>vs</a:t>
            </a:r>
            <a:r>
              <a:rPr lang="en-US" sz="800" b="1" dirty="0" smtClean="0"/>
              <a:t> </a:t>
            </a:r>
            <a:r>
              <a:rPr lang="en-US" sz="800" b="1" dirty="0" smtClean="0"/>
              <a:t>ADM</a:t>
            </a:r>
            <a:endParaRPr lang="en-US" sz="800" b="1" dirty="0"/>
          </a:p>
        </p:txBody>
      </p:sp>
      <p:sp>
        <p:nvSpPr>
          <p:cNvPr id="68" name="TextBox 67"/>
          <p:cNvSpPr txBox="1"/>
          <p:nvPr/>
        </p:nvSpPr>
        <p:spPr>
          <a:xfrm>
            <a:off x="304800" y="418072"/>
            <a:ext cx="7759103" cy="1057588"/>
          </a:xfrm>
          <a:prstGeom prst="rect">
            <a:avLst/>
          </a:prstGeom>
          <a:noFill/>
        </p:spPr>
        <p:txBody>
          <a:bodyPr wrap="none" lIns="36000" tIns="36000" rIns="36000" bIns="36000" rtlCol="0">
            <a:spAutoFit/>
          </a:bodyPr>
          <a:lstStyle/>
          <a:p>
            <a:r>
              <a:rPr lang="en-US" sz="800" dirty="0" smtClean="0"/>
              <a:t>The Digital Delivery Method replaces the TOGAF ADM. It will reuse most of already defined EA artifacts in a native agile context that combines top-down and bottom-up.</a:t>
            </a:r>
          </a:p>
          <a:p>
            <a:endParaRPr lang="en-US" sz="800" dirty="0" smtClean="0"/>
          </a:p>
          <a:p>
            <a:r>
              <a:rPr lang="en-US" sz="800" dirty="0" smtClean="0"/>
              <a:t>Key differences:</a:t>
            </a:r>
          </a:p>
          <a:p>
            <a:endParaRPr lang="en-US" sz="800" dirty="0" smtClean="0"/>
          </a:p>
          <a:p>
            <a:pPr marL="85725" indent="-85725">
              <a:buFontTx/>
              <a:buChar char="-"/>
            </a:pPr>
            <a:r>
              <a:rPr lang="en-US" sz="800" dirty="0" smtClean="0"/>
              <a:t>Transformation is achieved through loosely coupled autonomous capability deployments (TDD)</a:t>
            </a:r>
          </a:p>
          <a:p>
            <a:pPr marL="85725" indent="-85725">
              <a:buFontTx/>
              <a:buChar char="-"/>
            </a:pPr>
            <a:r>
              <a:rPr lang="en-US" sz="800" dirty="0" smtClean="0"/>
              <a:t>Leveraging </a:t>
            </a:r>
            <a:r>
              <a:rPr lang="en-US" sz="800" dirty="0" err="1" smtClean="0"/>
              <a:t>microservices</a:t>
            </a:r>
            <a:r>
              <a:rPr lang="en-US" sz="800" dirty="0" smtClean="0"/>
              <a:t> that evolve and migrate independently (TDD)</a:t>
            </a:r>
          </a:p>
          <a:p>
            <a:pPr marL="85725" indent="-85725">
              <a:buFontTx/>
              <a:buChar char="-"/>
            </a:pPr>
            <a:r>
              <a:rPr lang="en-US" sz="800" dirty="0" smtClean="0"/>
              <a:t>Data driven (IDD)</a:t>
            </a:r>
          </a:p>
          <a:p>
            <a:pPr marL="85725" indent="-85725">
              <a:buFontTx/>
              <a:buChar char="-"/>
            </a:pPr>
            <a:r>
              <a:rPr lang="en-US" sz="800" dirty="0" smtClean="0"/>
              <a:t>Product (service) evolution is autonomously driven by customer (user), yet facilitated by EA (IDD)</a:t>
            </a:r>
            <a:endParaRPr lang="en-US" sz="800" dirty="0"/>
          </a:p>
        </p:txBody>
      </p:sp>
      <p:sp>
        <p:nvSpPr>
          <p:cNvPr id="6" name="TextBox 5"/>
          <p:cNvSpPr txBox="1"/>
          <p:nvPr/>
        </p:nvSpPr>
        <p:spPr>
          <a:xfrm>
            <a:off x="1163433" y="4509536"/>
            <a:ext cx="1483346" cy="195814"/>
          </a:xfrm>
          <a:prstGeom prst="rect">
            <a:avLst/>
          </a:prstGeom>
          <a:noFill/>
        </p:spPr>
        <p:txBody>
          <a:bodyPr wrap="square" lIns="36000" tIns="36000" rIns="36000" bIns="36000" rtlCol="0">
            <a:spAutoFit/>
          </a:bodyPr>
          <a:lstStyle/>
          <a:p>
            <a:r>
              <a:rPr lang="en-US" sz="800" dirty="0" smtClean="0"/>
              <a:t>Stakeholder-centric extensions</a:t>
            </a:r>
            <a:endParaRPr lang="en-US" sz="800" dirty="0"/>
          </a:p>
        </p:txBody>
      </p:sp>
      <p:sp>
        <p:nvSpPr>
          <p:cNvPr id="8" name="Cube 7"/>
          <p:cNvSpPr/>
          <p:nvPr/>
        </p:nvSpPr>
        <p:spPr>
          <a:xfrm>
            <a:off x="934833" y="3638550"/>
            <a:ext cx="2514600" cy="838200"/>
          </a:xfrm>
          <a:prstGeom prst="cube">
            <a:avLst>
              <a:gd name="adj" fmla="val 77436"/>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39633" y="4280936"/>
            <a:ext cx="1084198" cy="195814"/>
          </a:xfrm>
          <a:prstGeom prst="rect">
            <a:avLst/>
          </a:prstGeom>
          <a:noFill/>
        </p:spPr>
        <p:txBody>
          <a:bodyPr wrap="square" lIns="36000" tIns="36000" rIns="36000" bIns="36000" rtlCol="0">
            <a:spAutoFit/>
          </a:bodyPr>
          <a:lstStyle/>
          <a:p>
            <a:r>
              <a:rPr lang="en-US" sz="800" dirty="0" smtClean="0"/>
              <a:t>Customer-centric core</a:t>
            </a:r>
            <a:endParaRPr lang="en-US" sz="800" dirty="0"/>
          </a:p>
        </p:txBody>
      </p:sp>
      <p:sp>
        <p:nvSpPr>
          <p:cNvPr id="13" name="Cube 12"/>
          <p:cNvSpPr/>
          <p:nvPr/>
        </p:nvSpPr>
        <p:spPr>
          <a:xfrm>
            <a:off x="1143000" y="2481426"/>
            <a:ext cx="457200" cy="381000"/>
          </a:xfrm>
          <a:prstGeom prst="cube">
            <a:avLst>
              <a:gd name="adj" fmla="val 27132"/>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43000" y="2633826"/>
            <a:ext cx="261857" cy="195814"/>
          </a:xfrm>
          <a:prstGeom prst="rect">
            <a:avLst/>
          </a:prstGeom>
          <a:noFill/>
        </p:spPr>
        <p:txBody>
          <a:bodyPr wrap="none" lIns="36000" tIns="36000" rIns="36000" bIns="36000" rtlCol="0">
            <a:spAutoFit/>
          </a:bodyPr>
          <a:lstStyle/>
          <a:p>
            <a:r>
              <a:rPr lang="en-US" sz="800" dirty="0" smtClean="0"/>
              <a:t>Gov</a:t>
            </a:r>
            <a:endParaRPr lang="en-US" sz="800" dirty="0"/>
          </a:p>
        </p:txBody>
      </p:sp>
      <p:sp>
        <p:nvSpPr>
          <p:cNvPr id="15" name="Cube 14"/>
          <p:cNvSpPr/>
          <p:nvPr/>
        </p:nvSpPr>
        <p:spPr>
          <a:xfrm>
            <a:off x="1524000" y="2481426"/>
            <a:ext cx="457200" cy="381000"/>
          </a:xfrm>
          <a:prstGeom prst="cube">
            <a:avLst>
              <a:gd name="adj" fmla="val 27132"/>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524000" y="2633826"/>
            <a:ext cx="287506" cy="195814"/>
          </a:xfrm>
          <a:prstGeom prst="rect">
            <a:avLst/>
          </a:prstGeom>
          <a:noFill/>
        </p:spPr>
        <p:txBody>
          <a:bodyPr wrap="none" lIns="36000" tIns="36000" rIns="36000" bIns="36000" rtlCol="0">
            <a:spAutoFit/>
          </a:bodyPr>
          <a:lstStyle/>
          <a:p>
            <a:r>
              <a:rPr lang="en-US" sz="800" dirty="0" smtClean="0"/>
              <a:t>IDD</a:t>
            </a:r>
            <a:r>
              <a:rPr lang="en-US" sz="800" baseline="-25000" dirty="0" smtClean="0"/>
              <a:t>1</a:t>
            </a:r>
            <a:endParaRPr lang="en-US" sz="800" baseline="-25000" dirty="0"/>
          </a:p>
        </p:txBody>
      </p:sp>
      <p:sp>
        <p:nvSpPr>
          <p:cNvPr id="17" name="Cube 16"/>
          <p:cNvSpPr/>
          <p:nvPr/>
        </p:nvSpPr>
        <p:spPr>
          <a:xfrm>
            <a:off x="1905000" y="2481426"/>
            <a:ext cx="457200" cy="381000"/>
          </a:xfrm>
          <a:prstGeom prst="cube">
            <a:avLst>
              <a:gd name="adj" fmla="val 27132"/>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905000" y="2633826"/>
            <a:ext cx="287506" cy="195814"/>
          </a:xfrm>
          <a:prstGeom prst="rect">
            <a:avLst/>
          </a:prstGeom>
          <a:noFill/>
        </p:spPr>
        <p:txBody>
          <a:bodyPr wrap="none" lIns="36000" tIns="36000" rIns="36000" bIns="36000" rtlCol="0">
            <a:spAutoFit/>
          </a:bodyPr>
          <a:lstStyle/>
          <a:p>
            <a:r>
              <a:rPr lang="en-US" sz="800" dirty="0" smtClean="0"/>
              <a:t>IDD</a:t>
            </a:r>
            <a:r>
              <a:rPr lang="en-US" sz="800" baseline="-25000" dirty="0" smtClean="0"/>
              <a:t>2</a:t>
            </a:r>
            <a:endParaRPr lang="en-US" sz="800" baseline="-25000" dirty="0"/>
          </a:p>
        </p:txBody>
      </p:sp>
      <p:sp>
        <p:nvSpPr>
          <p:cNvPr id="19" name="Cube 18"/>
          <p:cNvSpPr/>
          <p:nvPr/>
        </p:nvSpPr>
        <p:spPr>
          <a:xfrm>
            <a:off x="2286000" y="2481426"/>
            <a:ext cx="457200" cy="381000"/>
          </a:xfrm>
          <a:prstGeom prst="cube">
            <a:avLst>
              <a:gd name="adj" fmla="val 27132"/>
            </a:avLst>
          </a:prstGeom>
          <a:solidFill>
            <a:schemeClr val="bg1"/>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ube 20"/>
          <p:cNvSpPr/>
          <p:nvPr/>
        </p:nvSpPr>
        <p:spPr>
          <a:xfrm>
            <a:off x="2667000" y="2481426"/>
            <a:ext cx="457200" cy="381000"/>
          </a:xfrm>
          <a:prstGeom prst="cube">
            <a:avLst>
              <a:gd name="adj" fmla="val 27132"/>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667000" y="2633826"/>
            <a:ext cx="287506" cy="195814"/>
          </a:xfrm>
          <a:prstGeom prst="rect">
            <a:avLst/>
          </a:prstGeom>
          <a:noFill/>
        </p:spPr>
        <p:txBody>
          <a:bodyPr wrap="none" lIns="36000" tIns="36000" rIns="36000" bIns="36000" rtlCol="0">
            <a:spAutoFit/>
          </a:bodyPr>
          <a:lstStyle/>
          <a:p>
            <a:r>
              <a:rPr lang="en-US" sz="800" dirty="0" err="1" smtClean="0"/>
              <a:t>IDD</a:t>
            </a:r>
            <a:r>
              <a:rPr lang="en-US" sz="800" baseline="-25000" dirty="0" err="1" smtClean="0"/>
              <a:t>n</a:t>
            </a:r>
            <a:endParaRPr lang="en-US" sz="800" baseline="-25000" dirty="0"/>
          </a:p>
        </p:txBody>
      </p:sp>
      <p:sp>
        <p:nvSpPr>
          <p:cNvPr id="23" name="Left Brace 22"/>
          <p:cNvSpPr/>
          <p:nvPr/>
        </p:nvSpPr>
        <p:spPr>
          <a:xfrm rot="5400000">
            <a:off x="2324100" y="1605126"/>
            <a:ext cx="152400" cy="1447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1741381" y="2057012"/>
            <a:ext cx="1382357" cy="195814"/>
          </a:xfrm>
          <a:prstGeom prst="rect">
            <a:avLst/>
          </a:prstGeom>
          <a:noFill/>
        </p:spPr>
        <p:txBody>
          <a:bodyPr wrap="none" lIns="36000" tIns="36000" rIns="36000" bIns="36000" rtlCol="0">
            <a:spAutoFit/>
          </a:bodyPr>
          <a:lstStyle/>
          <a:p>
            <a:pPr algn="ctr"/>
            <a:r>
              <a:rPr lang="en-US" sz="800" i="1" dirty="0" smtClean="0"/>
              <a:t>Incremental Service Delivery</a:t>
            </a:r>
            <a:endParaRPr lang="en-US" sz="800" i="1" dirty="0"/>
          </a:p>
        </p:txBody>
      </p:sp>
      <p:sp>
        <p:nvSpPr>
          <p:cNvPr id="25" name="Left Brace 24"/>
          <p:cNvSpPr/>
          <p:nvPr/>
        </p:nvSpPr>
        <p:spPr>
          <a:xfrm rot="5400000">
            <a:off x="1332065" y="2137090"/>
            <a:ext cx="152400" cy="38387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1123541" y="1948026"/>
            <a:ext cx="502308" cy="318924"/>
          </a:xfrm>
          <a:prstGeom prst="rect">
            <a:avLst/>
          </a:prstGeom>
          <a:noFill/>
        </p:spPr>
        <p:txBody>
          <a:bodyPr wrap="none" lIns="36000" tIns="36000" rIns="36000" bIns="36000" rtlCol="0">
            <a:spAutoFit/>
          </a:bodyPr>
          <a:lstStyle/>
          <a:p>
            <a:pPr algn="ctr"/>
            <a:r>
              <a:rPr lang="en-US" sz="800" i="1" dirty="0" smtClean="0"/>
              <a:t>Initiation</a:t>
            </a:r>
          </a:p>
          <a:p>
            <a:pPr algn="ctr"/>
            <a:r>
              <a:rPr lang="en-US" sz="800" i="1" dirty="0" smtClean="0"/>
              <a:t>&amp; Control</a:t>
            </a:r>
            <a:endParaRPr lang="en-US" sz="800" i="1" dirty="0"/>
          </a:p>
        </p:txBody>
      </p:sp>
      <p:cxnSp>
        <p:nvCxnSpPr>
          <p:cNvPr id="34" name="Straight Arrow Connector 33"/>
          <p:cNvCxnSpPr/>
          <p:nvPr/>
        </p:nvCxnSpPr>
        <p:spPr>
          <a:xfrm>
            <a:off x="1295400" y="2862426"/>
            <a:ext cx="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676400" y="2862426"/>
            <a:ext cx="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057400" y="2862426"/>
            <a:ext cx="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19400" y="2862426"/>
            <a:ext cx="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295400" y="3014826"/>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133600" y="3014826"/>
            <a:ext cx="5334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667000" y="3014826"/>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295400" y="3014826"/>
            <a:ext cx="1552275" cy="318924"/>
          </a:xfrm>
          <a:prstGeom prst="rect">
            <a:avLst/>
          </a:prstGeom>
          <a:noFill/>
        </p:spPr>
        <p:txBody>
          <a:bodyPr wrap="none" lIns="36000" tIns="36000" rIns="36000" bIns="36000" rtlCol="0">
            <a:spAutoFit/>
          </a:bodyPr>
          <a:lstStyle/>
          <a:p>
            <a:r>
              <a:rPr lang="en-US" sz="800" i="1" dirty="0" smtClean="0"/>
              <a:t>Requirements, EA Assets, Data,</a:t>
            </a:r>
          </a:p>
          <a:p>
            <a:r>
              <a:rPr lang="en-US" sz="800" i="1" dirty="0" smtClean="0"/>
              <a:t>Business Outcome Monitoring</a:t>
            </a:r>
            <a:endParaRPr lang="en-US" sz="800" i="1" dirty="0"/>
          </a:p>
        </p:txBody>
      </p:sp>
      <p:sp>
        <p:nvSpPr>
          <p:cNvPr id="48" name="TextBox 47"/>
          <p:cNvSpPr txBox="1"/>
          <p:nvPr/>
        </p:nvSpPr>
        <p:spPr>
          <a:xfrm>
            <a:off x="3712445" y="3929226"/>
            <a:ext cx="1489588" cy="318924"/>
          </a:xfrm>
          <a:prstGeom prst="rect">
            <a:avLst/>
          </a:prstGeom>
          <a:noFill/>
        </p:spPr>
        <p:txBody>
          <a:bodyPr wrap="square" lIns="36000" tIns="36000" rIns="36000" bIns="36000" rtlCol="0">
            <a:spAutoFit/>
          </a:bodyPr>
          <a:lstStyle/>
          <a:p>
            <a:r>
              <a:rPr lang="en-US" sz="800" i="1" dirty="0" smtClean="0"/>
              <a:t>Non-core stakeholders, supporting core activities</a:t>
            </a:r>
            <a:endParaRPr lang="en-US" sz="800" i="1" dirty="0"/>
          </a:p>
        </p:txBody>
      </p:sp>
      <p:sp>
        <p:nvSpPr>
          <p:cNvPr id="49" name="Left Brace 48"/>
          <p:cNvSpPr/>
          <p:nvPr/>
        </p:nvSpPr>
        <p:spPr>
          <a:xfrm rot="10800000">
            <a:off x="3567421" y="3867149"/>
            <a:ext cx="152400" cy="4572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 name="Group 54"/>
          <p:cNvGrpSpPr/>
          <p:nvPr/>
        </p:nvGrpSpPr>
        <p:grpSpPr>
          <a:xfrm>
            <a:off x="1315833" y="3257550"/>
            <a:ext cx="1752600" cy="1447800"/>
            <a:chOff x="685800" y="3409950"/>
            <a:chExt cx="1752600" cy="914400"/>
          </a:xfrm>
          <a:scene3d>
            <a:camera prst="orthographicFront">
              <a:rot lat="3421605" lon="18606491" rev="18897303"/>
            </a:camera>
            <a:lightRig rig="threePt" dir="t"/>
          </a:scene3d>
        </p:grpSpPr>
        <p:sp>
          <p:nvSpPr>
            <p:cNvPr id="44" name="Rectangle 43"/>
            <p:cNvSpPr/>
            <p:nvPr/>
          </p:nvSpPr>
          <p:spPr>
            <a:xfrm>
              <a:off x="685800" y="3409950"/>
              <a:ext cx="1752600" cy="152400"/>
            </a:xfrm>
            <a:prstGeom prst="rect">
              <a:avLst/>
            </a:prstGeom>
            <a:solidFill>
              <a:schemeClr val="bg1"/>
            </a:solidFill>
            <a:ln>
              <a:solidFill>
                <a:schemeClr val="tx1"/>
              </a:solidFill>
            </a:ln>
          </p:spPr>
          <p:txBody>
            <a:bodyPr wrap="none" lIns="36000" tIns="36000" rIns="36000" bIns="36000" rtlCol="0" anchor="ctr" anchorCtr="0">
              <a:noAutofit/>
            </a:bodyPr>
            <a:lstStyle/>
            <a:p>
              <a:pPr algn="ctr"/>
              <a:r>
                <a:rPr lang="en-US" sz="800" dirty="0" smtClean="0">
                  <a:solidFill>
                    <a:schemeClr val="tx1"/>
                  </a:solidFill>
                  <a:latin typeface="Arial" pitchFamily="34" charset="0"/>
                  <a:ea typeface="SimSun" pitchFamily="2" charset="-122"/>
                </a:rPr>
                <a:t>User Data Collection &amp; Analysis</a:t>
              </a:r>
            </a:p>
          </p:txBody>
        </p:sp>
        <p:sp>
          <p:nvSpPr>
            <p:cNvPr id="45" name="Rectangle 44"/>
            <p:cNvSpPr/>
            <p:nvPr/>
          </p:nvSpPr>
          <p:spPr>
            <a:xfrm>
              <a:off x="685800" y="3714750"/>
              <a:ext cx="1752600" cy="304800"/>
            </a:xfrm>
            <a:prstGeom prst="rect">
              <a:avLst/>
            </a:prstGeom>
            <a:solidFill>
              <a:schemeClr val="bg1"/>
            </a:solidFill>
            <a:ln>
              <a:solidFill>
                <a:schemeClr val="tx1"/>
              </a:solidFill>
            </a:ln>
          </p:spPr>
          <p:txBody>
            <a:bodyPr wrap="none" lIns="36000" tIns="36000" rIns="36000" bIns="36000" rtlCol="0" anchor="ctr" anchorCtr="0">
              <a:noAutofit/>
            </a:bodyPr>
            <a:lstStyle/>
            <a:p>
              <a:pPr algn="ctr"/>
              <a:r>
                <a:rPr lang="en-US" sz="800" dirty="0" err="1" smtClean="0">
                  <a:solidFill>
                    <a:schemeClr val="tx1"/>
                  </a:solidFill>
                  <a:latin typeface="Arial" pitchFamily="34" charset="0"/>
                  <a:ea typeface="SimSun" pitchFamily="2" charset="-122"/>
                </a:rPr>
                <a:t>DevOps</a:t>
              </a:r>
              <a:r>
                <a:rPr lang="en-US" sz="800" dirty="0" smtClean="0">
                  <a:solidFill>
                    <a:schemeClr val="tx1"/>
                  </a:solidFill>
                  <a:latin typeface="Arial" pitchFamily="34" charset="0"/>
                  <a:ea typeface="SimSun" pitchFamily="2" charset="-122"/>
                </a:rPr>
                <a:t> Cycle(s)</a:t>
              </a:r>
            </a:p>
          </p:txBody>
        </p:sp>
        <p:sp>
          <p:nvSpPr>
            <p:cNvPr id="46" name="Rectangle 45"/>
            <p:cNvSpPr/>
            <p:nvPr/>
          </p:nvSpPr>
          <p:spPr>
            <a:xfrm>
              <a:off x="685800" y="4171950"/>
              <a:ext cx="1752600" cy="152400"/>
            </a:xfrm>
            <a:prstGeom prst="rect">
              <a:avLst/>
            </a:prstGeom>
            <a:solidFill>
              <a:schemeClr val="bg1"/>
            </a:solidFill>
            <a:ln>
              <a:solidFill>
                <a:schemeClr val="tx1"/>
              </a:solidFill>
            </a:ln>
          </p:spPr>
          <p:txBody>
            <a:bodyPr wrap="none" lIns="36000" tIns="36000" rIns="36000" bIns="36000" rtlCol="0" anchor="ctr" anchorCtr="0">
              <a:noAutofit/>
            </a:bodyPr>
            <a:lstStyle/>
            <a:p>
              <a:pPr algn="ctr"/>
              <a:r>
                <a:rPr lang="en-US" sz="800" dirty="0" smtClean="0">
                  <a:solidFill>
                    <a:schemeClr val="tx1"/>
                  </a:solidFill>
                  <a:latin typeface="Arial" pitchFamily="34" charset="0"/>
                  <a:ea typeface="SimSun" pitchFamily="2" charset="-122"/>
                </a:rPr>
                <a:t>EA Assets Reuse &amp; Update</a:t>
              </a:r>
            </a:p>
          </p:txBody>
        </p:sp>
        <p:cxnSp>
          <p:nvCxnSpPr>
            <p:cNvPr id="53" name="Straight Arrow Connector 52"/>
            <p:cNvCxnSpPr/>
            <p:nvPr/>
          </p:nvCxnSpPr>
          <p:spPr>
            <a:xfrm>
              <a:off x="1524000" y="3562350"/>
              <a:ext cx="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524000" y="4019550"/>
              <a:ext cx="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2230233" y="3442736"/>
            <a:ext cx="249033" cy="195814"/>
          </a:xfrm>
          <a:prstGeom prst="rect">
            <a:avLst/>
          </a:prstGeom>
          <a:noFill/>
        </p:spPr>
        <p:txBody>
          <a:bodyPr wrap="none" lIns="36000" tIns="36000" rIns="36000" bIns="36000" rtlCol="0">
            <a:spAutoFit/>
          </a:bodyPr>
          <a:lstStyle/>
          <a:p>
            <a:r>
              <a:rPr lang="en-US" sz="800" b="1" dirty="0" smtClean="0"/>
              <a:t>IDD</a:t>
            </a:r>
            <a:endParaRPr lang="en-US" sz="800" b="1" dirty="0"/>
          </a:p>
        </p:txBody>
      </p:sp>
      <p:pic>
        <p:nvPicPr>
          <p:cNvPr id="50" name="Picture 2"/>
          <p:cNvPicPr>
            <a:picLocks noChangeAspect="1" noChangeArrowheads="1"/>
          </p:cNvPicPr>
          <p:nvPr/>
        </p:nvPicPr>
        <p:blipFill>
          <a:blip r:embed="rId2" cstate="email"/>
          <a:srcRect/>
          <a:stretch>
            <a:fillRect/>
          </a:stretch>
        </p:blipFill>
        <p:spPr bwMode="auto">
          <a:xfrm>
            <a:off x="5791200" y="2114550"/>
            <a:ext cx="2081145" cy="2752661"/>
          </a:xfrm>
          <a:prstGeom prst="rect">
            <a:avLst/>
          </a:prstGeom>
          <a:noFill/>
          <a:ln w="9525">
            <a:noFill/>
            <a:miter lim="800000"/>
            <a:headEnd/>
            <a:tailEnd/>
          </a:ln>
          <a:effectLst/>
        </p:spPr>
      </p:pic>
      <p:sp>
        <p:nvSpPr>
          <p:cNvPr id="55" name="TextBox 54"/>
          <p:cNvSpPr txBox="1"/>
          <p:nvPr/>
        </p:nvSpPr>
        <p:spPr>
          <a:xfrm>
            <a:off x="665367" y="2557626"/>
            <a:ext cx="282697" cy="195814"/>
          </a:xfrm>
          <a:prstGeom prst="rect">
            <a:avLst/>
          </a:prstGeom>
          <a:noFill/>
        </p:spPr>
        <p:txBody>
          <a:bodyPr wrap="none" lIns="36000" tIns="36000" rIns="36000" bIns="36000" rtlCol="0">
            <a:spAutoFit/>
          </a:bodyPr>
          <a:lstStyle/>
          <a:p>
            <a:r>
              <a:rPr lang="en-US" sz="800" b="1" dirty="0" smtClean="0"/>
              <a:t>TDD</a:t>
            </a:r>
            <a:endParaRPr lang="en-US" sz="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be 56"/>
          <p:cNvSpPr/>
          <p:nvPr/>
        </p:nvSpPr>
        <p:spPr>
          <a:xfrm>
            <a:off x="838200" y="4095750"/>
            <a:ext cx="2514600" cy="838200"/>
          </a:xfrm>
          <a:prstGeom prst="cube">
            <a:avLst>
              <a:gd name="adj" fmla="val 77436"/>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ube 55"/>
          <p:cNvSpPr/>
          <p:nvPr/>
        </p:nvSpPr>
        <p:spPr>
          <a:xfrm>
            <a:off x="838200" y="3867150"/>
            <a:ext cx="2514600" cy="838200"/>
          </a:xfrm>
          <a:prstGeom prst="cube">
            <a:avLst>
              <a:gd name="adj" fmla="val 77436"/>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0765" y="57150"/>
            <a:ext cx="1646852" cy="195814"/>
          </a:xfrm>
          <a:prstGeom prst="rect">
            <a:avLst/>
          </a:prstGeom>
          <a:noFill/>
        </p:spPr>
        <p:txBody>
          <a:bodyPr wrap="none" lIns="36000" tIns="36000" rIns="36000" bIns="36000" rtlCol="0">
            <a:spAutoFit/>
          </a:bodyPr>
          <a:lstStyle/>
          <a:p>
            <a:r>
              <a:rPr lang="en-US" sz="800" b="1" dirty="0" smtClean="0"/>
              <a:t>Digital Delivery Method </a:t>
            </a:r>
            <a:r>
              <a:rPr lang="en-US" sz="800" b="1" dirty="0" err="1" smtClean="0"/>
              <a:t>vs</a:t>
            </a:r>
            <a:r>
              <a:rPr lang="en-US" sz="800" b="1" dirty="0" smtClean="0"/>
              <a:t> </a:t>
            </a:r>
            <a:r>
              <a:rPr lang="en-US" sz="800" b="1" dirty="0" err="1" smtClean="0"/>
              <a:t>SAFe</a:t>
            </a:r>
            <a:endParaRPr lang="en-US" sz="800" b="1" dirty="0"/>
          </a:p>
        </p:txBody>
      </p:sp>
      <p:sp>
        <p:nvSpPr>
          <p:cNvPr id="68" name="TextBox 67"/>
          <p:cNvSpPr txBox="1"/>
          <p:nvPr/>
        </p:nvSpPr>
        <p:spPr>
          <a:xfrm>
            <a:off x="304800" y="418072"/>
            <a:ext cx="2706437" cy="442035"/>
          </a:xfrm>
          <a:prstGeom prst="rect">
            <a:avLst/>
          </a:prstGeom>
          <a:noFill/>
        </p:spPr>
        <p:txBody>
          <a:bodyPr wrap="none" lIns="36000" tIns="36000" rIns="36000" bIns="36000" rtlCol="0">
            <a:spAutoFit/>
          </a:bodyPr>
          <a:lstStyle/>
          <a:p>
            <a:r>
              <a:rPr lang="en-US" sz="800" dirty="0" smtClean="0"/>
              <a:t>This </a:t>
            </a:r>
            <a:r>
              <a:rPr lang="en-US" sz="800" dirty="0" smtClean="0"/>
              <a:t>model is compatible with </a:t>
            </a:r>
            <a:r>
              <a:rPr lang="en-US" sz="800" dirty="0" err="1" smtClean="0"/>
              <a:t>SAFe</a:t>
            </a:r>
            <a:r>
              <a:rPr lang="en-US" sz="800" dirty="0" smtClean="0"/>
              <a:t> reference framework.</a:t>
            </a:r>
          </a:p>
          <a:p>
            <a:endParaRPr lang="en-US" sz="800" dirty="0" smtClean="0"/>
          </a:p>
          <a:p>
            <a:r>
              <a:rPr lang="en-US" sz="800" dirty="0" smtClean="0"/>
              <a:t>…TBA</a:t>
            </a:r>
            <a:endParaRPr lang="en-US" sz="800" dirty="0"/>
          </a:p>
        </p:txBody>
      </p:sp>
      <p:sp>
        <p:nvSpPr>
          <p:cNvPr id="6" name="TextBox 5"/>
          <p:cNvSpPr txBox="1"/>
          <p:nvPr/>
        </p:nvSpPr>
        <p:spPr>
          <a:xfrm>
            <a:off x="1066800" y="4509536"/>
            <a:ext cx="1483346" cy="195814"/>
          </a:xfrm>
          <a:prstGeom prst="rect">
            <a:avLst/>
          </a:prstGeom>
          <a:noFill/>
        </p:spPr>
        <p:txBody>
          <a:bodyPr wrap="square" lIns="36000" tIns="36000" rIns="36000" bIns="36000" rtlCol="0">
            <a:spAutoFit/>
          </a:bodyPr>
          <a:lstStyle/>
          <a:p>
            <a:r>
              <a:rPr lang="en-US" sz="800" dirty="0" smtClean="0"/>
              <a:t>Stakeholder-centric extensions</a:t>
            </a:r>
            <a:endParaRPr lang="en-US" sz="800" dirty="0"/>
          </a:p>
        </p:txBody>
      </p:sp>
      <p:sp>
        <p:nvSpPr>
          <p:cNvPr id="8" name="Cube 7"/>
          <p:cNvSpPr/>
          <p:nvPr/>
        </p:nvSpPr>
        <p:spPr>
          <a:xfrm>
            <a:off x="838200" y="3638550"/>
            <a:ext cx="2514600" cy="838200"/>
          </a:xfrm>
          <a:prstGeom prst="cube">
            <a:avLst>
              <a:gd name="adj" fmla="val 77436"/>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43000" y="4280936"/>
            <a:ext cx="1084198" cy="195814"/>
          </a:xfrm>
          <a:prstGeom prst="rect">
            <a:avLst/>
          </a:prstGeom>
          <a:noFill/>
        </p:spPr>
        <p:txBody>
          <a:bodyPr wrap="square" lIns="36000" tIns="36000" rIns="36000" bIns="36000" rtlCol="0">
            <a:spAutoFit/>
          </a:bodyPr>
          <a:lstStyle/>
          <a:p>
            <a:r>
              <a:rPr lang="en-US" sz="800" dirty="0" smtClean="0"/>
              <a:t>Customer-centric core</a:t>
            </a:r>
            <a:endParaRPr lang="en-US" sz="800" dirty="0"/>
          </a:p>
        </p:txBody>
      </p:sp>
      <p:sp>
        <p:nvSpPr>
          <p:cNvPr id="13" name="Cube 12"/>
          <p:cNvSpPr/>
          <p:nvPr/>
        </p:nvSpPr>
        <p:spPr>
          <a:xfrm>
            <a:off x="1046367" y="2481426"/>
            <a:ext cx="457200" cy="381000"/>
          </a:xfrm>
          <a:prstGeom prst="cube">
            <a:avLst>
              <a:gd name="adj" fmla="val 27132"/>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46367" y="2633826"/>
            <a:ext cx="261857" cy="195814"/>
          </a:xfrm>
          <a:prstGeom prst="rect">
            <a:avLst/>
          </a:prstGeom>
          <a:noFill/>
        </p:spPr>
        <p:txBody>
          <a:bodyPr wrap="none" lIns="36000" tIns="36000" rIns="36000" bIns="36000" rtlCol="0">
            <a:spAutoFit/>
          </a:bodyPr>
          <a:lstStyle/>
          <a:p>
            <a:r>
              <a:rPr lang="en-US" sz="800" dirty="0" smtClean="0"/>
              <a:t>Gov</a:t>
            </a:r>
            <a:endParaRPr lang="en-US" sz="800" dirty="0"/>
          </a:p>
        </p:txBody>
      </p:sp>
      <p:sp>
        <p:nvSpPr>
          <p:cNvPr id="15" name="Cube 14"/>
          <p:cNvSpPr/>
          <p:nvPr/>
        </p:nvSpPr>
        <p:spPr>
          <a:xfrm>
            <a:off x="1427367" y="2481426"/>
            <a:ext cx="457200" cy="381000"/>
          </a:xfrm>
          <a:prstGeom prst="cube">
            <a:avLst>
              <a:gd name="adj" fmla="val 27132"/>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427367" y="2633826"/>
            <a:ext cx="287506" cy="195814"/>
          </a:xfrm>
          <a:prstGeom prst="rect">
            <a:avLst/>
          </a:prstGeom>
          <a:noFill/>
        </p:spPr>
        <p:txBody>
          <a:bodyPr wrap="none" lIns="36000" tIns="36000" rIns="36000" bIns="36000" rtlCol="0">
            <a:spAutoFit/>
          </a:bodyPr>
          <a:lstStyle/>
          <a:p>
            <a:r>
              <a:rPr lang="en-US" sz="800" dirty="0" smtClean="0"/>
              <a:t>IDD</a:t>
            </a:r>
            <a:r>
              <a:rPr lang="en-US" sz="800" baseline="-25000" dirty="0" smtClean="0"/>
              <a:t>1</a:t>
            </a:r>
            <a:endParaRPr lang="en-US" sz="800" baseline="-25000" dirty="0"/>
          </a:p>
        </p:txBody>
      </p:sp>
      <p:sp>
        <p:nvSpPr>
          <p:cNvPr id="17" name="Cube 16"/>
          <p:cNvSpPr/>
          <p:nvPr/>
        </p:nvSpPr>
        <p:spPr>
          <a:xfrm>
            <a:off x="1808367" y="2481426"/>
            <a:ext cx="457200" cy="381000"/>
          </a:xfrm>
          <a:prstGeom prst="cube">
            <a:avLst>
              <a:gd name="adj" fmla="val 27132"/>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808367" y="2633826"/>
            <a:ext cx="287506" cy="195814"/>
          </a:xfrm>
          <a:prstGeom prst="rect">
            <a:avLst/>
          </a:prstGeom>
          <a:noFill/>
        </p:spPr>
        <p:txBody>
          <a:bodyPr wrap="none" lIns="36000" tIns="36000" rIns="36000" bIns="36000" rtlCol="0">
            <a:spAutoFit/>
          </a:bodyPr>
          <a:lstStyle/>
          <a:p>
            <a:r>
              <a:rPr lang="en-US" sz="800" dirty="0" smtClean="0"/>
              <a:t>IDD</a:t>
            </a:r>
            <a:r>
              <a:rPr lang="en-US" sz="800" baseline="-25000" dirty="0" smtClean="0"/>
              <a:t>2</a:t>
            </a:r>
            <a:endParaRPr lang="en-US" sz="800" baseline="-25000" dirty="0"/>
          </a:p>
        </p:txBody>
      </p:sp>
      <p:sp>
        <p:nvSpPr>
          <p:cNvPr id="19" name="Cube 18"/>
          <p:cNvSpPr/>
          <p:nvPr/>
        </p:nvSpPr>
        <p:spPr>
          <a:xfrm>
            <a:off x="2189367" y="2481426"/>
            <a:ext cx="457200" cy="381000"/>
          </a:xfrm>
          <a:prstGeom prst="cube">
            <a:avLst>
              <a:gd name="adj" fmla="val 27132"/>
            </a:avLst>
          </a:prstGeom>
          <a:solidFill>
            <a:schemeClr val="bg1"/>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ube 20"/>
          <p:cNvSpPr/>
          <p:nvPr/>
        </p:nvSpPr>
        <p:spPr>
          <a:xfrm>
            <a:off x="2570367" y="2481426"/>
            <a:ext cx="457200" cy="381000"/>
          </a:xfrm>
          <a:prstGeom prst="cube">
            <a:avLst>
              <a:gd name="adj" fmla="val 27132"/>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570367" y="2633826"/>
            <a:ext cx="287506" cy="195814"/>
          </a:xfrm>
          <a:prstGeom prst="rect">
            <a:avLst/>
          </a:prstGeom>
          <a:noFill/>
        </p:spPr>
        <p:txBody>
          <a:bodyPr wrap="none" lIns="36000" tIns="36000" rIns="36000" bIns="36000" rtlCol="0">
            <a:spAutoFit/>
          </a:bodyPr>
          <a:lstStyle/>
          <a:p>
            <a:r>
              <a:rPr lang="en-US" sz="800" dirty="0" err="1" smtClean="0"/>
              <a:t>IDD</a:t>
            </a:r>
            <a:r>
              <a:rPr lang="en-US" sz="800" baseline="-25000" dirty="0" err="1" smtClean="0"/>
              <a:t>n</a:t>
            </a:r>
            <a:endParaRPr lang="en-US" sz="800" baseline="-25000" dirty="0"/>
          </a:p>
        </p:txBody>
      </p:sp>
      <p:sp>
        <p:nvSpPr>
          <p:cNvPr id="23" name="Left Brace 22"/>
          <p:cNvSpPr/>
          <p:nvPr/>
        </p:nvSpPr>
        <p:spPr>
          <a:xfrm rot="5400000">
            <a:off x="2227467" y="1605126"/>
            <a:ext cx="152400" cy="1447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1644748" y="2057012"/>
            <a:ext cx="1382357" cy="195814"/>
          </a:xfrm>
          <a:prstGeom prst="rect">
            <a:avLst/>
          </a:prstGeom>
          <a:noFill/>
        </p:spPr>
        <p:txBody>
          <a:bodyPr wrap="none" lIns="36000" tIns="36000" rIns="36000" bIns="36000" rtlCol="0">
            <a:spAutoFit/>
          </a:bodyPr>
          <a:lstStyle/>
          <a:p>
            <a:pPr algn="ctr"/>
            <a:r>
              <a:rPr lang="en-US" sz="800" i="1" dirty="0" smtClean="0"/>
              <a:t>Incremental Service Delivery</a:t>
            </a:r>
            <a:endParaRPr lang="en-US" sz="800" i="1" dirty="0"/>
          </a:p>
        </p:txBody>
      </p:sp>
      <p:sp>
        <p:nvSpPr>
          <p:cNvPr id="25" name="Left Brace 24"/>
          <p:cNvSpPr/>
          <p:nvPr/>
        </p:nvSpPr>
        <p:spPr>
          <a:xfrm rot="5400000">
            <a:off x="1235432" y="2137090"/>
            <a:ext cx="152400" cy="38387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1026908" y="1948026"/>
            <a:ext cx="502308" cy="318924"/>
          </a:xfrm>
          <a:prstGeom prst="rect">
            <a:avLst/>
          </a:prstGeom>
          <a:noFill/>
        </p:spPr>
        <p:txBody>
          <a:bodyPr wrap="none" lIns="36000" tIns="36000" rIns="36000" bIns="36000" rtlCol="0">
            <a:spAutoFit/>
          </a:bodyPr>
          <a:lstStyle/>
          <a:p>
            <a:pPr algn="ctr"/>
            <a:r>
              <a:rPr lang="en-US" sz="800" i="1" dirty="0" smtClean="0"/>
              <a:t>Initiation</a:t>
            </a:r>
          </a:p>
          <a:p>
            <a:pPr algn="ctr"/>
            <a:r>
              <a:rPr lang="en-US" sz="800" i="1" dirty="0" smtClean="0"/>
              <a:t>&amp; Control</a:t>
            </a:r>
            <a:endParaRPr lang="en-US" sz="800" i="1" dirty="0"/>
          </a:p>
        </p:txBody>
      </p:sp>
      <p:cxnSp>
        <p:nvCxnSpPr>
          <p:cNvPr id="34" name="Straight Arrow Connector 33"/>
          <p:cNvCxnSpPr/>
          <p:nvPr/>
        </p:nvCxnSpPr>
        <p:spPr>
          <a:xfrm>
            <a:off x="1198767" y="2862426"/>
            <a:ext cx="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579767" y="2862426"/>
            <a:ext cx="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960767" y="2862426"/>
            <a:ext cx="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722767" y="2862426"/>
            <a:ext cx="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198767" y="3014826"/>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036967" y="3014826"/>
            <a:ext cx="5334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570367" y="3014826"/>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198767" y="3014826"/>
            <a:ext cx="1552275" cy="318924"/>
          </a:xfrm>
          <a:prstGeom prst="rect">
            <a:avLst/>
          </a:prstGeom>
          <a:noFill/>
        </p:spPr>
        <p:txBody>
          <a:bodyPr wrap="none" lIns="36000" tIns="36000" rIns="36000" bIns="36000" rtlCol="0">
            <a:spAutoFit/>
          </a:bodyPr>
          <a:lstStyle/>
          <a:p>
            <a:r>
              <a:rPr lang="en-US" sz="800" i="1" dirty="0" smtClean="0"/>
              <a:t>Requirements, EA Assets, Data,</a:t>
            </a:r>
          </a:p>
          <a:p>
            <a:r>
              <a:rPr lang="en-US" sz="800" i="1" dirty="0" smtClean="0"/>
              <a:t>Business Outcome Monitoring</a:t>
            </a:r>
            <a:endParaRPr lang="en-US" sz="800" i="1" dirty="0"/>
          </a:p>
        </p:txBody>
      </p:sp>
      <p:sp>
        <p:nvSpPr>
          <p:cNvPr id="49" name="Left Brace 48"/>
          <p:cNvSpPr/>
          <p:nvPr/>
        </p:nvSpPr>
        <p:spPr>
          <a:xfrm rot="10800000" flipH="1">
            <a:off x="5410200" y="2571750"/>
            <a:ext cx="152400" cy="990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 name="Group 54"/>
          <p:cNvGrpSpPr/>
          <p:nvPr/>
        </p:nvGrpSpPr>
        <p:grpSpPr>
          <a:xfrm>
            <a:off x="1219200" y="3257550"/>
            <a:ext cx="1752600" cy="1447800"/>
            <a:chOff x="685800" y="3409950"/>
            <a:chExt cx="1752600" cy="914400"/>
          </a:xfrm>
          <a:scene3d>
            <a:camera prst="orthographicFront">
              <a:rot lat="3421605" lon="18606491" rev="18897303"/>
            </a:camera>
            <a:lightRig rig="threePt" dir="t"/>
          </a:scene3d>
        </p:grpSpPr>
        <p:sp>
          <p:nvSpPr>
            <p:cNvPr id="44" name="Rectangle 43"/>
            <p:cNvSpPr/>
            <p:nvPr/>
          </p:nvSpPr>
          <p:spPr>
            <a:xfrm>
              <a:off x="685800" y="3409950"/>
              <a:ext cx="1752600" cy="152400"/>
            </a:xfrm>
            <a:prstGeom prst="rect">
              <a:avLst/>
            </a:prstGeom>
            <a:solidFill>
              <a:schemeClr val="bg1"/>
            </a:solidFill>
            <a:ln>
              <a:solidFill>
                <a:schemeClr val="tx1"/>
              </a:solidFill>
            </a:ln>
          </p:spPr>
          <p:txBody>
            <a:bodyPr wrap="none" lIns="36000" tIns="36000" rIns="36000" bIns="36000" rtlCol="0" anchor="ctr" anchorCtr="0">
              <a:noAutofit/>
            </a:bodyPr>
            <a:lstStyle/>
            <a:p>
              <a:pPr algn="ctr"/>
              <a:r>
                <a:rPr lang="en-US" sz="800" dirty="0" smtClean="0">
                  <a:solidFill>
                    <a:schemeClr val="tx1"/>
                  </a:solidFill>
                  <a:latin typeface="Arial" pitchFamily="34" charset="0"/>
                  <a:ea typeface="SimSun" pitchFamily="2" charset="-122"/>
                </a:rPr>
                <a:t>User Data Collection &amp; Analysis</a:t>
              </a:r>
            </a:p>
          </p:txBody>
        </p:sp>
        <p:sp>
          <p:nvSpPr>
            <p:cNvPr id="45" name="Rectangle 44"/>
            <p:cNvSpPr/>
            <p:nvPr/>
          </p:nvSpPr>
          <p:spPr>
            <a:xfrm>
              <a:off x="685800" y="3714750"/>
              <a:ext cx="1752600" cy="304800"/>
            </a:xfrm>
            <a:prstGeom prst="rect">
              <a:avLst/>
            </a:prstGeom>
            <a:solidFill>
              <a:schemeClr val="bg1"/>
            </a:solidFill>
            <a:ln>
              <a:solidFill>
                <a:schemeClr val="tx1"/>
              </a:solidFill>
            </a:ln>
          </p:spPr>
          <p:txBody>
            <a:bodyPr wrap="none" lIns="36000" tIns="36000" rIns="36000" bIns="36000" rtlCol="0" anchor="ctr" anchorCtr="0">
              <a:noAutofit/>
            </a:bodyPr>
            <a:lstStyle/>
            <a:p>
              <a:pPr algn="ctr"/>
              <a:r>
                <a:rPr lang="en-US" sz="800" dirty="0" err="1" smtClean="0">
                  <a:solidFill>
                    <a:schemeClr val="tx1"/>
                  </a:solidFill>
                  <a:latin typeface="Arial" pitchFamily="34" charset="0"/>
                  <a:ea typeface="SimSun" pitchFamily="2" charset="-122"/>
                </a:rPr>
                <a:t>DevOps</a:t>
              </a:r>
              <a:r>
                <a:rPr lang="en-US" sz="800" dirty="0" smtClean="0">
                  <a:solidFill>
                    <a:schemeClr val="tx1"/>
                  </a:solidFill>
                  <a:latin typeface="Arial" pitchFamily="34" charset="0"/>
                  <a:ea typeface="SimSun" pitchFamily="2" charset="-122"/>
                </a:rPr>
                <a:t> Cycle(s)</a:t>
              </a:r>
            </a:p>
          </p:txBody>
        </p:sp>
        <p:sp>
          <p:nvSpPr>
            <p:cNvPr id="46" name="Rectangle 45"/>
            <p:cNvSpPr/>
            <p:nvPr/>
          </p:nvSpPr>
          <p:spPr>
            <a:xfrm>
              <a:off x="685800" y="4171950"/>
              <a:ext cx="1752600" cy="152400"/>
            </a:xfrm>
            <a:prstGeom prst="rect">
              <a:avLst/>
            </a:prstGeom>
            <a:solidFill>
              <a:schemeClr val="bg1"/>
            </a:solidFill>
            <a:ln>
              <a:solidFill>
                <a:schemeClr val="tx1"/>
              </a:solidFill>
            </a:ln>
          </p:spPr>
          <p:txBody>
            <a:bodyPr wrap="none" lIns="36000" tIns="36000" rIns="36000" bIns="36000" rtlCol="0" anchor="ctr" anchorCtr="0">
              <a:noAutofit/>
            </a:bodyPr>
            <a:lstStyle/>
            <a:p>
              <a:pPr algn="ctr"/>
              <a:r>
                <a:rPr lang="en-US" sz="800" dirty="0" smtClean="0">
                  <a:solidFill>
                    <a:schemeClr val="tx1"/>
                  </a:solidFill>
                  <a:latin typeface="Arial" pitchFamily="34" charset="0"/>
                  <a:ea typeface="SimSun" pitchFamily="2" charset="-122"/>
                </a:rPr>
                <a:t>EA Assets Reuse &amp; Update</a:t>
              </a:r>
            </a:p>
          </p:txBody>
        </p:sp>
        <p:cxnSp>
          <p:nvCxnSpPr>
            <p:cNvPr id="53" name="Straight Arrow Connector 52"/>
            <p:cNvCxnSpPr/>
            <p:nvPr/>
          </p:nvCxnSpPr>
          <p:spPr>
            <a:xfrm>
              <a:off x="1524000" y="3562350"/>
              <a:ext cx="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524000" y="4019550"/>
              <a:ext cx="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644934" y="3714750"/>
            <a:ext cx="249033" cy="195814"/>
          </a:xfrm>
          <a:prstGeom prst="rect">
            <a:avLst/>
          </a:prstGeom>
          <a:noFill/>
        </p:spPr>
        <p:txBody>
          <a:bodyPr wrap="none" lIns="36000" tIns="36000" rIns="36000" bIns="36000" rtlCol="0">
            <a:spAutoFit/>
          </a:bodyPr>
          <a:lstStyle/>
          <a:p>
            <a:r>
              <a:rPr lang="en-US" sz="800" b="1" dirty="0" smtClean="0"/>
              <a:t>IDD</a:t>
            </a:r>
            <a:endParaRPr lang="en-US" sz="800" b="1" dirty="0"/>
          </a:p>
        </p:txBody>
      </p:sp>
      <p:sp>
        <p:nvSpPr>
          <p:cNvPr id="55" name="TextBox 54"/>
          <p:cNvSpPr txBox="1"/>
          <p:nvPr/>
        </p:nvSpPr>
        <p:spPr>
          <a:xfrm>
            <a:off x="568734" y="2557626"/>
            <a:ext cx="282697" cy="195814"/>
          </a:xfrm>
          <a:prstGeom prst="rect">
            <a:avLst/>
          </a:prstGeom>
          <a:noFill/>
        </p:spPr>
        <p:txBody>
          <a:bodyPr wrap="none" lIns="36000" tIns="36000" rIns="36000" bIns="36000" rtlCol="0">
            <a:spAutoFit/>
          </a:bodyPr>
          <a:lstStyle/>
          <a:p>
            <a:r>
              <a:rPr lang="en-US" sz="800" b="1" dirty="0" smtClean="0"/>
              <a:t>TDD</a:t>
            </a:r>
            <a:endParaRPr lang="en-US" sz="800" b="1" dirty="0"/>
          </a:p>
        </p:txBody>
      </p:sp>
      <p:graphicFrame>
        <p:nvGraphicFramePr>
          <p:cNvPr id="41" name="Table 40"/>
          <p:cNvGraphicFramePr>
            <a:graphicFrameLocks noGrp="1"/>
          </p:cNvGraphicFramePr>
          <p:nvPr/>
        </p:nvGraphicFramePr>
        <p:xfrm>
          <a:off x="5715000" y="2190750"/>
          <a:ext cx="3200399" cy="2225040"/>
        </p:xfrm>
        <a:graphic>
          <a:graphicData uri="http://schemas.openxmlformats.org/drawingml/2006/table">
            <a:tbl>
              <a:tblPr firstRow="1" bandRow="1">
                <a:tableStyleId>{073A0DAA-6AF3-43AB-8588-CEC1D06C72B9}</a:tableStyleId>
              </a:tblPr>
              <a:tblGrid>
                <a:gridCol w="1049311"/>
                <a:gridCol w="734518"/>
                <a:gridCol w="734518"/>
                <a:gridCol w="682052"/>
              </a:tblGrid>
              <a:tr h="370840">
                <a:tc>
                  <a:txBody>
                    <a:bodyPr/>
                    <a:lstStyle/>
                    <a:p>
                      <a:r>
                        <a:rPr lang="en-US" sz="1100" dirty="0" smtClean="0"/>
                        <a:t>Portfolio</a:t>
                      </a:r>
                      <a:endParaRPr lang="en-US" sz="1100" dirty="0">
                        <a:solidFill>
                          <a:schemeClr val="accent2"/>
                        </a:solidFill>
                      </a:endParaRPr>
                    </a:p>
                  </a:txBody>
                  <a:tcPr/>
                </a:tc>
                <a:tc>
                  <a:txBody>
                    <a:bodyPr/>
                    <a:lstStyle/>
                    <a:p>
                      <a:pPr algn="ctr"/>
                      <a:r>
                        <a:rPr lang="en-US" sz="1100" dirty="0" smtClean="0"/>
                        <a:t>Arch</a:t>
                      </a:r>
                      <a:endParaRPr lang="en-US" sz="1100" dirty="0">
                        <a:solidFill>
                          <a:schemeClr val="accent2"/>
                        </a:solidFill>
                      </a:endParaRPr>
                    </a:p>
                  </a:txBody>
                  <a:tcPr/>
                </a:tc>
                <a:tc>
                  <a:txBody>
                    <a:bodyPr/>
                    <a:lstStyle/>
                    <a:p>
                      <a:pPr algn="ctr"/>
                      <a:r>
                        <a:rPr lang="en-US" sz="1100" dirty="0" smtClean="0"/>
                        <a:t>Design</a:t>
                      </a:r>
                      <a:endParaRPr lang="en-US" sz="1100" dirty="0">
                        <a:solidFill>
                          <a:schemeClr val="accent2"/>
                        </a:solidFill>
                      </a:endParaRPr>
                    </a:p>
                  </a:txBody>
                  <a:tcPr/>
                </a:tc>
                <a:tc>
                  <a:txBody>
                    <a:bodyPr/>
                    <a:lstStyle/>
                    <a:p>
                      <a:pPr algn="ctr"/>
                      <a:r>
                        <a:rPr lang="en-US" sz="1100" dirty="0" smtClean="0"/>
                        <a:t>Op.req.</a:t>
                      </a:r>
                      <a:endParaRPr lang="en-US" sz="1100" dirty="0">
                        <a:solidFill>
                          <a:schemeClr val="accent2"/>
                        </a:solidFill>
                      </a:endParaRPr>
                    </a:p>
                  </a:txBody>
                  <a:tcPr/>
                </a:tc>
              </a:tr>
              <a:tr h="370840">
                <a:tc>
                  <a:txBody>
                    <a:bodyPr/>
                    <a:lstStyle/>
                    <a:p>
                      <a:r>
                        <a:rPr lang="en-US" sz="1100" dirty="0" smtClean="0"/>
                        <a:t>Theme</a:t>
                      </a:r>
                      <a:endParaRPr lang="en-US" sz="1100" dirty="0"/>
                    </a:p>
                  </a:txBody>
                  <a:tcPr/>
                </a:tc>
                <a:tc>
                  <a:txBody>
                    <a:bodyPr/>
                    <a:lstStyle/>
                    <a:p>
                      <a:pPr algn="ctr"/>
                      <a:r>
                        <a:rPr lang="en-US" sz="1100" dirty="0" smtClean="0">
                          <a:sym typeface="Wingdings"/>
                        </a:rPr>
                        <a:t></a:t>
                      </a:r>
                      <a:endParaRPr lang="en-US" sz="1100" dirty="0"/>
                    </a:p>
                  </a:txBody>
                  <a:tcPr/>
                </a:tc>
                <a:tc>
                  <a:txBody>
                    <a:bodyPr/>
                    <a:lstStyle/>
                    <a:p>
                      <a:pPr algn="ctr"/>
                      <a:r>
                        <a:rPr lang="en-US" sz="1100" dirty="0" smtClean="0">
                          <a:sym typeface="Wingdings"/>
                        </a:rPr>
                        <a:t></a:t>
                      </a:r>
                      <a:endParaRPr lang="en-US" sz="1100" dirty="0"/>
                    </a:p>
                  </a:txBody>
                  <a:tcPr/>
                </a:tc>
                <a:tc>
                  <a:txBody>
                    <a:bodyPr/>
                    <a:lstStyle/>
                    <a:p>
                      <a:pPr algn="ctr"/>
                      <a:endParaRPr lang="en-US" sz="1100"/>
                    </a:p>
                  </a:txBody>
                  <a:tcPr/>
                </a:tc>
              </a:tr>
              <a:tr h="370840">
                <a:tc>
                  <a:txBody>
                    <a:bodyPr/>
                    <a:lstStyle/>
                    <a:p>
                      <a:r>
                        <a:rPr lang="en-US" sz="1100" dirty="0" smtClean="0"/>
                        <a:t>Initiative</a:t>
                      </a:r>
                      <a:endParaRPr lang="en-US" sz="1100" dirty="0"/>
                    </a:p>
                  </a:txBody>
                  <a:tcPr/>
                </a:tc>
                <a:tc>
                  <a:txBody>
                    <a:bodyPr/>
                    <a:lstStyle/>
                    <a:p>
                      <a:pPr algn="ctr"/>
                      <a:r>
                        <a:rPr lang="en-US" sz="1100" dirty="0" smtClean="0">
                          <a:sym typeface="Wingdings"/>
                        </a:rPr>
                        <a:t></a:t>
                      </a:r>
                      <a:endParaRPr lang="en-US" sz="1100" dirty="0"/>
                    </a:p>
                  </a:txBody>
                  <a:tcPr/>
                </a:tc>
                <a:tc>
                  <a:txBody>
                    <a:bodyPr/>
                    <a:lstStyle/>
                    <a:p>
                      <a:pPr algn="ctr"/>
                      <a:r>
                        <a:rPr lang="en-US" sz="1100" dirty="0" smtClean="0">
                          <a:sym typeface="Wingdings"/>
                        </a:rPr>
                        <a:t></a:t>
                      </a:r>
                      <a:endParaRPr lang="en-US" sz="1100" dirty="0"/>
                    </a:p>
                  </a:txBody>
                  <a:tcPr/>
                </a:tc>
                <a:tc>
                  <a:txBody>
                    <a:bodyPr/>
                    <a:lstStyle/>
                    <a:p>
                      <a:pPr algn="ctr"/>
                      <a:endParaRPr lang="en-US" sz="1100"/>
                    </a:p>
                  </a:txBody>
                  <a:tcPr/>
                </a:tc>
              </a:tr>
              <a:tr h="370840">
                <a:tc>
                  <a:txBody>
                    <a:bodyPr/>
                    <a:lstStyle/>
                    <a:p>
                      <a:r>
                        <a:rPr lang="en-US" sz="1100" dirty="0" smtClean="0"/>
                        <a:t>Feature</a:t>
                      </a:r>
                      <a:endParaRPr lang="en-US" sz="1100" dirty="0"/>
                    </a:p>
                  </a:txBody>
                  <a:tcPr/>
                </a:tc>
                <a:tc>
                  <a:txBody>
                    <a:bodyPr/>
                    <a:lstStyle/>
                    <a:p>
                      <a:pPr algn="ctr"/>
                      <a:endParaRPr lang="en-US" sz="1100" dirty="0"/>
                    </a:p>
                  </a:txBody>
                  <a:tcPr/>
                </a:tc>
                <a:tc>
                  <a:txBody>
                    <a:bodyPr/>
                    <a:lstStyle/>
                    <a:p>
                      <a:pPr algn="ctr"/>
                      <a:r>
                        <a:rPr lang="en-US" sz="1100" dirty="0" smtClean="0">
                          <a:sym typeface="Wingdings"/>
                        </a:rPr>
                        <a:t></a:t>
                      </a:r>
                      <a:endParaRPr lang="en-US" sz="1100" dirty="0"/>
                    </a:p>
                  </a:txBody>
                  <a:tcPr/>
                </a:tc>
                <a:tc>
                  <a:txBody>
                    <a:bodyPr/>
                    <a:lstStyle/>
                    <a:p>
                      <a:pPr algn="ctr"/>
                      <a:r>
                        <a:rPr lang="en-US" sz="1100" dirty="0" smtClean="0">
                          <a:sym typeface="Wingdings"/>
                        </a:rPr>
                        <a:t></a:t>
                      </a:r>
                      <a:endParaRPr lang="en-US" sz="1100" dirty="0"/>
                    </a:p>
                  </a:txBody>
                  <a:tcPr/>
                </a:tc>
              </a:tr>
              <a:tr h="370840">
                <a:tc>
                  <a:txBody>
                    <a:bodyPr/>
                    <a:lstStyle/>
                    <a:p>
                      <a:r>
                        <a:rPr lang="en-US" sz="1100" dirty="0" smtClean="0"/>
                        <a:t>Story</a:t>
                      </a:r>
                      <a:endParaRPr lang="en-US" sz="1100" dirty="0"/>
                    </a:p>
                  </a:txBody>
                  <a:tcPr/>
                </a:tc>
                <a:tc>
                  <a:txBody>
                    <a:bodyPr/>
                    <a:lstStyle/>
                    <a:p>
                      <a:pPr algn="ctr"/>
                      <a:endParaRPr lang="en-US" sz="1100" dirty="0"/>
                    </a:p>
                  </a:txBody>
                  <a:tcPr/>
                </a:tc>
                <a:tc>
                  <a:txBody>
                    <a:bodyPr/>
                    <a:lstStyle/>
                    <a:p>
                      <a:pPr algn="ctr"/>
                      <a:r>
                        <a:rPr lang="en-US" sz="1100" dirty="0" smtClean="0">
                          <a:sym typeface="Wingdings"/>
                        </a:rPr>
                        <a:t></a:t>
                      </a:r>
                      <a:endParaRPr lang="en-US" sz="1100" dirty="0"/>
                    </a:p>
                  </a:txBody>
                  <a:tcPr/>
                </a:tc>
                <a:tc>
                  <a:txBody>
                    <a:bodyPr/>
                    <a:lstStyle/>
                    <a:p>
                      <a:pPr algn="ctr"/>
                      <a:r>
                        <a:rPr lang="en-US" sz="1100" dirty="0" smtClean="0">
                          <a:sym typeface="Wingdings"/>
                        </a:rPr>
                        <a:t></a:t>
                      </a:r>
                      <a:endParaRPr lang="en-US" sz="1100" dirty="0"/>
                    </a:p>
                  </a:txBody>
                  <a:tcPr/>
                </a:tc>
              </a:tr>
              <a:tr h="370840">
                <a:tc>
                  <a:txBody>
                    <a:bodyPr/>
                    <a:lstStyle/>
                    <a:p>
                      <a:r>
                        <a:rPr lang="en-US" sz="1100" dirty="0" smtClean="0"/>
                        <a:t>Task</a:t>
                      </a:r>
                      <a:endParaRPr lang="en-US" sz="1100" dirty="0"/>
                    </a:p>
                  </a:txBody>
                  <a:tcPr/>
                </a:tc>
                <a:tc>
                  <a:txBody>
                    <a:bodyPr/>
                    <a:lstStyle/>
                    <a:p>
                      <a:pPr algn="ctr"/>
                      <a:endParaRPr lang="en-US" sz="1100" dirty="0"/>
                    </a:p>
                  </a:txBody>
                  <a:tcPr/>
                </a:tc>
                <a:tc>
                  <a:txBody>
                    <a:bodyPr/>
                    <a:lstStyle/>
                    <a:p>
                      <a:pPr algn="ctr"/>
                      <a:r>
                        <a:rPr lang="en-US" sz="1100" dirty="0" smtClean="0">
                          <a:sym typeface="Wingdings"/>
                        </a:rPr>
                        <a:t></a:t>
                      </a:r>
                      <a:endParaRPr lang="en-US" sz="1100" dirty="0"/>
                    </a:p>
                  </a:txBody>
                  <a:tcPr/>
                </a:tc>
                <a:tc>
                  <a:txBody>
                    <a:bodyPr/>
                    <a:lstStyle/>
                    <a:p>
                      <a:pPr algn="ctr"/>
                      <a:r>
                        <a:rPr lang="en-US" sz="1100" dirty="0" smtClean="0">
                          <a:sym typeface="Wingdings"/>
                        </a:rPr>
                        <a:t></a:t>
                      </a:r>
                      <a:endParaRPr lang="en-US" sz="1100" dirty="0"/>
                    </a:p>
                  </a:txBody>
                  <a:tcPr/>
                </a:tc>
              </a:tr>
            </a:tbl>
          </a:graphicData>
        </a:graphic>
      </p:graphicFrame>
      <p:sp>
        <p:nvSpPr>
          <p:cNvPr id="43" name="TextBox 42"/>
          <p:cNvSpPr txBox="1"/>
          <p:nvPr/>
        </p:nvSpPr>
        <p:spPr>
          <a:xfrm>
            <a:off x="4495800" y="2952750"/>
            <a:ext cx="914400" cy="211203"/>
          </a:xfrm>
          <a:prstGeom prst="rect">
            <a:avLst/>
          </a:prstGeom>
          <a:noFill/>
        </p:spPr>
        <p:txBody>
          <a:bodyPr wrap="square" lIns="36000" tIns="36000" rIns="36000" bIns="36000" rtlCol="0">
            <a:spAutoFit/>
          </a:bodyPr>
          <a:lstStyle/>
          <a:p>
            <a:r>
              <a:rPr lang="en-US" sz="900" i="1" dirty="0" smtClean="0"/>
              <a:t>Cross-iterations</a:t>
            </a:r>
            <a:endParaRPr lang="en-US" sz="900" i="1" dirty="0"/>
          </a:p>
        </p:txBody>
      </p:sp>
      <p:sp>
        <p:nvSpPr>
          <p:cNvPr id="51" name="Left Brace 50"/>
          <p:cNvSpPr/>
          <p:nvPr/>
        </p:nvSpPr>
        <p:spPr>
          <a:xfrm rot="10800000" flipH="1">
            <a:off x="5410200" y="3714750"/>
            <a:ext cx="152400" cy="685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4495800" y="3943350"/>
            <a:ext cx="914400" cy="211203"/>
          </a:xfrm>
          <a:prstGeom prst="rect">
            <a:avLst/>
          </a:prstGeom>
          <a:noFill/>
        </p:spPr>
        <p:txBody>
          <a:bodyPr wrap="square" lIns="36000" tIns="36000" rIns="36000" bIns="36000" rtlCol="0">
            <a:spAutoFit/>
          </a:bodyPr>
          <a:lstStyle/>
          <a:p>
            <a:r>
              <a:rPr lang="en-US" sz="900" i="1" dirty="0" smtClean="0"/>
              <a:t>Cross-iterations</a:t>
            </a:r>
            <a:endParaRPr lang="en-US" sz="900" i="1" dirty="0"/>
          </a:p>
        </p:txBody>
      </p:sp>
      <p:sp>
        <p:nvSpPr>
          <p:cNvPr id="58" name="TextBox 57"/>
          <p:cNvSpPr txBox="1"/>
          <p:nvPr/>
        </p:nvSpPr>
        <p:spPr>
          <a:xfrm>
            <a:off x="6781800" y="1885950"/>
            <a:ext cx="1524000" cy="241980"/>
          </a:xfrm>
          <a:prstGeom prst="rect">
            <a:avLst/>
          </a:prstGeom>
          <a:noFill/>
        </p:spPr>
        <p:txBody>
          <a:bodyPr wrap="square" lIns="36000" tIns="36000" rIns="36000" bIns="36000" rtlCol="0">
            <a:spAutoFit/>
          </a:bodyPr>
          <a:lstStyle/>
          <a:p>
            <a:r>
              <a:rPr lang="en-US" sz="1100" b="1" dirty="0" err="1" smtClean="0"/>
              <a:t>SAFe</a:t>
            </a:r>
            <a:r>
              <a:rPr lang="en-US" sz="1100" b="1" dirty="0" smtClean="0"/>
              <a:t> structure</a:t>
            </a:r>
            <a:endParaRPr lang="en-US" sz="11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主题1">
  <a:themeElements>
    <a:clrScheme name="10_主题1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10_主题1">
      <a:majorFont>
        <a:latin typeface="FrutigerNext LT Medium"/>
        <a:ea typeface="华文细黑"/>
        <a:cs typeface="SimSun"/>
      </a:majorFont>
      <a:minorFont>
        <a:latin typeface="FrutigerNext LT Medium"/>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主题1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0_主题1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0_主题1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0_主题1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0_主题1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0_主题1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0_主题1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0_主题1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0_主题1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0_主题1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0_主题1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0_主题1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0_主题1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9_主题1">
  <a:themeElements>
    <a:clrScheme name="9_主题1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9_主题1">
      <a:majorFont>
        <a:latin typeface="Arial"/>
        <a:ea typeface="SimHei"/>
        <a:cs typeface="Arial"/>
      </a:majorFont>
      <a:minorFont>
        <a:latin typeface="FrutigerNext LT Medium"/>
        <a:ea typeface="SimHei"/>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主题1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9_主题1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9_主题1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9_主题1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9_主题1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9_主题1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9_主题1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9_主题1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9_主题1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9_主题1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9_主题1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9_主题1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9_主题1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blank">
      <a:majorFont>
        <a:latin typeface="FrutigerNext LT Medium"/>
        <a:ea typeface="SimSun"/>
        <a:cs typeface=""/>
      </a:majorFont>
      <a:minorFont>
        <a:latin typeface="FrutigerNext LT Medium"/>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blank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blank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blank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blank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blank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16032</TotalTime>
  <Words>484</Words>
  <Application>Microsoft Office PowerPoint</Application>
  <PresentationFormat>On-screen Show (16:9)</PresentationFormat>
  <Paragraphs>173</Paragraphs>
  <Slides>5</Slides>
  <Notes>0</Notes>
  <HiddenSlides>0</HiddenSlides>
  <MMClips>0</MMClips>
  <ScaleCrop>false</ScaleCrop>
  <HeadingPairs>
    <vt:vector size="4" baseType="variant">
      <vt:variant>
        <vt:lpstr>Theme</vt:lpstr>
      </vt:variant>
      <vt:variant>
        <vt:i4>4</vt:i4>
      </vt:variant>
      <vt:variant>
        <vt:lpstr>Slide Titles</vt:lpstr>
      </vt:variant>
      <vt:variant>
        <vt:i4>5</vt:i4>
      </vt:variant>
    </vt:vector>
  </HeadingPairs>
  <TitlesOfParts>
    <vt:vector size="9" baseType="lpstr">
      <vt:lpstr>Default Design</vt:lpstr>
      <vt:lpstr>10_主题1</vt:lpstr>
      <vt:lpstr>9_主题1</vt:lpstr>
      <vt:lpstr>blank</vt:lpstr>
      <vt:lpstr>Jon Snow  some initial thoughts</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Giovanni traverso</dc:creator>
  <cp:lastModifiedBy>giovanni traverso</cp:lastModifiedBy>
  <cp:revision>1688</cp:revision>
  <cp:lastPrinted>1601-01-01T00:00:00Z</cp:lastPrinted>
  <dcterms:created xsi:type="dcterms:W3CDTF">1601-01-01T00:00:00Z</dcterms:created>
  <dcterms:modified xsi:type="dcterms:W3CDTF">2016-05-26T03:49:10Z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_ms_pID_725343">
    <vt:lpwstr>(10)4yTdOhd0y9O0/gubmyXMFpp1N5Yja25o4hMyZxgugR6MP6a6gnZjL8rZvFY2s9o7qJrZlY6dkkm6U4h6C1bgyGz6NOk1JbZwmeMHWDfQYELar4eVcIyOuYq38zS3vZNYmvLtZimE4iTdQd7POmB1el+Dh82EdLQyD2M3p5sinXRouMuSGBBVgAdLj+nm3+nRzP1s7F3v4DXqZKa1pDTnVW8tNRhaNcgnHMHx70+/zVQechob</vt:lpwstr>
  </property>
  <property fmtid="{D5CDD505-2E9C-101B-9397-08002B2CF9AE}" pid="4" name="_ms_pID_7253431">
    <vt:lpwstr>zJDErkaBuyGHYgw6qR19lrWUT7p5aSfpgoCxQmgN/V6OSgP7OOO38Q6EkpVQ4vfLqiImY/mAgKtndtWKajMQqoXEJTuW9xfx/pv+BwTsuRxkO9EjP6SU02K/XQWkLp116wZNrn3Fz7O+rRmFTEQiK1984vlZEdnG+mo0hlmTdlFDo6/PBIqEO2+yoGX0XwK1j7JWDAc+3eVV99Rt0e+YV0jIVcnClQGlBYvGNMJh3nP45Opl</vt:lpwstr>
  </property>
  <property fmtid="{D5CDD505-2E9C-101B-9397-08002B2CF9AE}" pid="5" name="_ms_pID_7253432">
    <vt:lpwstr>bS1PoWwhT+kmSvl3aWEv6zJdlHlSoYHV1AQ4UxxrXojNBAi7YltoiRXx6Cx7t9sntNZUDruA5sKIVgt+Y34jVT067T+LaakjymO5dFN9B7iTTbvcyqam133gUhUoHFj2QL5TzIm+Iwfo1X6z9EHgV4OxldG29Gd4ZNtGO6WVX4yqFh3ZS+F0BzoPl3qRL8e8VI34QvDqEakCN1Lg+ZiKoYyGphRff4+coPTpL0w5XT1RyVVe</vt:lpwstr>
  </property>
  <property fmtid="{D5CDD505-2E9C-101B-9397-08002B2CF9AE}" pid="6" name="_ms_pID_725343_00">
    <vt:lpwstr>_ms_pID_725343</vt:lpwstr>
  </property>
  <property fmtid="{D5CDD505-2E9C-101B-9397-08002B2CF9AE}" pid="7" name="_ms_pID_7253431_00">
    <vt:lpwstr>_ms_pID_7253431</vt:lpwstr>
  </property>
  <property fmtid="{D5CDD505-2E9C-101B-9397-08002B2CF9AE}" pid="8" name="_ms_pID_7253432_00">
    <vt:lpwstr>_ms_pID_7253432</vt:lpwstr>
  </property>
  <property fmtid="{D5CDD505-2E9C-101B-9397-08002B2CF9AE}" pid="9" name="_ms_pID_7253433">
    <vt:lpwstr>TIB0Qpr7c1AI0I3AJcCwB9Qj/lapNDbD1r5N0GOMY3nMo0R3VTBYHUBVRHNwGkFgjQWEVUecPGuss/QInn0H+of9pCLaftNGysPVKzLzP9VG/hyDrk4pLTIHlxqg5r8F1DyZcsEF0io0950XlZIRdWHCKmjevM0jhpYovW5Jn3ZkTvHSdVIjZhwwl5M1KkuBsvpF5U/+TX52eyt4do3ugyR9pb92z6/ViOVmRlBfIZmpQYDc</vt:lpwstr>
  </property>
  <property fmtid="{D5CDD505-2E9C-101B-9397-08002B2CF9AE}" pid="10" name="_ms_pID_7253434">
    <vt:lpwstr>IK8/NvtI27QCgtUIfzQ3VNwL2ytE5IE4pRW6iRw4pc1GwNrGJq9mSUKxc4YWkcBhyk5ZfJuPiJkubzR1elxRM3Qu6qrsJM59tYL9fnt3XPZVPHfNt1qPCNw8gb7+QEQR6HfCA0oiCrJazuqnfM3mHejr4s0M+9KFEl9ffoMbGpD5okXFEZSrUiENftyAwFmWE0l5dqvZ+pVo8H0EAeGL+ucBy2GklYIcNRjOGsljlID3qMuq</vt:lpwstr>
  </property>
  <property fmtid="{D5CDD505-2E9C-101B-9397-08002B2CF9AE}" pid="11" name="_ms_pID_7253435">
    <vt:lpwstr>F5ZDsgiz1ZfeAjCcHYpy2Sft7LZE7CXFa5N2XUznHciqV3eE9Ms2xglLo3Y92PjQX7hVv8cleHy+6yE+b297LOhC3kI5qIqXLcOB4jrxwhSp4+PmW8tUTwFPa47a4296IcLnLzUkVsg/yIgYpJ010bBAwnK4b20DEwpT2oKeDH5CXDVzk6zgKtYoawIdTtnOULl5aQ5cTlzjmUq6k+Fyj0+v4hSXq8Qp5DNdt7YsiuK2fYqG</vt:lpwstr>
  </property>
  <property fmtid="{D5CDD505-2E9C-101B-9397-08002B2CF9AE}" pid="12" name="_ms_pID_7253436">
    <vt:lpwstr>Ya0qe+tcHUd2TKcMKhrmgPVxhV8eVlSq5QRxr9tL1TjljgPRAkNl7EG+ZyyH1y1EHtaESKTgOElwlcK4jXy0zmBySIrqcksxfH/T5yIWx9Zb0AfmEezgbG7SwteP/Y1YgXaRv2aEPF5ssTBURxFAW3VCSoNWUPmOlF2JZrx2GSopgFWnKymbLAiHPx0UcalcSqbeu+3JHpWBPopIv2Hj2P082KuXipaAxB86AhzVsm40tacP</vt:lpwstr>
  </property>
  <property fmtid="{D5CDD505-2E9C-101B-9397-08002B2CF9AE}" pid="13" name="_ms_pID_7253437">
    <vt:lpwstr>vACqVWlrz3l+ezSexgVtVob5yhaq1vyD6Q4HE9UslB376YKfCB7OoS0KUFieVPPazA5t+73RrldnvY/s+tuv6iTH+sbkptgj+7Rjlaxt6kLCAw0YQJovSjocvgM7oBfoNl78e3l+N1cMqaAWk+ohlQOmN8lsR33FLAj3etyb1sd+i4codVJstgEmycmmIQhS7vPD5DJYsAdvImuXwUgdQojD4h1VCDJ2+vDi017Ga/BsTu0k</vt:lpwstr>
  </property>
  <property fmtid="{D5CDD505-2E9C-101B-9397-08002B2CF9AE}" pid="14" name="_ms_pID_7253438">
    <vt:lpwstr>8j5LKuhqiSOD1Yyb+Y0M8SGu5V/gvkIjQGV9PvCcnBMRcNBxQwm3kT1KyrsQxsQFgUSD/jON7a5OpEg194RpKXOfOwiHWKC6g+p1dj/iQT+m92Agn0YlXeAThVbEqIqD2Ec3S/JPOp6+5jHfnW9rxqhZNKpfeaF8cUbhM97ETiKXksw+GtOVZu4brxjSBB+2avJ1rQ87gsrQg3Qx0sClrpO8NCNZtCyI64rEnXsP8mfX1FQN</vt:lpwstr>
  </property>
  <property fmtid="{D5CDD505-2E9C-101B-9397-08002B2CF9AE}" pid="15" name="_ms_pID_7253439">
    <vt:lpwstr>y1itVnFmZUkzOV2Mrqt1NscdShBoD/SxvS9xay5G+qD+71cS/72smLHDK1X3LLh4NFKMDQeZgqZtODrg+9AFxTPYVYZDy5KP0O0kiNkId6QsIybrgC0dWS1kFUUKQY/0sxuiAGepDksk+V3M</vt:lpwstr>
  </property>
  <property fmtid="{D5CDD505-2E9C-101B-9397-08002B2CF9AE}" pid="16" name="_new_ms_pID_72543">
    <vt:lpwstr>(3)6vbhGbuQ0ksKj4qSbkXywlQbrMt8ZF2o98x0ehTuylepFzovd3116H8IPKCrFILheohoxApB
v8pqXOTZaKCGLZaUa0T5PMWN4G4DBM/RSxwshb+f5m1ODHCRe+HUmKajDzmZA222FE3QheYM
vlBKKb3PiU5E/mQXH2LMcrfHmgo4H+uNBzeNwSbxn5xEKa3p4IDS17ZcbjfFvLxc9DZDrE3W
1o1c4K6vf8aC87QMbp</vt:lpwstr>
  </property>
  <property fmtid="{D5CDD505-2E9C-101B-9397-08002B2CF9AE}" pid="17" name="_new_ms_pID_725431">
    <vt:lpwstr>tSl7XvshBj9XfE7Xy9+/leFxxrbNPLb4XbDnT3AAB+CwkZqNe6URy2
+zHGfOPt3Q96EDDdqPpL6cklt1i1tk0ZicPhPu44HqplVvhbfud3q8et8UyaAm5To+YbrxWw
ffoaWb9GqSgYFY2XdsvRnXiBpsAFhO3vjOJd0iXpWqYZXe/hle4PkOD+QbrdbxrGfQ98BFak
UFbuyqxlcIwlAWZzIFiJgYkGNgBNxlGZf4Dv</vt:lpwstr>
  </property>
  <property fmtid="{D5CDD505-2E9C-101B-9397-08002B2CF9AE}" pid="18" name="_new_ms_pID_725432">
    <vt:lpwstr>I37p1ls5EOeELMuzRsN2PQipT2LVDz5VnGNx
vWcBwis8</vt:lpwstr>
  </property>
  <property fmtid="{D5CDD505-2E9C-101B-9397-08002B2CF9AE}" pid="19" name="_readonly">
    <vt:lpwstr/>
  </property>
  <property fmtid="{D5CDD505-2E9C-101B-9397-08002B2CF9AE}" pid="20" name="_change">
    <vt:lpwstr/>
  </property>
  <property fmtid="{D5CDD505-2E9C-101B-9397-08002B2CF9AE}" pid="21" name="_full-control">
    <vt:lpwstr/>
  </property>
  <property fmtid="{D5CDD505-2E9C-101B-9397-08002B2CF9AE}" pid="22" name="sflag">
    <vt:lpwstr>1464234063</vt:lpwstr>
  </property>
</Properties>
</file>