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7"/>
  </p:notesMasterIdLst>
  <p:sldIdLst>
    <p:sldId id="271" r:id="rId3"/>
    <p:sldId id="304" r:id="rId4"/>
    <p:sldId id="392" r:id="rId5"/>
    <p:sldId id="261" r:id="rId6"/>
    <p:sldId id="266" r:id="rId7"/>
    <p:sldId id="316" r:id="rId8"/>
    <p:sldId id="324" r:id="rId9"/>
    <p:sldId id="267" r:id="rId10"/>
    <p:sldId id="387" r:id="rId11"/>
    <p:sldId id="404" r:id="rId12"/>
    <p:sldId id="388" r:id="rId13"/>
    <p:sldId id="384" r:id="rId14"/>
    <p:sldId id="380" r:id="rId15"/>
    <p:sldId id="403" r:id="rId16"/>
    <p:sldId id="315" r:id="rId17"/>
    <p:sldId id="307" r:id="rId18"/>
    <p:sldId id="318" r:id="rId19"/>
    <p:sldId id="381" r:id="rId20"/>
    <p:sldId id="257" r:id="rId21"/>
    <p:sldId id="310" r:id="rId22"/>
    <p:sldId id="258" r:id="rId23"/>
    <p:sldId id="311" r:id="rId24"/>
    <p:sldId id="390" r:id="rId25"/>
    <p:sldId id="405" r:id="rId26"/>
    <p:sldId id="406" r:id="rId27"/>
    <p:sldId id="407" r:id="rId28"/>
    <p:sldId id="369" r:id="rId29"/>
    <p:sldId id="370" r:id="rId30"/>
    <p:sldId id="393" r:id="rId31"/>
    <p:sldId id="309" r:id="rId32"/>
    <p:sldId id="371" r:id="rId33"/>
    <p:sldId id="372" r:id="rId34"/>
    <p:sldId id="373" r:id="rId35"/>
    <p:sldId id="368" r:id="rId36"/>
    <p:sldId id="376" r:id="rId37"/>
    <p:sldId id="374" r:id="rId38"/>
    <p:sldId id="377" r:id="rId39"/>
    <p:sldId id="442" r:id="rId40"/>
    <p:sldId id="358" r:id="rId41"/>
    <p:sldId id="292" r:id="rId42"/>
    <p:sldId id="396" r:id="rId43"/>
    <p:sldId id="397" r:id="rId44"/>
    <p:sldId id="428" r:id="rId45"/>
    <p:sldId id="320" r:id="rId46"/>
    <p:sldId id="328" r:id="rId47"/>
    <p:sldId id="433" r:id="rId48"/>
    <p:sldId id="434" r:id="rId49"/>
    <p:sldId id="435" r:id="rId50"/>
    <p:sldId id="438" r:id="rId51"/>
    <p:sldId id="436" r:id="rId52"/>
    <p:sldId id="437" r:id="rId53"/>
    <p:sldId id="408" r:id="rId54"/>
    <p:sldId id="394" r:id="rId55"/>
    <p:sldId id="413" r:id="rId56"/>
    <p:sldId id="439" r:id="rId57"/>
    <p:sldId id="414" r:id="rId58"/>
    <p:sldId id="298" r:id="rId59"/>
    <p:sldId id="297" r:id="rId60"/>
    <p:sldId id="415" r:id="rId61"/>
    <p:sldId id="416" r:id="rId62"/>
    <p:sldId id="417" r:id="rId63"/>
    <p:sldId id="418" r:id="rId64"/>
    <p:sldId id="419" r:id="rId65"/>
    <p:sldId id="421" r:id="rId66"/>
    <p:sldId id="420" r:id="rId67"/>
    <p:sldId id="422" r:id="rId68"/>
    <p:sldId id="424" r:id="rId69"/>
    <p:sldId id="429" r:id="rId70"/>
    <p:sldId id="423" r:id="rId71"/>
    <p:sldId id="425" r:id="rId72"/>
    <p:sldId id="426" r:id="rId73"/>
    <p:sldId id="321" r:id="rId74"/>
    <p:sldId id="441" r:id="rId75"/>
    <p:sldId id="329" r:id="rId76"/>
    <p:sldId id="430" r:id="rId77"/>
    <p:sldId id="431" r:id="rId78"/>
    <p:sldId id="432" r:id="rId79"/>
    <p:sldId id="335" r:id="rId80"/>
    <p:sldId id="339" r:id="rId81"/>
    <p:sldId id="338" r:id="rId82"/>
    <p:sldId id="410" r:id="rId83"/>
    <p:sldId id="411" r:id="rId84"/>
    <p:sldId id="331" r:id="rId85"/>
    <p:sldId id="302" r:id="rId86"/>
    <p:sldId id="412" r:id="rId87"/>
    <p:sldId id="322" r:id="rId88"/>
    <p:sldId id="313" r:id="rId89"/>
    <p:sldId id="325" r:id="rId90"/>
    <p:sldId id="340" r:id="rId91"/>
    <p:sldId id="341" r:id="rId92"/>
    <p:sldId id="342" r:id="rId93"/>
    <p:sldId id="343" r:id="rId94"/>
    <p:sldId id="344" r:id="rId95"/>
    <p:sldId id="272" r:id="rId96"/>
    <p:sldId id="275" r:id="rId97"/>
    <p:sldId id="276" r:id="rId98"/>
    <p:sldId id="277" r:id="rId99"/>
    <p:sldId id="278" r:id="rId100"/>
    <p:sldId id="279" r:id="rId101"/>
    <p:sldId id="280" r:id="rId102"/>
    <p:sldId id="281" r:id="rId103"/>
    <p:sldId id="282" r:id="rId104"/>
    <p:sldId id="283" r:id="rId105"/>
    <p:sldId id="259" r:id="rId106"/>
    <p:sldId id="345" r:id="rId107"/>
    <p:sldId id="346" r:id="rId108"/>
    <p:sldId id="347" r:id="rId109"/>
    <p:sldId id="357" r:id="rId110"/>
    <p:sldId id="348" r:id="rId111"/>
    <p:sldId id="349" r:id="rId112"/>
    <p:sldId id="350" r:id="rId113"/>
    <p:sldId id="351" r:id="rId114"/>
    <p:sldId id="352" r:id="rId115"/>
    <p:sldId id="353" r:id="rId116"/>
    <p:sldId id="354" r:id="rId117"/>
    <p:sldId id="355" r:id="rId118"/>
    <p:sldId id="356" r:id="rId119"/>
    <p:sldId id="314" r:id="rId120"/>
    <p:sldId id="363" r:id="rId121"/>
    <p:sldId id="364" r:id="rId122"/>
    <p:sldId id="365" r:id="rId123"/>
    <p:sldId id="362" r:id="rId124"/>
    <p:sldId id="361" r:id="rId125"/>
    <p:sldId id="264" r:id="rId126"/>
    <p:sldId id="303" r:id="rId127"/>
    <p:sldId id="395" r:id="rId128"/>
    <p:sldId id="383" r:id="rId129"/>
    <p:sldId id="293" r:id="rId130"/>
    <p:sldId id="391" r:id="rId131"/>
    <p:sldId id="398" r:id="rId132"/>
    <p:sldId id="399" r:id="rId133"/>
    <p:sldId id="400" r:id="rId134"/>
    <p:sldId id="401" r:id="rId135"/>
    <p:sldId id="402"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75AECD"/>
    <a:srgbClr val="7030A0"/>
    <a:srgbClr val="000000"/>
    <a:srgbClr val="12ABDB"/>
    <a:srgbClr val="C2CF00"/>
    <a:srgbClr val="CCCBE8"/>
    <a:srgbClr val="FFFF00"/>
    <a:srgbClr val="FFFFFF"/>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EE696-DA58-4F91-8D23-8AE2C8FF1E6A}" v="951" dt="2018-11-13T15:43:30.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3" autoAdjust="0"/>
    <p:restoredTop sz="89659" autoAdjust="0"/>
  </p:normalViewPr>
  <p:slideViewPr>
    <p:cSldViewPr snapToGrid="0">
      <p:cViewPr varScale="1">
        <p:scale>
          <a:sx n="102" d="100"/>
          <a:sy n="102" d="100"/>
        </p:scale>
        <p:origin x="12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tley, Andrew" userId="8950c434-58e8-4736-be54-190d34a5b637" providerId="ADAL" clId="{79DEE696-DA58-4F91-8D23-8AE2C8FF1E6A}"/>
    <pc:docChg chg="undo redo custSel addSld delSld modSld sldOrd">
      <pc:chgData name="Bentley, Andrew" userId="8950c434-58e8-4736-be54-190d34a5b637" providerId="ADAL" clId="{79DEE696-DA58-4F91-8D23-8AE2C8FF1E6A}" dt="2018-11-13T15:46:16.246" v="13914" actId="1036"/>
      <pc:docMkLst>
        <pc:docMk/>
      </pc:docMkLst>
      <pc:sldChg chg="addSp delSp modSp modNotesTx">
        <pc:chgData name="Bentley, Andrew" userId="8950c434-58e8-4736-be54-190d34a5b637" providerId="ADAL" clId="{79DEE696-DA58-4F91-8D23-8AE2C8FF1E6A}" dt="2018-11-06T14:10:50.700" v="5695" actId="20577"/>
        <pc:sldMkLst>
          <pc:docMk/>
          <pc:sldMk cId="393765163" sldId="257"/>
        </pc:sldMkLst>
        <pc:spChg chg="add del mod">
          <ac:chgData name="Bentley, Andrew" userId="8950c434-58e8-4736-be54-190d34a5b637" providerId="ADAL" clId="{79DEE696-DA58-4F91-8D23-8AE2C8FF1E6A}" dt="2018-10-25T08:41:48.213" v="1838" actId="478"/>
          <ac:spMkLst>
            <pc:docMk/>
            <pc:sldMk cId="393765163" sldId="257"/>
            <ac:spMk id="4" creationId="{E17D41B8-9F77-4255-8AFD-89EFC454B474}"/>
          </ac:spMkLst>
        </pc:spChg>
        <pc:spChg chg="mod">
          <ac:chgData name="Bentley, Andrew" userId="8950c434-58e8-4736-be54-190d34a5b637" providerId="ADAL" clId="{79DEE696-DA58-4F91-8D23-8AE2C8FF1E6A}" dt="2018-10-25T08:42:19.252" v="1846" actId="1076"/>
          <ac:spMkLst>
            <pc:docMk/>
            <pc:sldMk cId="393765163" sldId="257"/>
            <ac:spMk id="6" creationId="{CF2257CA-2A8A-47EB-8745-9D5FB6371CB3}"/>
          </ac:spMkLst>
        </pc:spChg>
        <pc:spChg chg="mod">
          <ac:chgData name="Bentley, Andrew" userId="8950c434-58e8-4736-be54-190d34a5b637" providerId="ADAL" clId="{79DEE696-DA58-4F91-8D23-8AE2C8FF1E6A}" dt="2018-10-25T08:42:11.893" v="1844" actId="14100"/>
          <ac:spMkLst>
            <pc:docMk/>
            <pc:sldMk cId="393765163" sldId="257"/>
            <ac:spMk id="7" creationId="{B9C7A581-C581-495B-8B61-7FFC44825C08}"/>
          </ac:spMkLst>
        </pc:spChg>
        <pc:picChg chg="del">
          <ac:chgData name="Bentley, Andrew" userId="8950c434-58e8-4736-be54-190d34a5b637" providerId="ADAL" clId="{79DEE696-DA58-4F91-8D23-8AE2C8FF1E6A}" dt="2018-10-25T08:41:45.882" v="1837" actId="478"/>
          <ac:picMkLst>
            <pc:docMk/>
            <pc:sldMk cId="393765163" sldId="257"/>
            <ac:picMk id="5" creationId="{559FFCE7-7029-4F5F-A52A-F842D32A10D6}"/>
          </ac:picMkLst>
        </pc:picChg>
        <pc:picChg chg="add mod">
          <ac:chgData name="Bentley, Andrew" userId="8950c434-58e8-4736-be54-190d34a5b637" providerId="ADAL" clId="{79DEE696-DA58-4F91-8D23-8AE2C8FF1E6A}" dt="2018-10-25T08:42:10.029" v="1843" actId="1076"/>
          <ac:picMkLst>
            <pc:docMk/>
            <pc:sldMk cId="393765163" sldId="257"/>
            <ac:picMk id="9" creationId="{8F3D6332-CAE7-4870-93E1-1EC279E0F002}"/>
          </ac:picMkLst>
        </pc:picChg>
      </pc:sldChg>
      <pc:sldChg chg="modSp modNotesTx">
        <pc:chgData name="Bentley, Andrew" userId="8950c434-58e8-4736-be54-190d34a5b637" providerId="ADAL" clId="{79DEE696-DA58-4F91-8D23-8AE2C8FF1E6A}" dt="2018-11-06T14:19:55.853" v="6059" actId="20577"/>
        <pc:sldMkLst>
          <pc:docMk/>
          <pc:sldMk cId="1012871318" sldId="258"/>
        </pc:sldMkLst>
        <pc:spChg chg="mod">
          <ac:chgData name="Bentley, Andrew" userId="8950c434-58e8-4736-be54-190d34a5b637" providerId="ADAL" clId="{79DEE696-DA58-4F91-8D23-8AE2C8FF1E6A}" dt="2018-10-25T08:43:40.964" v="1860" actId="20577"/>
          <ac:spMkLst>
            <pc:docMk/>
            <pc:sldMk cId="1012871318" sldId="258"/>
            <ac:spMk id="2" creationId="{11AB0E67-11F1-4595-9575-599E20EA4D12}"/>
          </ac:spMkLst>
        </pc:spChg>
        <pc:spChg chg="mod">
          <ac:chgData name="Bentley, Andrew" userId="8950c434-58e8-4736-be54-190d34a5b637" providerId="ADAL" clId="{79DEE696-DA58-4F91-8D23-8AE2C8FF1E6A}" dt="2018-11-06T14:19:55.853" v="6059" actId="20577"/>
          <ac:spMkLst>
            <pc:docMk/>
            <pc:sldMk cId="1012871318" sldId="258"/>
            <ac:spMk id="6" creationId="{CF2257CA-2A8A-47EB-8745-9D5FB6371CB3}"/>
          </ac:spMkLst>
        </pc:spChg>
      </pc:sldChg>
      <pc:sldChg chg="delSp add del setBg">
        <pc:chgData name="Bentley, Andrew" userId="8950c434-58e8-4736-be54-190d34a5b637" providerId="ADAL" clId="{79DEE696-DA58-4F91-8D23-8AE2C8FF1E6A}" dt="2018-11-13T15:43:53.657" v="13898" actId="478"/>
        <pc:sldMkLst>
          <pc:docMk/>
          <pc:sldMk cId="2738084249" sldId="259"/>
        </pc:sldMkLst>
        <pc:spChg chg="del">
          <ac:chgData name="Bentley, Andrew" userId="8950c434-58e8-4736-be54-190d34a5b637" providerId="ADAL" clId="{79DEE696-DA58-4F91-8D23-8AE2C8FF1E6A}" dt="2018-11-13T15:43:53.657" v="13898" actId="478"/>
          <ac:spMkLst>
            <pc:docMk/>
            <pc:sldMk cId="2738084249" sldId="259"/>
            <ac:spMk id="3" creationId="{01A728EC-138C-4986-95EB-C5DFD0C79527}"/>
          </ac:spMkLst>
        </pc:spChg>
      </pc:sldChg>
      <pc:sldChg chg="modSp">
        <pc:chgData name="Bentley, Andrew" userId="8950c434-58e8-4736-be54-190d34a5b637" providerId="ADAL" clId="{79DEE696-DA58-4F91-8D23-8AE2C8FF1E6A}" dt="2018-11-06T13:42:53.437" v="5581" actId="108"/>
        <pc:sldMkLst>
          <pc:docMk/>
          <pc:sldMk cId="1138210764" sldId="261"/>
        </pc:sldMkLst>
        <pc:spChg chg="mod">
          <ac:chgData name="Bentley, Andrew" userId="8950c434-58e8-4736-be54-190d34a5b637" providerId="ADAL" clId="{79DEE696-DA58-4F91-8D23-8AE2C8FF1E6A}" dt="2018-11-06T13:42:53.437" v="5581" actId="108"/>
          <ac:spMkLst>
            <pc:docMk/>
            <pc:sldMk cId="1138210764" sldId="261"/>
            <ac:spMk id="3" creationId="{BDD6EEC2-EDB9-40FA-934C-4516102A31CE}"/>
          </ac:spMkLst>
        </pc:spChg>
      </pc:sldChg>
      <pc:sldChg chg="modSp add del">
        <pc:chgData name="Bentley, Andrew" userId="8950c434-58e8-4736-be54-190d34a5b637" providerId="ADAL" clId="{79DEE696-DA58-4F91-8D23-8AE2C8FF1E6A}" dt="2018-11-07T11:56:43.810" v="7663"/>
        <pc:sldMkLst>
          <pc:docMk/>
          <pc:sldMk cId="1351276028" sldId="264"/>
        </pc:sldMkLst>
        <pc:spChg chg="mod">
          <ac:chgData name="Bentley, Andrew" userId="8950c434-58e8-4736-be54-190d34a5b637" providerId="ADAL" clId="{79DEE696-DA58-4F91-8D23-8AE2C8FF1E6A}" dt="2018-10-23T11:32:16.237" v="600" actId="313"/>
          <ac:spMkLst>
            <pc:docMk/>
            <pc:sldMk cId="1351276028" sldId="264"/>
            <ac:spMk id="3" creationId="{8F3E0B46-DAF8-4061-9DEC-AE87023AC29D}"/>
          </ac:spMkLst>
        </pc:spChg>
      </pc:sldChg>
      <pc:sldChg chg="modSp modNotesTx">
        <pc:chgData name="Bentley, Andrew" userId="8950c434-58e8-4736-be54-190d34a5b637" providerId="ADAL" clId="{79DEE696-DA58-4F91-8D23-8AE2C8FF1E6A}" dt="2018-11-06T11:30:56.472" v="4185" actId="20577"/>
        <pc:sldMkLst>
          <pc:docMk/>
          <pc:sldMk cId="859406917" sldId="266"/>
        </pc:sldMkLst>
        <pc:spChg chg="mod">
          <ac:chgData name="Bentley, Andrew" userId="8950c434-58e8-4736-be54-190d34a5b637" providerId="ADAL" clId="{79DEE696-DA58-4F91-8D23-8AE2C8FF1E6A}" dt="2018-11-06T11:30:56.472" v="4185" actId="20577"/>
          <ac:spMkLst>
            <pc:docMk/>
            <pc:sldMk cId="859406917" sldId="266"/>
            <ac:spMk id="3" creationId="{BDD6EEC2-EDB9-40FA-934C-4516102A31CE}"/>
          </ac:spMkLst>
        </pc:spChg>
      </pc:sldChg>
      <pc:sldChg chg="modSp modNotesTx">
        <pc:chgData name="Bentley, Andrew" userId="8950c434-58e8-4736-be54-190d34a5b637" providerId="ADAL" clId="{79DEE696-DA58-4F91-8D23-8AE2C8FF1E6A}" dt="2018-11-06T11:39:39.559" v="4357" actId="20577"/>
        <pc:sldMkLst>
          <pc:docMk/>
          <pc:sldMk cId="3982562151" sldId="267"/>
        </pc:sldMkLst>
        <pc:spChg chg="mod">
          <ac:chgData name="Bentley, Andrew" userId="8950c434-58e8-4736-be54-190d34a5b637" providerId="ADAL" clId="{79DEE696-DA58-4F91-8D23-8AE2C8FF1E6A}" dt="2018-10-24T07:42:11.011" v="697" actId="20577"/>
          <ac:spMkLst>
            <pc:docMk/>
            <pc:sldMk cId="3982562151" sldId="267"/>
            <ac:spMk id="3" creationId="{BDD6EEC2-EDB9-40FA-934C-4516102A31CE}"/>
          </ac:spMkLst>
        </pc:spChg>
        <pc:picChg chg="mod">
          <ac:chgData name="Bentley, Andrew" userId="8950c434-58e8-4736-be54-190d34a5b637" providerId="ADAL" clId="{79DEE696-DA58-4F91-8D23-8AE2C8FF1E6A}" dt="2018-10-24T07:42:15.162" v="698" actId="1076"/>
          <ac:picMkLst>
            <pc:docMk/>
            <pc:sldMk cId="3982562151" sldId="267"/>
            <ac:picMk id="5" creationId="{93BA7A86-2CE7-4E51-86E0-478D5D427F0A}"/>
          </ac:picMkLst>
        </pc:picChg>
      </pc:sldChg>
      <pc:sldChg chg="modSp modNotesTx">
        <pc:chgData name="Bentley, Andrew" userId="8950c434-58e8-4736-be54-190d34a5b637" providerId="ADAL" clId="{79DEE696-DA58-4F91-8D23-8AE2C8FF1E6A}" dt="2018-11-06T13:13:06.553" v="5575" actId="20577"/>
        <pc:sldMkLst>
          <pc:docMk/>
          <pc:sldMk cId="2569284818" sldId="271"/>
        </pc:sldMkLst>
        <pc:spChg chg="mod">
          <ac:chgData name="Bentley, Andrew" userId="8950c434-58e8-4736-be54-190d34a5b637" providerId="ADAL" clId="{79DEE696-DA58-4F91-8D23-8AE2C8FF1E6A}" dt="2018-11-06T11:25:36.199" v="4012" actId="20577"/>
          <ac:spMkLst>
            <pc:docMk/>
            <pc:sldMk cId="2569284818" sldId="271"/>
            <ac:spMk id="2" creationId="{00000000-0000-0000-0000-000000000000}"/>
          </ac:spMkLst>
        </pc:spChg>
      </pc:sldChg>
      <pc:sldChg chg="addSp delSp modSp add del setBg">
        <pc:chgData name="Bentley, Andrew" userId="8950c434-58e8-4736-be54-190d34a5b637" providerId="ADAL" clId="{79DEE696-DA58-4F91-8D23-8AE2C8FF1E6A}" dt="2018-11-13T15:43:35.143" v="13896" actId="20577"/>
        <pc:sldMkLst>
          <pc:docMk/>
          <pc:sldMk cId="3388531324" sldId="272"/>
        </pc:sldMkLst>
        <pc:spChg chg="del">
          <ac:chgData name="Bentley, Andrew" userId="8950c434-58e8-4736-be54-190d34a5b637" providerId="ADAL" clId="{79DEE696-DA58-4F91-8D23-8AE2C8FF1E6A}" dt="2018-11-13T15:41:38.346" v="13886" actId="478"/>
          <ac:spMkLst>
            <pc:docMk/>
            <pc:sldMk cId="3388531324" sldId="272"/>
            <ac:spMk id="3" creationId="{D47E31CF-D9A9-481D-8DD9-F4DC73E3FAFE}"/>
          </ac:spMkLst>
        </pc:spChg>
        <pc:spChg chg="add mod">
          <ac:chgData name="Bentley, Andrew" userId="8950c434-58e8-4736-be54-190d34a5b637" providerId="ADAL" clId="{79DEE696-DA58-4F91-8D23-8AE2C8FF1E6A}" dt="2018-11-13T15:43:35.143" v="13896" actId="20577"/>
          <ac:spMkLst>
            <pc:docMk/>
            <pc:sldMk cId="3388531324" sldId="272"/>
            <ac:spMk id="9" creationId="{032BB1AE-3102-4B42-A13D-A6737BF15586}"/>
          </ac:spMkLst>
        </pc:spChg>
        <pc:picChg chg="add mod">
          <ac:chgData name="Bentley, Andrew" userId="8950c434-58e8-4736-be54-190d34a5b637" providerId="ADAL" clId="{79DEE696-DA58-4F91-8D23-8AE2C8FF1E6A}" dt="2018-11-13T15:42:50.046" v="13890" actId="1076"/>
          <ac:picMkLst>
            <pc:docMk/>
            <pc:sldMk cId="3388531324" sldId="272"/>
            <ac:picMk id="6" creationId="{B7DBE012-3ED5-423D-A1F9-C90E941B306E}"/>
          </ac:picMkLst>
        </pc:picChg>
      </pc:sldChg>
      <pc:sldChg chg="add del setBg">
        <pc:chgData name="Bentley, Andrew" userId="8950c434-58e8-4736-be54-190d34a5b637" providerId="ADAL" clId="{79DEE696-DA58-4F91-8D23-8AE2C8FF1E6A}" dt="2018-11-07T11:56:43.810" v="7663"/>
        <pc:sldMkLst>
          <pc:docMk/>
          <pc:sldMk cId="2768834073" sldId="275"/>
        </pc:sldMkLst>
      </pc:sldChg>
      <pc:sldChg chg="add del setBg">
        <pc:chgData name="Bentley, Andrew" userId="8950c434-58e8-4736-be54-190d34a5b637" providerId="ADAL" clId="{79DEE696-DA58-4F91-8D23-8AE2C8FF1E6A}" dt="2018-11-07T11:56:43.810" v="7663"/>
        <pc:sldMkLst>
          <pc:docMk/>
          <pc:sldMk cId="2654062082" sldId="276"/>
        </pc:sldMkLst>
      </pc:sldChg>
      <pc:sldChg chg="add del setBg">
        <pc:chgData name="Bentley, Andrew" userId="8950c434-58e8-4736-be54-190d34a5b637" providerId="ADAL" clId="{79DEE696-DA58-4F91-8D23-8AE2C8FF1E6A}" dt="2018-11-07T11:56:43.810" v="7663"/>
        <pc:sldMkLst>
          <pc:docMk/>
          <pc:sldMk cId="1503163242" sldId="277"/>
        </pc:sldMkLst>
      </pc:sldChg>
      <pc:sldChg chg="add del setBg">
        <pc:chgData name="Bentley, Andrew" userId="8950c434-58e8-4736-be54-190d34a5b637" providerId="ADAL" clId="{79DEE696-DA58-4F91-8D23-8AE2C8FF1E6A}" dt="2018-11-07T11:56:43.810" v="7663"/>
        <pc:sldMkLst>
          <pc:docMk/>
          <pc:sldMk cId="3114515922" sldId="278"/>
        </pc:sldMkLst>
      </pc:sldChg>
      <pc:sldChg chg="add del setBg">
        <pc:chgData name="Bentley, Andrew" userId="8950c434-58e8-4736-be54-190d34a5b637" providerId="ADAL" clId="{79DEE696-DA58-4F91-8D23-8AE2C8FF1E6A}" dt="2018-11-07T11:56:43.810" v="7663"/>
        <pc:sldMkLst>
          <pc:docMk/>
          <pc:sldMk cId="1923295333" sldId="279"/>
        </pc:sldMkLst>
      </pc:sldChg>
      <pc:sldChg chg="add del setBg">
        <pc:chgData name="Bentley, Andrew" userId="8950c434-58e8-4736-be54-190d34a5b637" providerId="ADAL" clId="{79DEE696-DA58-4F91-8D23-8AE2C8FF1E6A}" dt="2018-11-07T11:56:43.810" v="7663"/>
        <pc:sldMkLst>
          <pc:docMk/>
          <pc:sldMk cId="4237131112" sldId="280"/>
        </pc:sldMkLst>
      </pc:sldChg>
      <pc:sldChg chg="delSp add del setBg">
        <pc:chgData name="Bentley, Andrew" userId="8950c434-58e8-4736-be54-190d34a5b637" providerId="ADAL" clId="{79DEE696-DA58-4F91-8D23-8AE2C8FF1E6A}" dt="2018-11-13T15:43:45.751" v="13897" actId="478"/>
        <pc:sldMkLst>
          <pc:docMk/>
          <pc:sldMk cId="1791929002" sldId="281"/>
        </pc:sldMkLst>
        <pc:spChg chg="del">
          <ac:chgData name="Bentley, Andrew" userId="8950c434-58e8-4736-be54-190d34a5b637" providerId="ADAL" clId="{79DEE696-DA58-4F91-8D23-8AE2C8FF1E6A}" dt="2018-11-13T15:43:45.751" v="13897" actId="478"/>
          <ac:spMkLst>
            <pc:docMk/>
            <pc:sldMk cId="1791929002" sldId="281"/>
            <ac:spMk id="5" creationId="{CD54AFFC-12C1-4E4A-91D1-CA40734226C5}"/>
          </ac:spMkLst>
        </pc:spChg>
      </pc:sldChg>
      <pc:sldChg chg="add del setBg">
        <pc:chgData name="Bentley, Andrew" userId="8950c434-58e8-4736-be54-190d34a5b637" providerId="ADAL" clId="{79DEE696-DA58-4F91-8D23-8AE2C8FF1E6A}" dt="2018-11-07T11:56:43.810" v="7663"/>
        <pc:sldMkLst>
          <pc:docMk/>
          <pc:sldMk cId="3323920159" sldId="282"/>
        </pc:sldMkLst>
      </pc:sldChg>
      <pc:sldChg chg="add del setBg">
        <pc:chgData name="Bentley, Andrew" userId="8950c434-58e8-4736-be54-190d34a5b637" providerId="ADAL" clId="{79DEE696-DA58-4F91-8D23-8AE2C8FF1E6A}" dt="2018-11-07T11:56:43.810" v="7663"/>
        <pc:sldMkLst>
          <pc:docMk/>
          <pc:sldMk cId="2248422510" sldId="283"/>
        </pc:sldMkLst>
      </pc:sldChg>
      <pc:sldChg chg="addSp delSp modSp">
        <pc:chgData name="Bentley, Andrew" userId="8950c434-58e8-4736-be54-190d34a5b637" providerId="ADAL" clId="{79DEE696-DA58-4F91-8D23-8AE2C8FF1E6A}" dt="2018-11-08T08:55:19.495" v="8871"/>
        <pc:sldMkLst>
          <pc:docMk/>
          <pc:sldMk cId="3715210842" sldId="292"/>
        </pc:sldMkLst>
        <pc:spChg chg="add del">
          <ac:chgData name="Bentley, Andrew" userId="8950c434-58e8-4736-be54-190d34a5b637" providerId="ADAL" clId="{79DEE696-DA58-4F91-8D23-8AE2C8FF1E6A}" dt="2018-11-07T13:37:05.669" v="8272" actId="478"/>
          <ac:spMkLst>
            <pc:docMk/>
            <pc:sldMk cId="3715210842" sldId="292"/>
            <ac:spMk id="3" creationId="{0CE1C996-64B1-48E6-B93F-1B6AF2EFD550}"/>
          </ac:spMkLst>
        </pc:spChg>
        <pc:spChg chg="add del">
          <ac:chgData name="Bentley, Andrew" userId="8950c434-58e8-4736-be54-190d34a5b637" providerId="ADAL" clId="{79DEE696-DA58-4F91-8D23-8AE2C8FF1E6A}" dt="2018-11-07T13:37:10.920" v="8273" actId="478"/>
          <ac:spMkLst>
            <pc:docMk/>
            <pc:sldMk cId="3715210842" sldId="292"/>
            <ac:spMk id="4" creationId="{50ACB1E0-E430-47F1-8E55-2FEA8FAE354A}"/>
          </ac:spMkLst>
        </pc:spChg>
        <pc:spChg chg="add del">
          <ac:chgData name="Bentley, Andrew" userId="8950c434-58e8-4736-be54-190d34a5b637" providerId="ADAL" clId="{79DEE696-DA58-4F91-8D23-8AE2C8FF1E6A}" dt="2018-11-07T13:37:10.920" v="8273" actId="478"/>
          <ac:spMkLst>
            <pc:docMk/>
            <pc:sldMk cId="3715210842" sldId="292"/>
            <ac:spMk id="5" creationId="{422D5ED7-C3AD-46E6-B8D5-AC7467347345}"/>
          </ac:spMkLst>
        </pc:spChg>
        <pc:spChg chg="add del">
          <ac:chgData name="Bentley, Andrew" userId="8950c434-58e8-4736-be54-190d34a5b637" providerId="ADAL" clId="{79DEE696-DA58-4F91-8D23-8AE2C8FF1E6A}" dt="2018-11-07T13:37:10.920" v="8273" actId="478"/>
          <ac:spMkLst>
            <pc:docMk/>
            <pc:sldMk cId="3715210842" sldId="292"/>
            <ac:spMk id="6" creationId="{FEC3B289-ED98-4CC4-AF6F-0EAA9A1B8BD5}"/>
          </ac:spMkLst>
        </pc:spChg>
        <pc:spChg chg="add del">
          <ac:chgData name="Bentley, Andrew" userId="8950c434-58e8-4736-be54-190d34a5b637" providerId="ADAL" clId="{79DEE696-DA58-4F91-8D23-8AE2C8FF1E6A}" dt="2018-11-07T13:37:10.920" v="8273" actId="478"/>
          <ac:spMkLst>
            <pc:docMk/>
            <pc:sldMk cId="3715210842" sldId="292"/>
            <ac:spMk id="7" creationId="{A0EAFA95-D223-4016-830F-0B9BE0311DC2}"/>
          </ac:spMkLst>
        </pc:spChg>
        <pc:spChg chg="add del">
          <ac:chgData name="Bentley, Andrew" userId="8950c434-58e8-4736-be54-190d34a5b637" providerId="ADAL" clId="{79DEE696-DA58-4F91-8D23-8AE2C8FF1E6A}" dt="2018-11-07T13:37:10.920" v="8273" actId="478"/>
          <ac:spMkLst>
            <pc:docMk/>
            <pc:sldMk cId="3715210842" sldId="292"/>
            <ac:spMk id="8" creationId="{F1BD2A4F-BD6E-4088-BF93-1460436891C1}"/>
          </ac:spMkLst>
        </pc:spChg>
        <pc:spChg chg="add del mod ord">
          <ac:chgData name="Bentley, Andrew" userId="8950c434-58e8-4736-be54-190d34a5b637" providerId="ADAL" clId="{79DEE696-DA58-4F91-8D23-8AE2C8FF1E6A}" dt="2018-11-07T13:37:10.920" v="8273" actId="478"/>
          <ac:spMkLst>
            <pc:docMk/>
            <pc:sldMk cId="3715210842" sldId="292"/>
            <ac:spMk id="10" creationId="{73353614-2752-4CB3-A5F9-7DA9CA860A60}"/>
          </ac:spMkLst>
        </pc:spChg>
        <pc:spChg chg="add del mod">
          <ac:chgData name="Bentley, Andrew" userId="8950c434-58e8-4736-be54-190d34a5b637" providerId="ADAL" clId="{79DEE696-DA58-4F91-8D23-8AE2C8FF1E6A}" dt="2018-11-07T13:49:47.819" v="8653" actId="6549"/>
          <ac:spMkLst>
            <pc:docMk/>
            <pc:sldMk cId="3715210842" sldId="292"/>
            <ac:spMk id="12" creationId="{3DC64298-D2AA-459F-9374-211D51531C35}"/>
          </ac:spMkLst>
        </pc:spChg>
        <pc:spChg chg="del mod">
          <ac:chgData name="Bentley, Andrew" userId="8950c434-58e8-4736-be54-190d34a5b637" providerId="ADAL" clId="{79DEE696-DA58-4F91-8D23-8AE2C8FF1E6A}" dt="2018-10-25T09:25:43.804" v="2631" actId="478"/>
          <ac:spMkLst>
            <pc:docMk/>
            <pc:sldMk cId="3715210842" sldId="292"/>
            <ac:spMk id="13" creationId="{18D9921A-B369-4A80-9E86-067A53BB626E}"/>
          </ac:spMkLst>
        </pc:spChg>
        <pc:spChg chg="add del mod ord">
          <ac:chgData name="Bentley, Andrew" userId="8950c434-58e8-4736-be54-190d34a5b637" providerId="ADAL" clId="{79DEE696-DA58-4F91-8D23-8AE2C8FF1E6A}" dt="2018-11-07T13:37:10.920" v="8273" actId="478"/>
          <ac:spMkLst>
            <pc:docMk/>
            <pc:sldMk cId="3715210842" sldId="292"/>
            <ac:spMk id="23" creationId="{23C7F6AD-956B-4E13-B63D-EC5443C9CD3A}"/>
          </ac:spMkLst>
        </pc:spChg>
        <pc:spChg chg="add del mod">
          <ac:chgData name="Bentley, Andrew" userId="8950c434-58e8-4736-be54-190d34a5b637" providerId="ADAL" clId="{79DEE696-DA58-4F91-8D23-8AE2C8FF1E6A}" dt="2018-11-07T13:41:20.568" v="8339" actId="1076"/>
          <ac:spMkLst>
            <pc:docMk/>
            <pc:sldMk cId="3715210842" sldId="292"/>
            <ac:spMk id="24" creationId="{57637134-1BE8-46F1-9AF3-7DB61D54050E}"/>
          </ac:spMkLst>
        </pc:spChg>
        <pc:spChg chg="add del mod">
          <ac:chgData name="Bentley, Andrew" userId="8950c434-58e8-4736-be54-190d34a5b637" providerId="ADAL" clId="{79DEE696-DA58-4F91-8D23-8AE2C8FF1E6A}" dt="2018-11-07T13:41:25.217" v="8340" actId="1076"/>
          <ac:spMkLst>
            <pc:docMk/>
            <pc:sldMk cId="3715210842" sldId="292"/>
            <ac:spMk id="25" creationId="{59F79070-4D4A-4768-8518-947376B2A2A5}"/>
          </ac:spMkLst>
        </pc:spChg>
        <pc:spChg chg="add del mod ord">
          <ac:chgData name="Bentley, Andrew" userId="8950c434-58e8-4736-be54-190d34a5b637" providerId="ADAL" clId="{79DEE696-DA58-4F91-8D23-8AE2C8FF1E6A}" dt="2018-11-07T13:37:10.920" v="8273" actId="478"/>
          <ac:spMkLst>
            <pc:docMk/>
            <pc:sldMk cId="3715210842" sldId="292"/>
            <ac:spMk id="26" creationId="{757D9FB6-C6D8-4DC3-9139-A8BB162796EE}"/>
          </ac:spMkLst>
        </pc:spChg>
        <pc:spChg chg="add del mod ord">
          <ac:chgData name="Bentley, Andrew" userId="8950c434-58e8-4736-be54-190d34a5b637" providerId="ADAL" clId="{79DEE696-DA58-4F91-8D23-8AE2C8FF1E6A}" dt="2018-11-07T13:37:10.920" v="8273" actId="478"/>
          <ac:spMkLst>
            <pc:docMk/>
            <pc:sldMk cId="3715210842" sldId="292"/>
            <ac:spMk id="27" creationId="{65F3CC3F-75B8-4A97-8842-C9AE71FE4F83}"/>
          </ac:spMkLst>
        </pc:spChg>
        <pc:spChg chg="add del mod ord">
          <ac:chgData name="Bentley, Andrew" userId="8950c434-58e8-4736-be54-190d34a5b637" providerId="ADAL" clId="{79DEE696-DA58-4F91-8D23-8AE2C8FF1E6A}" dt="2018-11-07T13:37:10.920" v="8273" actId="478"/>
          <ac:spMkLst>
            <pc:docMk/>
            <pc:sldMk cId="3715210842" sldId="292"/>
            <ac:spMk id="28" creationId="{F8C40916-C523-48CF-B55F-EFDCCAC69F89}"/>
          </ac:spMkLst>
        </pc:spChg>
        <pc:spChg chg="add del mod ord">
          <ac:chgData name="Bentley, Andrew" userId="8950c434-58e8-4736-be54-190d34a5b637" providerId="ADAL" clId="{79DEE696-DA58-4F91-8D23-8AE2C8FF1E6A}" dt="2018-11-07T13:37:10.920" v="8273" actId="478"/>
          <ac:spMkLst>
            <pc:docMk/>
            <pc:sldMk cId="3715210842" sldId="292"/>
            <ac:spMk id="29" creationId="{E2612137-5231-48FF-82EE-469158868F5C}"/>
          </ac:spMkLst>
        </pc:spChg>
        <pc:spChg chg="add del mod ord">
          <ac:chgData name="Bentley, Andrew" userId="8950c434-58e8-4736-be54-190d34a5b637" providerId="ADAL" clId="{79DEE696-DA58-4F91-8D23-8AE2C8FF1E6A}" dt="2018-11-07T13:37:10.920" v="8273" actId="478"/>
          <ac:spMkLst>
            <pc:docMk/>
            <pc:sldMk cId="3715210842" sldId="292"/>
            <ac:spMk id="30" creationId="{7E9C8616-F55C-43A4-9D4B-6A754C8DEAF8}"/>
          </ac:spMkLst>
        </pc:spChg>
        <pc:spChg chg="add del mod ord">
          <ac:chgData name="Bentley, Andrew" userId="8950c434-58e8-4736-be54-190d34a5b637" providerId="ADAL" clId="{79DEE696-DA58-4F91-8D23-8AE2C8FF1E6A}" dt="2018-11-07T13:37:10.920" v="8273" actId="478"/>
          <ac:spMkLst>
            <pc:docMk/>
            <pc:sldMk cId="3715210842" sldId="292"/>
            <ac:spMk id="31" creationId="{83E43C40-48BC-4B83-98B2-3C90805CA7C2}"/>
          </ac:spMkLst>
        </pc:spChg>
        <pc:spChg chg="add del mod ord">
          <ac:chgData name="Bentley, Andrew" userId="8950c434-58e8-4736-be54-190d34a5b637" providerId="ADAL" clId="{79DEE696-DA58-4F91-8D23-8AE2C8FF1E6A}" dt="2018-11-07T13:37:10.920" v="8273" actId="478"/>
          <ac:spMkLst>
            <pc:docMk/>
            <pc:sldMk cId="3715210842" sldId="292"/>
            <ac:spMk id="32" creationId="{AEE83390-83B1-45CF-ABE1-C93C36AAFC8D}"/>
          </ac:spMkLst>
        </pc:spChg>
        <pc:spChg chg="add del mod ord">
          <ac:chgData name="Bentley, Andrew" userId="8950c434-58e8-4736-be54-190d34a5b637" providerId="ADAL" clId="{79DEE696-DA58-4F91-8D23-8AE2C8FF1E6A}" dt="2018-11-07T13:37:10.920" v="8273" actId="478"/>
          <ac:spMkLst>
            <pc:docMk/>
            <pc:sldMk cId="3715210842" sldId="292"/>
            <ac:spMk id="33" creationId="{8A956DFA-C397-4FE4-A194-6ABD3C7FB11C}"/>
          </ac:spMkLst>
        </pc:spChg>
        <pc:spChg chg="del">
          <ac:chgData name="Bentley, Andrew" userId="8950c434-58e8-4736-be54-190d34a5b637" providerId="ADAL" clId="{79DEE696-DA58-4F91-8D23-8AE2C8FF1E6A}" dt="2018-10-25T09:24:30.749" v="2623" actId="478"/>
          <ac:spMkLst>
            <pc:docMk/>
            <pc:sldMk cId="3715210842" sldId="292"/>
            <ac:spMk id="61" creationId="{87BCC74D-6598-47C6-8AAF-8454B8B27C08}"/>
          </ac:spMkLst>
        </pc:spChg>
        <pc:spChg chg="del">
          <ac:chgData name="Bentley, Andrew" userId="8950c434-58e8-4736-be54-190d34a5b637" providerId="ADAL" clId="{79DEE696-DA58-4F91-8D23-8AE2C8FF1E6A}" dt="2018-10-25T09:24:30.749" v="2623" actId="478"/>
          <ac:spMkLst>
            <pc:docMk/>
            <pc:sldMk cId="3715210842" sldId="292"/>
            <ac:spMk id="62" creationId="{0049E4CD-847D-4572-A38F-27A5D721711B}"/>
          </ac:spMkLst>
        </pc:spChg>
        <pc:spChg chg="add mod">
          <ac:chgData name="Bentley, Andrew" userId="8950c434-58e8-4736-be54-190d34a5b637" providerId="ADAL" clId="{79DEE696-DA58-4F91-8D23-8AE2C8FF1E6A}" dt="2018-11-07T13:40:38.667" v="8304" actId="1076"/>
          <ac:spMkLst>
            <pc:docMk/>
            <pc:sldMk cId="3715210842" sldId="292"/>
            <ac:spMk id="63" creationId="{029AB1DA-7CFC-41E3-AD3D-27F8E26389F3}"/>
          </ac:spMkLst>
        </pc:spChg>
        <pc:spChg chg="del">
          <ac:chgData name="Bentley, Andrew" userId="8950c434-58e8-4736-be54-190d34a5b637" providerId="ADAL" clId="{79DEE696-DA58-4F91-8D23-8AE2C8FF1E6A}" dt="2018-10-25T09:24:30.749" v="2623" actId="478"/>
          <ac:spMkLst>
            <pc:docMk/>
            <pc:sldMk cId="3715210842" sldId="292"/>
            <ac:spMk id="63" creationId="{E5A56A38-2EF5-4624-BADB-E9238B5AC1C7}"/>
          </ac:spMkLst>
        </pc:spChg>
        <pc:spChg chg="del">
          <ac:chgData name="Bentley, Andrew" userId="8950c434-58e8-4736-be54-190d34a5b637" providerId="ADAL" clId="{79DEE696-DA58-4F91-8D23-8AE2C8FF1E6A}" dt="2018-10-25T09:24:30.749" v="2623" actId="478"/>
          <ac:spMkLst>
            <pc:docMk/>
            <pc:sldMk cId="3715210842" sldId="292"/>
            <ac:spMk id="64" creationId="{7EB36F71-15BA-4144-BEE2-D892EB06F5E0}"/>
          </ac:spMkLst>
        </pc:spChg>
        <pc:spChg chg="del">
          <ac:chgData name="Bentley, Andrew" userId="8950c434-58e8-4736-be54-190d34a5b637" providerId="ADAL" clId="{79DEE696-DA58-4F91-8D23-8AE2C8FF1E6A}" dt="2018-10-25T09:24:30.749" v="2623" actId="478"/>
          <ac:spMkLst>
            <pc:docMk/>
            <pc:sldMk cId="3715210842" sldId="292"/>
            <ac:spMk id="65" creationId="{4D9E16A8-0429-49FB-95F1-D2DEEB02A229}"/>
          </ac:spMkLst>
        </pc:spChg>
        <pc:spChg chg="add mod">
          <ac:chgData name="Bentley, Andrew" userId="8950c434-58e8-4736-be54-190d34a5b637" providerId="ADAL" clId="{79DEE696-DA58-4F91-8D23-8AE2C8FF1E6A}" dt="2018-11-07T13:40:38.667" v="8304" actId="1076"/>
          <ac:spMkLst>
            <pc:docMk/>
            <pc:sldMk cId="3715210842" sldId="292"/>
            <ac:spMk id="65" creationId="{E59D5E36-0150-4419-A53C-4BF3830660DE}"/>
          </ac:spMkLst>
        </pc:spChg>
        <pc:spChg chg="add mod">
          <ac:chgData name="Bentley, Andrew" userId="8950c434-58e8-4736-be54-190d34a5b637" providerId="ADAL" clId="{79DEE696-DA58-4F91-8D23-8AE2C8FF1E6A}" dt="2018-11-07T13:37:26.608" v="8275" actId="1076"/>
          <ac:spMkLst>
            <pc:docMk/>
            <pc:sldMk cId="3715210842" sldId="292"/>
            <ac:spMk id="66" creationId="{7C740400-3A01-4CC0-93F3-D2F802AB22C3}"/>
          </ac:spMkLst>
        </pc:spChg>
        <pc:spChg chg="del">
          <ac:chgData name="Bentley, Andrew" userId="8950c434-58e8-4736-be54-190d34a5b637" providerId="ADAL" clId="{79DEE696-DA58-4F91-8D23-8AE2C8FF1E6A}" dt="2018-10-25T09:24:30.749" v="2623" actId="478"/>
          <ac:spMkLst>
            <pc:docMk/>
            <pc:sldMk cId="3715210842" sldId="292"/>
            <ac:spMk id="66" creationId="{8D51EADB-6DB1-4928-AEE0-0CA8CC1E370B}"/>
          </ac:spMkLst>
        </pc:spChg>
        <pc:spChg chg="add mod">
          <ac:chgData name="Bentley, Andrew" userId="8950c434-58e8-4736-be54-190d34a5b637" providerId="ADAL" clId="{79DEE696-DA58-4F91-8D23-8AE2C8FF1E6A}" dt="2018-11-07T13:37:26.608" v="8275" actId="1076"/>
          <ac:spMkLst>
            <pc:docMk/>
            <pc:sldMk cId="3715210842" sldId="292"/>
            <ac:spMk id="67" creationId="{A18DD474-1F51-4C53-9420-CA83DC83CDAF}"/>
          </ac:spMkLst>
        </pc:spChg>
        <pc:spChg chg="del">
          <ac:chgData name="Bentley, Andrew" userId="8950c434-58e8-4736-be54-190d34a5b637" providerId="ADAL" clId="{79DEE696-DA58-4F91-8D23-8AE2C8FF1E6A}" dt="2018-10-25T09:24:30.749" v="2623" actId="478"/>
          <ac:spMkLst>
            <pc:docMk/>
            <pc:sldMk cId="3715210842" sldId="292"/>
            <ac:spMk id="67" creationId="{DB50E8B6-C2AC-444C-8EC0-CECD950F9B72}"/>
          </ac:spMkLst>
        </pc:spChg>
        <pc:spChg chg="add mod">
          <ac:chgData name="Bentley, Andrew" userId="8950c434-58e8-4736-be54-190d34a5b637" providerId="ADAL" clId="{79DEE696-DA58-4F91-8D23-8AE2C8FF1E6A}" dt="2018-11-07T13:37:26.608" v="8275" actId="1076"/>
          <ac:spMkLst>
            <pc:docMk/>
            <pc:sldMk cId="3715210842" sldId="292"/>
            <ac:spMk id="68" creationId="{950F6EA6-7327-41E3-A6C3-F045AF56309F}"/>
          </ac:spMkLst>
        </pc:spChg>
        <pc:spChg chg="del">
          <ac:chgData name="Bentley, Andrew" userId="8950c434-58e8-4736-be54-190d34a5b637" providerId="ADAL" clId="{79DEE696-DA58-4F91-8D23-8AE2C8FF1E6A}" dt="2018-10-25T09:24:30.749" v="2623" actId="478"/>
          <ac:spMkLst>
            <pc:docMk/>
            <pc:sldMk cId="3715210842" sldId="292"/>
            <ac:spMk id="68" creationId="{EE6DE622-489D-46BF-87EC-FD2666CFED8B}"/>
          </ac:spMkLst>
        </pc:spChg>
        <pc:spChg chg="add mod">
          <ac:chgData name="Bentley, Andrew" userId="8950c434-58e8-4736-be54-190d34a5b637" providerId="ADAL" clId="{79DEE696-DA58-4F91-8D23-8AE2C8FF1E6A}" dt="2018-11-08T08:55:19.495" v="8871"/>
          <ac:spMkLst>
            <pc:docMk/>
            <pc:sldMk cId="3715210842" sldId="292"/>
            <ac:spMk id="69" creationId="{2593BD73-8BCF-4FC7-9600-DC30771A5ACF}"/>
          </ac:spMkLst>
        </pc:spChg>
        <pc:spChg chg="del">
          <ac:chgData name="Bentley, Andrew" userId="8950c434-58e8-4736-be54-190d34a5b637" providerId="ADAL" clId="{79DEE696-DA58-4F91-8D23-8AE2C8FF1E6A}" dt="2018-10-25T09:24:30.749" v="2623" actId="478"/>
          <ac:spMkLst>
            <pc:docMk/>
            <pc:sldMk cId="3715210842" sldId="292"/>
            <ac:spMk id="69" creationId="{E0ADF431-FD8E-42E2-B34C-DA416A9628FC}"/>
          </ac:spMkLst>
        </pc:spChg>
        <pc:spChg chg="add mod">
          <ac:chgData name="Bentley, Andrew" userId="8950c434-58e8-4736-be54-190d34a5b637" providerId="ADAL" clId="{79DEE696-DA58-4F91-8D23-8AE2C8FF1E6A}" dt="2018-11-07T13:37:26.608" v="8275" actId="1076"/>
          <ac:spMkLst>
            <pc:docMk/>
            <pc:sldMk cId="3715210842" sldId="292"/>
            <ac:spMk id="70" creationId="{5C076EB0-E76F-4E2B-90AB-E81535699703}"/>
          </ac:spMkLst>
        </pc:spChg>
        <pc:spChg chg="del">
          <ac:chgData name="Bentley, Andrew" userId="8950c434-58e8-4736-be54-190d34a5b637" providerId="ADAL" clId="{79DEE696-DA58-4F91-8D23-8AE2C8FF1E6A}" dt="2018-10-25T09:24:30.749" v="2623" actId="478"/>
          <ac:spMkLst>
            <pc:docMk/>
            <pc:sldMk cId="3715210842" sldId="292"/>
            <ac:spMk id="70" creationId="{CBB9047C-B01A-4367-A091-E00B36C3AE10}"/>
          </ac:spMkLst>
        </pc:spChg>
        <pc:spChg chg="add del mod">
          <ac:chgData name="Bentley, Andrew" userId="8950c434-58e8-4736-be54-190d34a5b637" providerId="ADAL" clId="{79DEE696-DA58-4F91-8D23-8AE2C8FF1E6A}" dt="2018-11-07T13:37:10.920" v="8273" actId="478"/>
          <ac:spMkLst>
            <pc:docMk/>
            <pc:sldMk cId="3715210842" sldId="292"/>
            <ac:spMk id="72" creationId="{6EC5EA7B-F5D5-4D19-BF6C-32C02095AD7B}"/>
          </ac:spMkLst>
        </pc:spChg>
        <pc:spChg chg="add del mod">
          <ac:chgData name="Bentley, Andrew" userId="8950c434-58e8-4736-be54-190d34a5b637" providerId="ADAL" clId="{79DEE696-DA58-4F91-8D23-8AE2C8FF1E6A}" dt="2018-11-07T13:41:28.688" v="8341" actId="1076"/>
          <ac:spMkLst>
            <pc:docMk/>
            <pc:sldMk cId="3715210842" sldId="292"/>
            <ac:spMk id="73" creationId="{A686B8D3-F775-4AC2-A192-8D2DB36DAC57}"/>
          </ac:spMkLst>
        </pc:spChg>
        <pc:spChg chg="add del mod">
          <ac:chgData name="Bentley, Andrew" userId="8950c434-58e8-4736-be54-190d34a5b637" providerId="ADAL" clId="{79DEE696-DA58-4F91-8D23-8AE2C8FF1E6A}" dt="2018-11-07T13:37:10.920" v="8273" actId="478"/>
          <ac:spMkLst>
            <pc:docMk/>
            <pc:sldMk cId="3715210842" sldId="292"/>
            <ac:spMk id="74" creationId="{415EBF8F-94F4-4FEE-91A2-8C3C9F4675A8}"/>
          </ac:spMkLst>
        </pc:spChg>
        <pc:spChg chg="add del mod">
          <ac:chgData name="Bentley, Andrew" userId="8950c434-58e8-4736-be54-190d34a5b637" providerId="ADAL" clId="{79DEE696-DA58-4F91-8D23-8AE2C8FF1E6A}" dt="2018-11-07T13:37:10.920" v="8273" actId="478"/>
          <ac:spMkLst>
            <pc:docMk/>
            <pc:sldMk cId="3715210842" sldId="292"/>
            <ac:spMk id="76" creationId="{89A38EBF-5CBE-4E34-8C28-3607D271B8D4}"/>
          </ac:spMkLst>
        </pc:spChg>
        <pc:spChg chg="add del mod">
          <ac:chgData name="Bentley, Andrew" userId="8950c434-58e8-4736-be54-190d34a5b637" providerId="ADAL" clId="{79DEE696-DA58-4F91-8D23-8AE2C8FF1E6A}" dt="2018-11-07T13:37:10.920" v="8273" actId="478"/>
          <ac:spMkLst>
            <pc:docMk/>
            <pc:sldMk cId="3715210842" sldId="292"/>
            <ac:spMk id="78" creationId="{C5D5FAEA-AA8E-46B8-88AD-3084B14E737B}"/>
          </ac:spMkLst>
        </pc:spChg>
        <pc:spChg chg="add del mod">
          <ac:chgData name="Bentley, Andrew" userId="8950c434-58e8-4736-be54-190d34a5b637" providerId="ADAL" clId="{79DEE696-DA58-4F91-8D23-8AE2C8FF1E6A}" dt="2018-11-07T13:37:10.920" v="8273" actId="478"/>
          <ac:spMkLst>
            <pc:docMk/>
            <pc:sldMk cId="3715210842" sldId="292"/>
            <ac:spMk id="80" creationId="{7E00DB87-5EC5-4BB7-9581-BFDC4D4FF8B3}"/>
          </ac:spMkLst>
        </pc:spChg>
        <pc:spChg chg="add del mod">
          <ac:chgData name="Bentley, Andrew" userId="8950c434-58e8-4736-be54-190d34a5b637" providerId="ADAL" clId="{79DEE696-DA58-4F91-8D23-8AE2C8FF1E6A}" dt="2018-11-07T13:37:10.920" v="8273" actId="478"/>
          <ac:spMkLst>
            <pc:docMk/>
            <pc:sldMk cId="3715210842" sldId="292"/>
            <ac:spMk id="88" creationId="{7FA9C004-6DD4-4EA2-95A4-9D96BF3BC8F9}"/>
          </ac:spMkLst>
        </pc:spChg>
        <pc:spChg chg="add mod">
          <ac:chgData name="Bentley, Andrew" userId="8950c434-58e8-4736-be54-190d34a5b637" providerId="ADAL" clId="{79DEE696-DA58-4F91-8D23-8AE2C8FF1E6A}" dt="2018-11-07T13:40:38.667" v="8304" actId="1076"/>
          <ac:spMkLst>
            <pc:docMk/>
            <pc:sldMk cId="3715210842" sldId="292"/>
            <ac:spMk id="89" creationId="{1142AD7B-4D03-44AD-891F-9A450D0385A6}"/>
          </ac:spMkLst>
        </pc:spChg>
        <pc:spChg chg="add mod">
          <ac:chgData name="Bentley, Andrew" userId="8950c434-58e8-4736-be54-190d34a5b637" providerId="ADAL" clId="{79DEE696-DA58-4F91-8D23-8AE2C8FF1E6A}" dt="2018-11-07T13:40:38.667" v="8304" actId="1076"/>
          <ac:spMkLst>
            <pc:docMk/>
            <pc:sldMk cId="3715210842" sldId="292"/>
            <ac:spMk id="90" creationId="{68A59C21-7FF0-4A60-AD70-76E9DEAFE244}"/>
          </ac:spMkLst>
        </pc:spChg>
        <pc:spChg chg="add mod">
          <ac:chgData name="Bentley, Andrew" userId="8950c434-58e8-4736-be54-190d34a5b637" providerId="ADAL" clId="{79DEE696-DA58-4F91-8D23-8AE2C8FF1E6A}" dt="2018-11-07T13:40:38.667" v="8304" actId="1076"/>
          <ac:spMkLst>
            <pc:docMk/>
            <pc:sldMk cId="3715210842" sldId="292"/>
            <ac:spMk id="91" creationId="{BC32BF83-AFCC-4FAA-A585-D9B40875E1DC}"/>
          </ac:spMkLst>
        </pc:spChg>
        <pc:spChg chg="add mod">
          <ac:chgData name="Bentley, Andrew" userId="8950c434-58e8-4736-be54-190d34a5b637" providerId="ADAL" clId="{79DEE696-DA58-4F91-8D23-8AE2C8FF1E6A}" dt="2018-11-07T13:40:38.667" v="8304" actId="1076"/>
          <ac:spMkLst>
            <pc:docMk/>
            <pc:sldMk cId="3715210842" sldId="292"/>
            <ac:spMk id="92" creationId="{AB58DBAD-11D7-4190-8281-BBEF85BAEC77}"/>
          </ac:spMkLst>
        </pc:spChg>
        <pc:spChg chg="add mod">
          <ac:chgData name="Bentley, Andrew" userId="8950c434-58e8-4736-be54-190d34a5b637" providerId="ADAL" clId="{79DEE696-DA58-4F91-8D23-8AE2C8FF1E6A}" dt="2018-11-07T13:40:38.667" v="8304" actId="1076"/>
          <ac:spMkLst>
            <pc:docMk/>
            <pc:sldMk cId="3715210842" sldId="292"/>
            <ac:spMk id="94" creationId="{8D9D3CFD-9A86-44D0-AA1E-D1912966767B}"/>
          </ac:spMkLst>
        </pc:spChg>
        <pc:spChg chg="add del mod">
          <ac:chgData name="Bentley, Andrew" userId="8950c434-58e8-4736-be54-190d34a5b637" providerId="ADAL" clId="{79DEE696-DA58-4F91-8D23-8AE2C8FF1E6A}" dt="2018-11-07T13:37:10.920" v="8273" actId="478"/>
          <ac:spMkLst>
            <pc:docMk/>
            <pc:sldMk cId="3715210842" sldId="292"/>
            <ac:spMk id="96" creationId="{88DAF5DF-A345-4DAA-9A81-8141468B1D52}"/>
          </ac:spMkLst>
        </pc:spChg>
        <pc:spChg chg="add del mod">
          <ac:chgData name="Bentley, Andrew" userId="8950c434-58e8-4736-be54-190d34a5b637" providerId="ADAL" clId="{79DEE696-DA58-4F91-8D23-8AE2C8FF1E6A}" dt="2018-11-07T13:37:10.920" v="8273" actId="478"/>
          <ac:spMkLst>
            <pc:docMk/>
            <pc:sldMk cId="3715210842" sldId="292"/>
            <ac:spMk id="97" creationId="{AC2E9DF7-92E6-4303-890C-DC1975BCC55D}"/>
          </ac:spMkLst>
        </pc:spChg>
        <pc:spChg chg="add del mod">
          <ac:chgData name="Bentley, Andrew" userId="8950c434-58e8-4736-be54-190d34a5b637" providerId="ADAL" clId="{79DEE696-DA58-4F91-8D23-8AE2C8FF1E6A}" dt="2018-11-07T13:37:10.920" v="8273" actId="478"/>
          <ac:spMkLst>
            <pc:docMk/>
            <pc:sldMk cId="3715210842" sldId="292"/>
            <ac:spMk id="98" creationId="{46902BE3-FC2E-4558-A17A-F33F9148ECF0}"/>
          </ac:spMkLst>
        </pc:spChg>
        <pc:spChg chg="add del mod">
          <ac:chgData name="Bentley, Andrew" userId="8950c434-58e8-4736-be54-190d34a5b637" providerId="ADAL" clId="{79DEE696-DA58-4F91-8D23-8AE2C8FF1E6A}" dt="2018-11-07T13:37:10.920" v="8273" actId="478"/>
          <ac:spMkLst>
            <pc:docMk/>
            <pc:sldMk cId="3715210842" sldId="292"/>
            <ac:spMk id="99" creationId="{6F83D10E-56EC-4DFB-BD67-8834E0364EBF}"/>
          </ac:spMkLst>
        </pc:spChg>
        <pc:spChg chg="add mod">
          <ac:chgData name="Bentley, Andrew" userId="8950c434-58e8-4736-be54-190d34a5b637" providerId="ADAL" clId="{79DEE696-DA58-4F91-8D23-8AE2C8FF1E6A}" dt="2018-11-07T13:40:38.667" v="8304" actId="1076"/>
          <ac:spMkLst>
            <pc:docMk/>
            <pc:sldMk cId="3715210842" sldId="292"/>
            <ac:spMk id="100" creationId="{592D43B5-724F-48A9-94B3-F6089057716D}"/>
          </ac:spMkLst>
        </pc:spChg>
        <pc:spChg chg="add mod">
          <ac:chgData name="Bentley, Andrew" userId="8950c434-58e8-4736-be54-190d34a5b637" providerId="ADAL" clId="{79DEE696-DA58-4F91-8D23-8AE2C8FF1E6A}" dt="2018-11-07T13:40:38.667" v="8304" actId="1076"/>
          <ac:spMkLst>
            <pc:docMk/>
            <pc:sldMk cId="3715210842" sldId="292"/>
            <ac:spMk id="102" creationId="{4A2F57BF-ACBB-449B-9108-235D54D8995B}"/>
          </ac:spMkLst>
        </pc:spChg>
        <pc:spChg chg="add mod">
          <ac:chgData name="Bentley, Andrew" userId="8950c434-58e8-4736-be54-190d34a5b637" providerId="ADAL" clId="{79DEE696-DA58-4F91-8D23-8AE2C8FF1E6A}" dt="2018-11-07T13:40:38.667" v="8304" actId="1076"/>
          <ac:spMkLst>
            <pc:docMk/>
            <pc:sldMk cId="3715210842" sldId="292"/>
            <ac:spMk id="104" creationId="{A4AA358B-AC66-41F3-8C99-D18500FD386E}"/>
          </ac:spMkLst>
        </pc:spChg>
        <pc:spChg chg="add mod">
          <ac:chgData name="Bentley, Andrew" userId="8950c434-58e8-4736-be54-190d34a5b637" providerId="ADAL" clId="{79DEE696-DA58-4F91-8D23-8AE2C8FF1E6A}" dt="2018-11-07T13:40:38.667" v="8304" actId="1076"/>
          <ac:spMkLst>
            <pc:docMk/>
            <pc:sldMk cId="3715210842" sldId="292"/>
            <ac:spMk id="105" creationId="{A1F8197C-D40A-455C-9DA6-A71C75367A49}"/>
          </ac:spMkLst>
        </pc:spChg>
        <pc:spChg chg="add mod">
          <ac:chgData name="Bentley, Andrew" userId="8950c434-58e8-4736-be54-190d34a5b637" providerId="ADAL" clId="{79DEE696-DA58-4F91-8D23-8AE2C8FF1E6A}" dt="2018-11-07T13:40:38.667" v="8304" actId="1076"/>
          <ac:spMkLst>
            <pc:docMk/>
            <pc:sldMk cId="3715210842" sldId="292"/>
            <ac:spMk id="107" creationId="{9089C9C7-CF50-4155-B46C-43144B4C014D}"/>
          </ac:spMkLst>
        </pc:spChg>
        <pc:spChg chg="add mod">
          <ac:chgData name="Bentley, Andrew" userId="8950c434-58e8-4736-be54-190d34a5b637" providerId="ADAL" clId="{79DEE696-DA58-4F91-8D23-8AE2C8FF1E6A}" dt="2018-11-07T13:40:38.667" v="8304" actId="1076"/>
          <ac:spMkLst>
            <pc:docMk/>
            <pc:sldMk cId="3715210842" sldId="292"/>
            <ac:spMk id="108" creationId="{03055127-E7CC-42E6-A931-A74DDF24062B}"/>
          </ac:spMkLst>
        </pc:spChg>
        <pc:spChg chg="add mod">
          <ac:chgData name="Bentley, Andrew" userId="8950c434-58e8-4736-be54-190d34a5b637" providerId="ADAL" clId="{79DEE696-DA58-4F91-8D23-8AE2C8FF1E6A}" dt="2018-11-07T13:40:38.667" v="8304" actId="1076"/>
          <ac:spMkLst>
            <pc:docMk/>
            <pc:sldMk cId="3715210842" sldId="292"/>
            <ac:spMk id="109" creationId="{8FFADD6F-6FB7-4370-BB96-DAF7D095C7B7}"/>
          </ac:spMkLst>
        </pc:spChg>
        <pc:spChg chg="add mod">
          <ac:chgData name="Bentley, Andrew" userId="8950c434-58e8-4736-be54-190d34a5b637" providerId="ADAL" clId="{79DEE696-DA58-4F91-8D23-8AE2C8FF1E6A}" dt="2018-11-07T13:40:38.667" v="8304" actId="1076"/>
          <ac:spMkLst>
            <pc:docMk/>
            <pc:sldMk cId="3715210842" sldId="292"/>
            <ac:spMk id="110" creationId="{C222D9B1-8639-433E-863E-BC0F66609D76}"/>
          </ac:spMkLst>
        </pc:spChg>
        <pc:spChg chg="add mod">
          <ac:chgData name="Bentley, Andrew" userId="8950c434-58e8-4736-be54-190d34a5b637" providerId="ADAL" clId="{79DEE696-DA58-4F91-8D23-8AE2C8FF1E6A}" dt="2018-11-07T13:40:38.667" v="8304" actId="1076"/>
          <ac:spMkLst>
            <pc:docMk/>
            <pc:sldMk cId="3715210842" sldId="292"/>
            <ac:spMk id="111" creationId="{127BF6FE-1BF9-44D0-8D18-8920C5225FC1}"/>
          </ac:spMkLst>
        </pc:spChg>
        <pc:spChg chg="add mod">
          <ac:chgData name="Bentley, Andrew" userId="8950c434-58e8-4736-be54-190d34a5b637" providerId="ADAL" clId="{79DEE696-DA58-4F91-8D23-8AE2C8FF1E6A}" dt="2018-11-07T13:40:38.667" v="8304" actId="1076"/>
          <ac:spMkLst>
            <pc:docMk/>
            <pc:sldMk cId="3715210842" sldId="292"/>
            <ac:spMk id="113" creationId="{A4391FA5-E37F-4B21-9680-E05D2241510B}"/>
          </ac:spMkLst>
        </pc:spChg>
        <pc:spChg chg="add mod">
          <ac:chgData name="Bentley, Andrew" userId="8950c434-58e8-4736-be54-190d34a5b637" providerId="ADAL" clId="{79DEE696-DA58-4F91-8D23-8AE2C8FF1E6A}" dt="2018-11-07T13:40:38.667" v="8304" actId="1076"/>
          <ac:spMkLst>
            <pc:docMk/>
            <pc:sldMk cId="3715210842" sldId="292"/>
            <ac:spMk id="115" creationId="{17F1F02B-2D0A-4D71-81BC-31CD869AF948}"/>
          </ac:spMkLst>
        </pc:spChg>
        <pc:spChg chg="add mod">
          <ac:chgData name="Bentley, Andrew" userId="8950c434-58e8-4736-be54-190d34a5b637" providerId="ADAL" clId="{79DEE696-DA58-4F91-8D23-8AE2C8FF1E6A}" dt="2018-11-07T13:40:38.667" v="8304" actId="1076"/>
          <ac:spMkLst>
            <pc:docMk/>
            <pc:sldMk cId="3715210842" sldId="292"/>
            <ac:spMk id="117" creationId="{2AAA8672-6F67-4AC4-94B1-2CE8D71C3BAB}"/>
          </ac:spMkLst>
        </pc:spChg>
        <pc:spChg chg="add mod">
          <ac:chgData name="Bentley, Andrew" userId="8950c434-58e8-4736-be54-190d34a5b637" providerId="ADAL" clId="{79DEE696-DA58-4F91-8D23-8AE2C8FF1E6A}" dt="2018-11-07T13:40:38.667" v="8304" actId="1076"/>
          <ac:spMkLst>
            <pc:docMk/>
            <pc:sldMk cId="3715210842" sldId="292"/>
            <ac:spMk id="119" creationId="{07961C61-0DC9-432F-9A8D-01E509E69E0D}"/>
          </ac:spMkLst>
        </pc:spChg>
        <pc:spChg chg="add del mod">
          <ac:chgData name="Bentley, Andrew" userId="8950c434-58e8-4736-be54-190d34a5b637" providerId="ADAL" clId="{79DEE696-DA58-4F91-8D23-8AE2C8FF1E6A}" dt="2018-11-07T13:37:10.920" v="8273" actId="478"/>
          <ac:spMkLst>
            <pc:docMk/>
            <pc:sldMk cId="3715210842" sldId="292"/>
            <ac:spMk id="2066" creationId="{83113E9F-0E84-4A1D-838A-BE1712D726BF}"/>
          </ac:spMkLst>
        </pc:spChg>
        <pc:cxnChg chg="add del mod">
          <ac:chgData name="Bentley, Andrew" userId="8950c434-58e8-4736-be54-190d34a5b637" providerId="ADAL" clId="{79DEE696-DA58-4F91-8D23-8AE2C8FF1E6A}" dt="2018-11-07T13:37:10.920" v="8273" actId="478"/>
          <ac:cxnSpMkLst>
            <pc:docMk/>
            <pc:sldMk cId="3715210842" sldId="292"/>
            <ac:cxnSpMk id="11" creationId="{F4D06B91-9A67-4A72-AD5B-E60AF89A5F12}"/>
          </ac:cxnSpMkLst>
        </pc:cxnChg>
        <pc:cxnChg chg="add del mod">
          <ac:chgData name="Bentley, Andrew" userId="8950c434-58e8-4736-be54-190d34a5b637" providerId="ADAL" clId="{79DEE696-DA58-4F91-8D23-8AE2C8FF1E6A}" dt="2018-11-07T13:37:10.920" v="8273" actId="478"/>
          <ac:cxnSpMkLst>
            <pc:docMk/>
            <pc:sldMk cId="3715210842" sldId="292"/>
            <ac:cxnSpMk id="14" creationId="{2DD7BAB5-D33B-45F6-B552-AEA57E55478E}"/>
          </ac:cxnSpMkLst>
        </pc:cxnChg>
        <pc:cxnChg chg="add del mod">
          <ac:chgData name="Bentley, Andrew" userId="8950c434-58e8-4736-be54-190d34a5b637" providerId="ADAL" clId="{79DEE696-DA58-4F91-8D23-8AE2C8FF1E6A}" dt="2018-11-07T13:37:10.920" v="8273" actId="478"/>
          <ac:cxnSpMkLst>
            <pc:docMk/>
            <pc:sldMk cId="3715210842" sldId="292"/>
            <ac:cxnSpMk id="16" creationId="{8DE53718-9C73-4051-8181-6C5D4361AC78}"/>
          </ac:cxnSpMkLst>
        </pc:cxnChg>
        <pc:cxnChg chg="add del mod">
          <ac:chgData name="Bentley, Andrew" userId="8950c434-58e8-4736-be54-190d34a5b637" providerId="ADAL" clId="{79DEE696-DA58-4F91-8D23-8AE2C8FF1E6A}" dt="2018-11-07T13:37:10.920" v="8273" actId="478"/>
          <ac:cxnSpMkLst>
            <pc:docMk/>
            <pc:sldMk cId="3715210842" sldId="292"/>
            <ac:cxnSpMk id="18" creationId="{EC8AFAE1-5D66-47EF-9468-BA79B2279E0D}"/>
          </ac:cxnSpMkLst>
        </pc:cxnChg>
        <pc:cxnChg chg="add del">
          <ac:chgData name="Bentley, Andrew" userId="8950c434-58e8-4736-be54-190d34a5b637" providerId="ADAL" clId="{79DEE696-DA58-4F91-8D23-8AE2C8FF1E6A}" dt="2018-11-07T13:37:10.920" v="8273" actId="478"/>
          <ac:cxnSpMkLst>
            <pc:docMk/>
            <pc:sldMk cId="3715210842" sldId="292"/>
            <ac:cxnSpMk id="38" creationId="{C92D0FDF-3CF5-4BD7-8078-C3579B5E8A3E}"/>
          </ac:cxnSpMkLst>
        </pc:cxnChg>
        <pc:cxnChg chg="add del">
          <ac:chgData name="Bentley, Andrew" userId="8950c434-58e8-4736-be54-190d34a5b637" providerId="ADAL" clId="{79DEE696-DA58-4F91-8D23-8AE2C8FF1E6A}" dt="2018-11-07T13:37:10.920" v="8273" actId="478"/>
          <ac:cxnSpMkLst>
            <pc:docMk/>
            <pc:sldMk cId="3715210842" sldId="292"/>
            <ac:cxnSpMk id="39" creationId="{B2C5F011-DE8C-4595-BB7A-4B42F4A52709}"/>
          </ac:cxnSpMkLst>
        </pc:cxnChg>
        <pc:cxnChg chg="add del">
          <ac:chgData name="Bentley, Andrew" userId="8950c434-58e8-4736-be54-190d34a5b637" providerId="ADAL" clId="{79DEE696-DA58-4F91-8D23-8AE2C8FF1E6A}" dt="2018-11-07T13:37:10.920" v="8273" actId="478"/>
          <ac:cxnSpMkLst>
            <pc:docMk/>
            <pc:sldMk cId="3715210842" sldId="292"/>
            <ac:cxnSpMk id="40" creationId="{4FFBB58A-AC46-4C5E-BFBA-523A620E1B08}"/>
          </ac:cxnSpMkLst>
        </pc:cxnChg>
        <pc:cxnChg chg="add del">
          <ac:chgData name="Bentley, Andrew" userId="8950c434-58e8-4736-be54-190d34a5b637" providerId="ADAL" clId="{79DEE696-DA58-4F91-8D23-8AE2C8FF1E6A}" dt="2018-11-07T13:37:10.920" v="8273" actId="478"/>
          <ac:cxnSpMkLst>
            <pc:docMk/>
            <pc:sldMk cId="3715210842" sldId="292"/>
            <ac:cxnSpMk id="41" creationId="{89FB4129-8FC0-4875-AE1C-F7B491D836FC}"/>
          </ac:cxnSpMkLst>
        </pc:cxnChg>
        <pc:cxnChg chg="add del">
          <ac:chgData name="Bentley, Andrew" userId="8950c434-58e8-4736-be54-190d34a5b637" providerId="ADAL" clId="{79DEE696-DA58-4F91-8D23-8AE2C8FF1E6A}" dt="2018-11-07T13:37:10.920" v="8273" actId="478"/>
          <ac:cxnSpMkLst>
            <pc:docMk/>
            <pc:sldMk cId="3715210842" sldId="292"/>
            <ac:cxnSpMk id="44" creationId="{336B385E-CAC3-4EA5-88AC-FEB897E52887}"/>
          </ac:cxnSpMkLst>
        </pc:cxnChg>
        <pc:cxnChg chg="add del">
          <ac:chgData name="Bentley, Andrew" userId="8950c434-58e8-4736-be54-190d34a5b637" providerId="ADAL" clId="{79DEE696-DA58-4F91-8D23-8AE2C8FF1E6A}" dt="2018-11-07T13:37:10.920" v="8273" actId="478"/>
          <ac:cxnSpMkLst>
            <pc:docMk/>
            <pc:sldMk cId="3715210842" sldId="292"/>
            <ac:cxnSpMk id="45" creationId="{95B83B91-978F-463A-A4E4-83973879ADDD}"/>
          </ac:cxnSpMkLst>
        </pc:cxnChg>
        <pc:cxnChg chg="add del">
          <ac:chgData name="Bentley, Andrew" userId="8950c434-58e8-4736-be54-190d34a5b637" providerId="ADAL" clId="{79DEE696-DA58-4F91-8D23-8AE2C8FF1E6A}" dt="2018-11-07T13:37:10.920" v="8273" actId="478"/>
          <ac:cxnSpMkLst>
            <pc:docMk/>
            <pc:sldMk cId="3715210842" sldId="292"/>
            <ac:cxnSpMk id="46" creationId="{C76B6A98-4911-4927-99D8-8D3F6D539236}"/>
          </ac:cxnSpMkLst>
        </pc:cxnChg>
        <pc:cxnChg chg="add del">
          <ac:chgData name="Bentley, Andrew" userId="8950c434-58e8-4736-be54-190d34a5b637" providerId="ADAL" clId="{79DEE696-DA58-4F91-8D23-8AE2C8FF1E6A}" dt="2018-11-07T13:37:10.920" v="8273" actId="478"/>
          <ac:cxnSpMkLst>
            <pc:docMk/>
            <pc:sldMk cId="3715210842" sldId="292"/>
            <ac:cxnSpMk id="47" creationId="{1C20FDE4-C3C3-40FA-83C3-1EC2C7B984FC}"/>
          </ac:cxnSpMkLst>
        </pc:cxnChg>
        <pc:cxnChg chg="add mod">
          <ac:chgData name="Bentley, Andrew" userId="8950c434-58e8-4736-be54-190d34a5b637" providerId="ADAL" clId="{79DEE696-DA58-4F91-8D23-8AE2C8FF1E6A}" dt="2018-11-07T13:40:38.667" v="8304" actId="1076"/>
          <ac:cxnSpMkLst>
            <pc:docMk/>
            <pc:sldMk cId="3715210842" sldId="292"/>
            <ac:cxnSpMk id="64" creationId="{8EDB0881-7636-47D4-BD7D-B6203CAD8AB7}"/>
          </ac:cxnSpMkLst>
        </pc:cxnChg>
        <pc:cxnChg chg="add del mod">
          <ac:chgData name="Bentley, Andrew" userId="8950c434-58e8-4736-be54-190d34a5b637" providerId="ADAL" clId="{79DEE696-DA58-4F91-8D23-8AE2C8FF1E6A}" dt="2018-11-07T13:37:10.920" v="8273" actId="478"/>
          <ac:cxnSpMkLst>
            <pc:docMk/>
            <pc:sldMk cId="3715210842" sldId="292"/>
            <ac:cxnSpMk id="71" creationId="{F0872BAE-5042-4E8E-9D7A-07C56D5F7ACB}"/>
          </ac:cxnSpMkLst>
        </pc:cxnChg>
        <pc:cxnChg chg="add del mod">
          <ac:chgData name="Bentley, Andrew" userId="8950c434-58e8-4736-be54-190d34a5b637" providerId="ADAL" clId="{79DEE696-DA58-4F91-8D23-8AE2C8FF1E6A}" dt="2018-11-07T13:37:10.920" v="8273" actId="478"/>
          <ac:cxnSpMkLst>
            <pc:docMk/>
            <pc:sldMk cId="3715210842" sldId="292"/>
            <ac:cxnSpMk id="75" creationId="{5DBDC9B2-1D1B-47AA-8914-93BA8C9367E5}"/>
          </ac:cxnSpMkLst>
        </pc:cxnChg>
        <pc:cxnChg chg="add del mod">
          <ac:chgData name="Bentley, Andrew" userId="8950c434-58e8-4736-be54-190d34a5b637" providerId="ADAL" clId="{79DEE696-DA58-4F91-8D23-8AE2C8FF1E6A}" dt="2018-11-07T13:37:10.920" v="8273" actId="478"/>
          <ac:cxnSpMkLst>
            <pc:docMk/>
            <pc:sldMk cId="3715210842" sldId="292"/>
            <ac:cxnSpMk id="77" creationId="{22D5B080-993B-4698-9020-6C90F5392354}"/>
          </ac:cxnSpMkLst>
        </pc:cxnChg>
        <pc:cxnChg chg="add del mod">
          <ac:chgData name="Bentley, Andrew" userId="8950c434-58e8-4736-be54-190d34a5b637" providerId="ADAL" clId="{79DEE696-DA58-4F91-8D23-8AE2C8FF1E6A}" dt="2018-11-07T13:37:10.920" v="8273" actId="478"/>
          <ac:cxnSpMkLst>
            <pc:docMk/>
            <pc:sldMk cId="3715210842" sldId="292"/>
            <ac:cxnSpMk id="79" creationId="{14EF29EC-9877-44E9-BC14-78CD78331E00}"/>
          </ac:cxnSpMkLst>
        </pc:cxnChg>
        <pc:cxnChg chg="add del mod">
          <ac:chgData name="Bentley, Andrew" userId="8950c434-58e8-4736-be54-190d34a5b637" providerId="ADAL" clId="{79DEE696-DA58-4F91-8D23-8AE2C8FF1E6A}" dt="2018-11-07T13:37:10.920" v="8273" actId="478"/>
          <ac:cxnSpMkLst>
            <pc:docMk/>
            <pc:sldMk cId="3715210842" sldId="292"/>
            <ac:cxnSpMk id="81" creationId="{BD97DDD2-2BC8-4D61-9FB6-99120AA785BD}"/>
          </ac:cxnSpMkLst>
        </pc:cxnChg>
        <pc:cxnChg chg="add del mod">
          <ac:chgData name="Bentley, Andrew" userId="8950c434-58e8-4736-be54-190d34a5b637" providerId="ADAL" clId="{79DEE696-DA58-4F91-8D23-8AE2C8FF1E6A}" dt="2018-11-07T13:37:10.920" v="8273" actId="478"/>
          <ac:cxnSpMkLst>
            <pc:docMk/>
            <pc:sldMk cId="3715210842" sldId="292"/>
            <ac:cxnSpMk id="82" creationId="{23E37111-D5AE-424C-AB85-D41EE2EAC4D2}"/>
          </ac:cxnSpMkLst>
        </pc:cxnChg>
        <pc:cxnChg chg="add del">
          <ac:chgData name="Bentley, Andrew" userId="8950c434-58e8-4736-be54-190d34a5b637" providerId="ADAL" clId="{79DEE696-DA58-4F91-8D23-8AE2C8FF1E6A}" dt="2018-11-07T13:37:10.920" v="8273" actId="478"/>
          <ac:cxnSpMkLst>
            <pc:docMk/>
            <pc:sldMk cId="3715210842" sldId="292"/>
            <ac:cxnSpMk id="83" creationId="{B77E3CEA-D149-457B-9197-A58B2F544E4A}"/>
          </ac:cxnSpMkLst>
        </pc:cxnChg>
        <pc:cxnChg chg="add del">
          <ac:chgData name="Bentley, Andrew" userId="8950c434-58e8-4736-be54-190d34a5b637" providerId="ADAL" clId="{79DEE696-DA58-4F91-8D23-8AE2C8FF1E6A}" dt="2018-11-07T13:37:10.920" v="8273" actId="478"/>
          <ac:cxnSpMkLst>
            <pc:docMk/>
            <pc:sldMk cId="3715210842" sldId="292"/>
            <ac:cxnSpMk id="84" creationId="{E3B77236-8BC9-404D-9C8F-A66C758C9D55}"/>
          </ac:cxnSpMkLst>
        </pc:cxnChg>
        <pc:cxnChg chg="add del">
          <ac:chgData name="Bentley, Andrew" userId="8950c434-58e8-4736-be54-190d34a5b637" providerId="ADAL" clId="{79DEE696-DA58-4F91-8D23-8AE2C8FF1E6A}" dt="2018-11-07T13:37:10.920" v="8273" actId="478"/>
          <ac:cxnSpMkLst>
            <pc:docMk/>
            <pc:sldMk cId="3715210842" sldId="292"/>
            <ac:cxnSpMk id="85" creationId="{3C972CBF-18AF-44F3-98B0-838D0C8E95B6}"/>
          </ac:cxnSpMkLst>
        </pc:cxnChg>
        <pc:cxnChg chg="add del">
          <ac:chgData name="Bentley, Andrew" userId="8950c434-58e8-4736-be54-190d34a5b637" providerId="ADAL" clId="{79DEE696-DA58-4F91-8D23-8AE2C8FF1E6A}" dt="2018-11-07T13:37:10.920" v="8273" actId="478"/>
          <ac:cxnSpMkLst>
            <pc:docMk/>
            <pc:sldMk cId="3715210842" sldId="292"/>
            <ac:cxnSpMk id="86" creationId="{DF58FF68-4CBE-489A-BC51-6CA216B0F70A}"/>
          </ac:cxnSpMkLst>
        </pc:cxnChg>
        <pc:cxnChg chg="add del mod">
          <ac:chgData name="Bentley, Andrew" userId="8950c434-58e8-4736-be54-190d34a5b637" providerId="ADAL" clId="{79DEE696-DA58-4F91-8D23-8AE2C8FF1E6A}" dt="2018-11-07T13:41:20.568" v="8339" actId="1076"/>
          <ac:cxnSpMkLst>
            <pc:docMk/>
            <pc:sldMk cId="3715210842" sldId="292"/>
            <ac:cxnSpMk id="87" creationId="{332515E5-EA26-44AE-B90E-910BFE613E59}"/>
          </ac:cxnSpMkLst>
        </pc:cxnChg>
        <pc:cxnChg chg="add mod">
          <ac:chgData name="Bentley, Andrew" userId="8950c434-58e8-4736-be54-190d34a5b637" providerId="ADAL" clId="{79DEE696-DA58-4F91-8D23-8AE2C8FF1E6A}" dt="2018-11-07T13:40:38.667" v="8304" actId="1076"/>
          <ac:cxnSpMkLst>
            <pc:docMk/>
            <pc:sldMk cId="3715210842" sldId="292"/>
            <ac:cxnSpMk id="93" creationId="{CB75C27B-0B92-4DEC-B057-15470451B35F}"/>
          </ac:cxnSpMkLst>
        </pc:cxnChg>
        <pc:cxnChg chg="add mod">
          <ac:chgData name="Bentley, Andrew" userId="8950c434-58e8-4736-be54-190d34a5b637" providerId="ADAL" clId="{79DEE696-DA58-4F91-8D23-8AE2C8FF1E6A}" dt="2018-11-07T13:40:38.667" v="8304" actId="1076"/>
          <ac:cxnSpMkLst>
            <pc:docMk/>
            <pc:sldMk cId="3715210842" sldId="292"/>
            <ac:cxnSpMk id="95" creationId="{6167A62F-59A5-46CF-9738-BF5189AF6978}"/>
          </ac:cxnSpMkLst>
        </pc:cxnChg>
        <pc:cxnChg chg="add mod">
          <ac:chgData name="Bentley, Andrew" userId="8950c434-58e8-4736-be54-190d34a5b637" providerId="ADAL" clId="{79DEE696-DA58-4F91-8D23-8AE2C8FF1E6A}" dt="2018-11-07T13:40:38.667" v="8304" actId="1076"/>
          <ac:cxnSpMkLst>
            <pc:docMk/>
            <pc:sldMk cId="3715210842" sldId="292"/>
            <ac:cxnSpMk id="101" creationId="{3A25EA46-7CC5-4268-92CC-75C19AB10055}"/>
          </ac:cxnSpMkLst>
        </pc:cxnChg>
        <pc:cxnChg chg="add mod">
          <ac:chgData name="Bentley, Andrew" userId="8950c434-58e8-4736-be54-190d34a5b637" providerId="ADAL" clId="{79DEE696-DA58-4F91-8D23-8AE2C8FF1E6A}" dt="2018-11-07T13:40:38.667" v="8304" actId="1076"/>
          <ac:cxnSpMkLst>
            <pc:docMk/>
            <pc:sldMk cId="3715210842" sldId="292"/>
            <ac:cxnSpMk id="103" creationId="{68D57534-36D1-4F84-9F18-C1536407ACDF}"/>
          </ac:cxnSpMkLst>
        </pc:cxnChg>
        <pc:cxnChg chg="add mod">
          <ac:chgData name="Bentley, Andrew" userId="8950c434-58e8-4736-be54-190d34a5b637" providerId="ADAL" clId="{79DEE696-DA58-4F91-8D23-8AE2C8FF1E6A}" dt="2018-11-07T13:40:38.667" v="8304" actId="1076"/>
          <ac:cxnSpMkLst>
            <pc:docMk/>
            <pc:sldMk cId="3715210842" sldId="292"/>
            <ac:cxnSpMk id="106" creationId="{0022033B-2F42-47CA-AA69-A2B200326DB5}"/>
          </ac:cxnSpMkLst>
        </pc:cxnChg>
        <pc:cxnChg chg="add mod">
          <ac:chgData name="Bentley, Andrew" userId="8950c434-58e8-4736-be54-190d34a5b637" providerId="ADAL" clId="{79DEE696-DA58-4F91-8D23-8AE2C8FF1E6A}" dt="2018-11-07T13:40:38.667" v="8304" actId="1076"/>
          <ac:cxnSpMkLst>
            <pc:docMk/>
            <pc:sldMk cId="3715210842" sldId="292"/>
            <ac:cxnSpMk id="112" creationId="{7A2AD887-D0B2-4A9B-BF81-159E517B5521}"/>
          </ac:cxnSpMkLst>
        </pc:cxnChg>
        <pc:cxnChg chg="add mod">
          <ac:chgData name="Bentley, Andrew" userId="8950c434-58e8-4736-be54-190d34a5b637" providerId="ADAL" clId="{79DEE696-DA58-4F91-8D23-8AE2C8FF1E6A}" dt="2018-11-07T13:40:38.667" v="8304" actId="1076"/>
          <ac:cxnSpMkLst>
            <pc:docMk/>
            <pc:sldMk cId="3715210842" sldId="292"/>
            <ac:cxnSpMk id="114" creationId="{A3FFD323-516F-419B-9518-82FACF84C361}"/>
          </ac:cxnSpMkLst>
        </pc:cxnChg>
        <pc:cxnChg chg="add mod">
          <ac:chgData name="Bentley, Andrew" userId="8950c434-58e8-4736-be54-190d34a5b637" providerId="ADAL" clId="{79DEE696-DA58-4F91-8D23-8AE2C8FF1E6A}" dt="2018-11-07T13:40:38.667" v="8304" actId="1076"/>
          <ac:cxnSpMkLst>
            <pc:docMk/>
            <pc:sldMk cId="3715210842" sldId="292"/>
            <ac:cxnSpMk id="116" creationId="{1D30653E-58E1-48FC-B334-93A40B6FA850}"/>
          </ac:cxnSpMkLst>
        </pc:cxnChg>
        <pc:cxnChg chg="add mod">
          <ac:chgData name="Bentley, Andrew" userId="8950c434-58e8-4736-be54-190d34a5b637" providerId="ADAL" clId="{79DEE696-DA58-4F91-8D23-8AE2C8FF1E6A}" dt="2018-11-07T13:40:38.667" v="8304" actId="1076"/>
          <ac:cxnSpMkLst>
            <pc:docMk/>
            <pc:sldMk cId="3715210842" sldId="292"/>
            <ac:cxnSpMk id="118" creationId="{D5BB677E-035A-4E6A-BD19-514CADFE59BB}"/>
          </ac:cxnSpMkLst>
        </pc:cxnChg>
        <pc:cxnChg chg="add mod">
          <ac:chgData name="Bentley, Andrew" userId="8950c434-58e8-4736-be54-190d34a5b637" providerId="ADAL" clId="{79DEE696-DA58-4F91-8D23-8AE2C8FF1E6A}" dt="2018-11-07T13:40:38.667" v="8304" actId="1076"/>
          <ac:cxnSpMkLst>
            <pc:docMk/>
            <pc:sldMk cId="3715210842" sldId="292"/>
            <ac:cxnSpMk id="120" creationId="{D1BEE8E0-F5A4-4C2E-8EE0-661C3C032897}"/>
          </ac:cxnSpMkLst>
        </pc:cxnChg>
        <pc:cxnChg chg="add mod">
          <ac:chgData name="Bentley, Andrew" userId="8950c434-58e8-4736-be54-190d34a5b637" providerId="ADAL" clId="{79DEE696-DA58-4F91-8D23-8AE2C8FF1E6A}" dt="2018-11-07T13:40:38.667" v="8304" actId="1076"/>
          <ac:cxnSpMkLst>
            <pc:docMk/>
            <pc:sldMk cId="3715210842" sldId="292"/>
            <ac:cxnSpMk id="121" creationId="{AD793F50-BE80-45ED-B62E-F7B94A23E66D}"/>
          </ac:cxnSpMkLst>
        </pc:cxnChg>
        <pc:cxnChg chg="add mod">
          <ac:chgData name="Bentley, Andrew" userId="8950c434-58e8-4736-be54-190d34a5b637" providerId="ADAL" clId="{79DEE696-DA58-4F91-8D23-8AE2C8FF1E6A}" dt="2018-11-07T13:40:38.667" v="8304" actId="1076"/>
          <ac:cxnSpMkLst>
            <pc:docMk/>
            <pc:sldMk cId="3715210842" sldId="292"/>
            <ac:cxnSpMk id="122" creationId="{48ABD14A-6B5E-4A32-B489-EE07706BC834}"/>
          </ac:cxnSpMkLst>
        </pc:cxnChg>
        <pc:cxnChg chg="add mod">
          <ac:chgData name="Bentley, Andrew" userId="8950c434-58e8-4736-be54-190d34a5b637" providerId="ADAL" clId="{79DEE696-DA58-4F91-8D23-8AE2C8FF1E6A}" dt="2018-11-07T13:40:38.667" v="8304" actId="1076"/>
          <ac:cxnSpMkLst>
            <pc:docMk/>
            <pc:sldMk cId="3715210842" sldId="292"/>
            <ac:cxnSpMk id="123" creationId="{FB2717C1-D23F-44C1-9B14-FE0518ECE143}"/>
          </ac:cxnSpMkLst>
        </pc:cxnChg>
        <pc:cxnChg chg="add mod">
          <ac:chgData name="Bentley, Andrew" userId="8950c434-58e8-4736-be54-190d34a5b637" providerId="ADAL" clId="{79DEE696-DA58-4F91-8D23-8AE2C8FF1E6A}" dt="2018-11-07T13:40:38.667" v="8304" actId="1076"/>
          <ac:cxnSpMkLst>
            <pc:docMk/>
            <pc:sldMk cId="3715210842" sldId="292"/>
            <ac:cxnSpMk id="124" creationId="{494FA6F9-CB17-47C0-A32F-80876FC90DB3}"/>
          </ac:cxnSpMkLst>
        </pc:cxnChg>
        <pc:cxnChg chg="add mod">
          <ac:chgData name="Bentley, Andrew" userId="8950c434-58e8-4736-be54-190d34a5b637" providerId="ADAL" clId="{79DEE696-DA58-4F91-8D23-8AE2C8FF1E6A}" dt="2018-11-07T13:40:38.667" v="8304" actId="1076"/>
          <ac:cxnSpMkLst>
            <pc:docMk/>
            <pc:sldMk cId="3715210842" sldId="292"/>
            <ac:cxnSpMk id="125" creationId="{6E8358A6-B5C3-4F8F-8F27-B14F1CBA89FD}"/>
          </ac:cxnSpMkLst>
        </pc:cxnChg>
        <pc:cxnChg chg="add mod">
          <ac:chgData name="Bentley, Andrew" userId="8950c434-58e8-4736-be54-190d34a5b637" providerId="ADAL" clId="{79DEE696-DA58-4F91-8D23-8AE2C8FF1E6A}" dt="2018-11-07T13:40:38.667" v="8304" actId="1076"/>
          <ac:cxnSpMkLst>
            <pc:docMk/>
            <pc:sldMk cId="3715210842" sldId="292"/>
            <ac:cxnSpMk id="126" creationId="{3EBC1713-444A-408D-9B13-8A9C08694214}"/>
          </ac:cxnSpMkLst>
        </pc:cxnChg>
        <pc:cxnChg chg="add mod">
          <ac:chgData name="Bentley, Andrew" userId="8950c434-58e8-4736-be54-190d34a5b637" providerId="ADAL" clId="{79DEE696-DA58-4F91-8D23-8AE2C8FF1E6A}" dt="2018-11-07T13:40:38.667" v="8304" actId="1076"/>
          <ac:cxnSpMkLst>
            <pc:docMk/>
            <pc:sldMk cId="3715210842" sldId="292"/>
            <ac:cxnSpMk id="127" creationId="{A2FD20E6-F3B2-4169-A7F5-841076A7B2DE}"/>
          </ac:cxnSpMkLst>
        </pc:cxnChg>
        <pc:cxnChg chg="add mod">
          <ac:chgData name="Bentley, Andrew" userId="8950c434-58e8-4736-be54-190d34a5b637" providerId="ADAL" clId="{79DEE696-DA58-4F91-8D23-8AE2C8FF1E6A}" dt="2018-11-07T13:40:38.667" v="8304" actId="1076"/>
          <ac:cxnSpMkLst>
            <pc:docMk/>
            <pc:sldMk cId="3715210842" sldId="292"/>
            <ac:cxnSpMk id="128" creationId="{641059D8-9FC0-47DF-9B5A-DDE332323DCE}"/>
          </ac:cxnSpMkLst>
        </pc:cxnChg>
        <pc:cxnChg chg="add mod">
          <ac:chgData name="Bentley, Andrew" userId="8950c434-58e8-4736-be54-190d34a5b637" providerId="ADAL" clId="{79DEE696-DA58-4F91-8D23-8AE2C8FF1E6A}" dt="2018-11-07T13:40:38.667" v="8304" actId="1076"/>
          <ac:cxnSpMkLst>
            <pc:docMk/>
            <pc:sldMk cId="3715210842" sldId="292"/>
            <ac:cxnSpMk id="129" creationId="{11CB9D22-86BF-4549-8601-F7C2E391EE08}"/>
          </ac:cxnSpMkLst>
        </pc:cxnChg>
        <pc:cxnChg chg="add mod">
          <ac:chgData name="Bentley, Andrew" userId="8950c434-58e8-4736-be54-190d34a5b637" providerId="ADAL" clId="{79DEE696-DA58-4F91-8D23-8AE2C8FF1E6A}" dt="2018-11-07T13:40:38.667" v="8304" actId="1076"/>
          <ac:cxnSpMkLst>
            <pc:docMk/>
            <pc:sldMk cId="3715210842" sldId="292"/>
            <ac:cxnSpMk id="130" creationId="{6BC8F497-28DA-4DDC-B74B-7D21DD6DD021}"/>
          </ac:cxnSpMkLst>
        </pc:cxnChg>
        <pc:cxnChg chg="add mod">
          <ac:chgData name="Bentley, Andrew" userId="8950c434-58e8-4736-be54-190d34a5b637" providerId="ADAL" clId="{79DEE696-DA58-4F91-8D23-8AE2C8FF1E6A}" dt="2018-11-07T13:40:38.667" v="8304" actId="1076"/>
          <ac:cxnSpMkLst>
            <pc:docMk/>
            <pc:sldMk cId="3715210842" sldId="292"/>
            <ac:cxnSpMk id="131" creationId="{FD27594B-EDE8-4CBB-A652-BE541AF339B4}"/>
          </ac:cxnSpMkLst>
        </pc:cxnChg>
        <pc:cxnChg chg="add mod">
          <ac:chgData name="Bentley, Andrew" userId="8950c434-58e8-4736-be54-190d34a5b637" providerId="ADAL" clId="{79DEE696-DA58-4F91-8D23-8AE2C8FF1E6A}" dt="2018-11-07T13:40:38.667" v="8304" actId="1076"/>
          <ac:cxnSpMkLst>
            <pc:docMk/>
            <pc:sldMk cId="3715210842" sldId="292"/>
            <ac:cxnSpMk id="132" creationId="{FC0D78C1-9472-4FA8-AF7E-6B0DB0E62FCF}"/>
          </ac:cxnSpMkLst>
        </pc:cxnChg>
        <pc:cxnChg chg="add mod">
          <ac:chgData name="Bentley, Andrew" userId="8950c434-58e8-4736-be54-190d34a5b637" providerId="ADAL" clId="{79DEE696-DA58-4F91-8D23-8AE2C8FF1E6A}" dt="2018-11-07T13:40:38.667" v="8304" actId="1076"/>
          <ac:cxnSpMkLst>
            <pc:docMk/>
            <pc:sldMk cId="3715210842" sldId="292"/>
            <ac:cxnSpMk id="133" creationId="{35E95BFB-287E-435A-B29E-C599845A3B64}"/>
          </ac:cxnSpMkLst>
        </pc:cxnChg>
        <pc:cxnChg chg="add mod">
          <ac:chgData name="Bentley, Andrew" userId="8950c434-58e8-4736-be54-190d34a5b637" providerId="ADAL" clId="{79DEE696-DA58-4F91-8D23-8AE2C8FF1E6A}" dt="2018-11-07T13:40:38.667" v="8304" actId="1076"/>
          <ac:cxnSpMkLst>
            <pc:docMk/>
            <pc:sldMk cId="3715210842" sldId="292"/>
            <ac:cxnSpMk id="134" creationId="{05908B7D-E32B-4D56-B296-E94426F82C84}"/>
          </ac:cxnSpMkLst>
        </pc:cxnChg>
        <pc:cxnChg chg="add mod">
          <ac:chgData name="Bentley, Andrew" userId="8950c434-58e8-4736-be54-190d34a5b637" providerId="ADAL" clId="{79DEE696-DA58-4F91-8D23-8AE2C8FF1E6A}" dt="2018-11-07T13:40:38.667" v="8304" actId="1076"/>
          <ac:cxnSpMkLst>
            <pc:docMk/>
            <pc:sldMk cId="3715210842" sldId="292"/>
            <ac:cxnSpMk id="135" creationId="{7AB09F07-42A5-40C1-8F5E-67F9307E9628}"/>
          </ac:cxnSpMkLst>
        </pc:cxnChg>
        <pc:cxnChg chg="add mod">
          <ac:chgData name="Bentley, Andrew" userId="8950c434-58e8-4736-be54-190d34a5b637" providerId="ADAL" clId="{79DEE696-DA58-4F91-8D23-8AE2C8FF1E6A}" dt="2018-11-07T13:40:38.667" v="8304" actId="1076"/>
          <ac:cxnSpMkLst>
            <pc:docMk/>
            <pc:sldMk cId="3715210842" sldId="292"/>
            <ac:cxnSpMk id="136" creationId="{AC0A8DC5-5EC9-4A4C-9A66-806839BE4503}"/>
          </ac:cxnSpMkLst>
        </pc:cxnChg>
        <pc:cxnChg chg="add mod">
          <ac:chgData name="Bentley, Andrew" userId="8950c434-58e8-4736-be54-190d34a5b637" providerId="ADAL" clId="{79DEE696-DA58-4F91-8D23-8AE2C8FF1E6A}" dt="2018-11-07T13:40:38.667" v="8304" actId="1076"/>
          <ac:cxnSpMkLst>
            <pc:docMk/>
            <pc:sldMk cId="3715210842" sldId="292"/>
            <ac:cxnSpMk id="137" creationId="{E64081AD-5690-42F6-8820-8BA8BCB8A2E0}"/>
          </ac:cxnSpMkLst>
        </pc:cxnChg>
        <pc:cxnChg chg="add mod">
          <ac:chgData name="Bentley, Andrew" userId="8950c434-58e8-4736-be54-190d34a5b637" providerId="ADAL" clId="{79DEE696-DA58-4F91-8D23-8AE2C8FF1E6A}" dt="2018-11-07T13:40:38.667" v="8304" actId="1076"/>
          <ac:cxnSpMkLst>
            <pc:docMk/>
            <pc:sldMk cId="3715210842" sldId="292"/>
            <ac:cxnSpMk id="138" creationId="{90765D3E-38B3-42DD-A1B3-6776853F0254}"/>
          </ac:cxnSpMkLst>
        </pc:cxnChg>
        <pc:cxnChg chg="add mod">
          <ac:chgData name="Bentley, Andrew" userId="8950c434-58e8-4736-be54-190d34a5b637" providerId="ADAL" clId="{79DEE696-DA58-4F91-8D23-8AE2C8FF1E6A}" dt="2018-11-07T13:40:38.667" v="8304" actId="1076"/>
          <ac:cxnSpMkLst>
            <pc:docMk/>
            <pc:sldMk cId="3715210842" sldId="292"/>
            <ac:cxnSpMk id="139" creationId="{3091007D-2FE5-41C9-97FE-D8464AC1E3C2}"/>
          </ac:cxnSpMkLst>
        </pc:cxnChg>
        <pc:cxnChg chg="add mod">
          <ac:chgData name="Bentley, Andrew" userId="8950c434-58e8-4736-be54-190d34a5b637" providerId="ADAL" clId="{79DEE696-DA58-4F91-8D23-8AE2C8FF1E6A}" dt="2018-11-07T13:40:38.667" v="8304" actId="1076"/>
          <ac:cxnSpMkLst>
            <pc:docMk/>
            <pc:sldMk cId="3715210842" sldId="292"/>
            <ac:cxnSpMk id="140" creationId="{80EF41FB-1478-4808-B219-4ECF3BF80E39}"/>
          </ac:cxnSpMkLst>
        </pc:cxnChg>
        <pc:cxnChg chg="add mod">
          <ac:chgData name="Bentley, Andrew" userId="8950c434-58e8-4736-be54-190d34a5b637" providerId="ADAL" clId="{79DEE696-DA58-4F91-8D23-8AE2C8FF1E6A}" dt="2018-11-07T13:40:38.667" v="8304" actId="1076"/>
          <ac:cxnSpMkLst>
            <pc:docMk/>
            <pc:sldMk cId="3715210842" sldId="292"/>
            <ac:cxnSpMk id="141" creationId="{2A809DF2-24A8-4024-BE01-D412B41AE832}"/>
          </ac:cxnSpMkLst>
        </pc:cxnChg>
        <pc:cxnChg chg="add mod">
          <ac:chgData name="Bentley, Andrew" userId="8950c434-58e8-4736-be54-190d34a5b637" providerId="ADAL" clId="{79DEE696-DA58-4F91-8D23-8AE2C8FF1E6A}" dt="2018-11-07T13:40:38.667" v="8304" actId="1076"/>
          <ac:cxnSpMkLst>
            <pc:docMk/>
            <pc:sldMk cId="3715210842" sldId="292"/>
            <ac:cxnSpMk id="142" creationId="{8F921843-049A-4885-9150-A880E33CC68B}"/>
          </ac:cxnSpMkLst>
        </pc:cxnChg>
        <pc:cxnChg chg="add mod">
          <ac:chgData name="Bentley, Andrew" userId="8950c434-58e8-4736-be54-190d34a5b637" providerId="ADAL" clId="{79DEE696-DA58-4F91-8D23-8AE2C8FF1E6A}" dt="2018-11-07T13:40:38.667" v="8304" actId="1076"/>
          <ac:cxnSpMkLst>
            <pc:docMk/>
            <pc:sldMk cId="3715210842" sldId="292"/>
            <ac:cxnSpMk id="143" creationId="{C2942614-2127-4222-9C90-13945AA179CB}"/>
          </ac:cxnSpMkLst>
        </pc:cxnChg>
        <pc:cxnChg chg="add mod">
          <ac:chgData name="Bentley, Andrew" userId="8950c434-58e8-4736-be54-190d34a5b637" providerId="ADAL" clId="{79DEE696-DA58-4F91-8D23-8AE2C8FF1E6A}" dt="2018-11-07T13:40:38.667" v="8304" actId="1076"/>
          <ac:cxnSpMkLst>
            <pc:docMk/>
            <pc:sldMk cId="3715210842" sldId="292"/>
            <ac:cxnSpMk id="144" creationId="{F6E97C94-921E-4EB0-A2AA-3E5EBC713295}"/>
          </ac:cxnSpMkLst>
        </pc:cxnChg>
        <pc:cxnChg chg="add mod">
          <ac:chgData name="Bentley, Andrew" userId="8950c434-58e8-4736-be54-190d34a5b637" providerId="ADAL" clId="{79DEE696-DA58-4F91-8D23-8AE2C8FF1E6A}" dt="2018-11-07T13:40:38.667" v="8304" actId="1076"/>
          <ac:cxnSpMkLst>
            <pc:docMk/>
            <pc:sldMk cId="3715210842" sldId="292"/>
            <ac:cxnSpMk id="145" creationId="{DF9C9BB5-4BA0-42C9-8582-D93803CEA05F}"/>
          </ac:cxnSpMkLst>
        </pc:cxnChg>
        <pc:cxnChg chg="add mod">
          <ac:chgData name="Bentley, Andrew" userId="8950c434-58e8-4736-be54-190d34a5b637" providerId="ADAL" clId="{79DEE696-DA58-4F91-8D23-8AE2C8FF1E6A}" dt="2018-11-07T13:40:38.667" v="8304" actId="1076"/>
          <ac:cxnSpMkLst>
            <pc:docMk/>
            <pc:sldMk cId="3715210842" sldId="292"/>
            <ac:cxnSpMk id="146" creationId="{B7104C44-7C12-432A-A791-7CDE8288E455}"/>
          </ac:cxnSpMkLst>
        </pc:cxnChg>
        <pc:cxnChg chg="add mod">
          <ac:chgData name="Bentley, Andrew" userId="8950c434-58e8-4736-be54-190d34a5b637" providerId="ADAL" clId="{79DEE696-DA58-4F91-8D23-8AE2C8FF1E6A}" dt="2018-11-07T13:40:38.667" v="8304" actId="1076"/>
          <ac:cxnSpMkLst>
            <pc:docMk/>
            <pc:sldMk cId="3715210842" sldId="292"/>
            <ac:cxnSpMk id="147" creationId="{992983DF-51FD-45B7-9CA4-99BB570DEABF}"/>
          </ac:cxnSpMkLst>
        </pc:cxnChg>
        <pc:cxnChg chg="add mod">
          <ac:chgData name="Bentley, Andrew" userId="8950c434-58e8-4736-be54-190d34a5b637" providerId="ADAL" clId="{79DEE696-DA58-4F91-8D23-8AE2C8FF1E6A}" dt="2018-11-07T13:40:38.667" v="8304" actId="1076"/>
          <ac:cxnSpMkLst>
            <pc:docMk/>
            <pc:sldMk cId="3715210842" sldId="292"/>
            <ac:cxnSpMk id="148" creationId="{97F49666-8AB1-40FF-98E8-AAB2721E455D}"/>
          </ac:cxnSpMkLst>
        </pc:cxnChg>
        <pc:cxnChg chg="add mod">
          <ac:chgData name="Bentley, Andrew" userId="8950c434-58e8-4736-be54-190d34a5b637" providerId="ADAL" clId="{79DEE696-DA58-4F91-8D23-8AE2C8FF1E6A}" dt="2018-11-07T13:40:38.667" v="8304" actId="1076"/>
          <ac:cxnSpMkLst>
            <pc:docMk/>
            <pc:sldMk cId="3715210842" sldId="292"/>
            <ac:cxnSpMk id="149" creationId="{8AB7F37B-7E32-41C3-AAAD-A4B0F231D87B}"/>
          </ac:cxnSpMkLst>
        </pc:cxnChg>
        <pc:cxnChg chg="add mod">
          <ac:chgData name="Bentley, Andrew" userId="8950c434-58e8-4736-be54-190d34a5b637" providerId="ADAL" clId="{79DEE696-DA58-4F91-8D23-8AE2C8FF1E6A}" dt="2018-11-08T08:55:19.495" v="8871"/>
          <ac:cxnSpMkLst>
            <pc:docMk/>
            <pc:sldMk cId="3715210842" sldId="292"/>
            <ac:cxnSpMk id="150" creationId="{029297FD-06AF-4955-AD40-38EA57360BE1}"/>
          </ac:cxnSpMkLst>
        </pc:cxnChg>
        <pc:cxnChg chg="add mod">
          <ac:chgData name="Bentley, Andrew" userId="8950c434-58e8-4736-be54-190d34a5b637" providerId="ADAL" clId="{79DEE696-DA58-4F91-8D23-8AE2C8FF1E6A}" dt="2018-11-08T08:55:19.495" v="8871"/>
          <ac:cxnSpMkLst>
            <pc:docMk/>
            <pc:sldMk cId="3715210842" sldId="292"/>
            <ac:cxnSpMk id="151" creationId="{2F204264-F04B-4E49-8FB7-2F8D962971B1}"/>
          </ac:cxnSpMkLst>
        </pc:cxnChg>
        <pc:cxnChg chg="add mod">
          <ac:chgData name="Bentley, Andrew" userId="8950c434-58e8-4736-be54-190d34a5b637" providerId="ADAL" clId="{79DEE696-DA58-4F91-8D23-8AE2C8FF1E6A}" dt="2018-11-08T08:55:19.495" v="8871"/>
          <ac:cxnSpMkLst>
            <pc:docMk/>
            <pc:sldMk cId="3715210842" sldId="292"/>
            <ac:cxnSpMk id="152" creationId="{C370EE34-9BBF-47C6-9360-AB7B5CEFED3D}"/>
          </ac:cxnSpMkLst>
        </pc:cxnChg>
        <pc:cxnChg chg="add mod">
          <ac:chgData name="Bentley, Andrew" userId="8950c434-58e8-4736-be54-190d34a5b637" providerId="ADAL" clId="{79DEE696-DA58-4F91-8D23-8AE2C8FF1E6A}" dt="2018-11-08T08:55:19.495" v="8871"/>
          <ac:cxnSpMkLst>
            <pc:docMk/>
            <pc:sldMk cId="3715210842" sldId="292"/>
            <ac:cxnSpMk id="153" creationId="{E610169A-6BFD-42D5-A362-206F23D0204B}"/>
          </ac:cxnSpMkLst>
        </pc:cxnChg>
        <pc:cxnChg chg="add mod">
          <ac:chgData name="Bentley, Andrew" userId="8950c434-58e8-4736-be54-190d34a5b637" providerId="ADAL" clId="{79DEE696-DA58-4F91-8D23-8AE2C8FF1E6A}" dt="2018-11-08T08:55:19.495" v="8871"/>
          <ac:cxnSpMkLst>
            <pc:docMk/>
            <pc:sldMk cId="3715210842" sldId="292"/>
            <ac:cxnSpMk id="154" creationId="{608871EC-2B5F-4175-B7E9-823AAC1429AA}"/>
          </ac:cxnSpMkLst>
        </pc:cxnChg>
        <pc:cxnChg chg="add mod">
          <ac:chgData name="Bentley, Andrew" userId="8950c434-58e8-4736-be54-190d34a5b637" providerId="ADAL" clId="{79DEE696-DA58-4F91-8D23-8AE2C8FF1E6A}" dt="2018-11-08T08:55:19.495" v="8871"/>
          <ac:cxnSpMkLst>
            <pc:docMk/>
            <pc:sldMk cId="3715210842" sldId="292"/>
            <ac:cxnSpMk id="155" creationId="{40DC27EF-B334-4107-B562-04689043077A}"/>
          </ac:cxnSpMkLst>
        </pc:cxnChg>
        <pc:cxnChg chg="add mod">
          <ac:chgData name="Bentley, Andrew" userId="8950c434-58e8-4736-be54-190d34a5b637" providerId="ADAL" clId="{79DEE696-DA58-4F91-8D23-8AE2C8FF1E6A}" dt="2018-11-08T08:55:19.495" v="8871"/>
          <ac:cxnSpMkLst>
            <pc:docMk/>
            <pc:sldMk cId="3715210842" sldId="292"/>
            <ac:cxnSpMk id="156" creationId="{B2328A3A-2E7D-4A6D-9CB2-941DEF3702B1}"/>
          </ac:cxnSpMkLst>
        </pc:cxnChg>
        <pc:cxnChg chg="add mod">
          <ac:chgData name="Bentley, Andrew" userId="8950c434-58e8-4736-be54-190d34a5b637" providerId="ADAL" clId="{79DEE696-DA58-4F91-8D23-8AE2C8FF1E6A}" dt="2018-11-08T08:55:19.495" v="8871"/>
          <ac:cxnSpMkLst>
            <pc:docMk/>
            <pc:sldMk cId="3715210842" sldId="292"/>
            <ac:cxnSpMk id="157" creationId="{8A9B1118-B6FE-4BCC-ABF0-ED7DA6000CED}"/>
          </ac:cxnSpMkLst>
        </pc:cxnChg>
        <pc:cxnChg chg="add mod">
          <ac:chgData name="Bentley, Andrew" userId="8950c434-58e8-4736-be54-190d34a5b637" providerId="ADAL" clId="{79DEE696-DA58-4F91-8D23-8AE2C8FF1E6A}" dt="2018-11-08T08:55:19.495" v="8871"/>
          <ac:cxnSpMkLst>
            <pc:docMk/>
            <pc:sldMk cId="3715210842" sldId="292"/>
            <ac:cxnSpMk id="158" creationId="{E7B3284E-4110-4F2B-A8B1-E9C4DC47C416}"/>
          </ac:cxnSpMkLst>
        </pc:cxnChg>
        <pc:cxnChg chg="add mod">
          <ac:chgData name="Bentley, Andrew" userId="8950c434-58e8-4736-be54-190d34a5b637" providerId="ADAL" clId="{79DEE696-DA58-4F91-8D23-8AE2C8FF1E6A}" dt="2018-11-08T08:55:19.495" v="8871"/>
          <ac:cxnSpMkLst>
            <pc:docMk/>
            <pc:sldMk cId="3715210842" sldId="292"/>
            <ac:cxnSpMk id="159" creationId="{92B6E214-5582-4D8E-B763-5A1045997EC0}"/>
          </ac:cxnSpMkLst>
        </pc:cxnChg>
        <pc:cxnChg chg="add del mod">
          <ac:chgData name="Bentley, Andrew" userId="8950c434-58e8-4736-be54-190d34a5b637" providerId="ADAL" clId="{79DEE696-DA58-4F91-8D23-8AE2C8FF1E6A}" dt="2018-11-07T13:37:10.920" v="8273" actId="478"/>
          <ac:cxnSpMkLst>
            <pc:docMk/>
            <pc:sldMk cId="3715210842" sldId="292"/>
            <ac:cxnSpMk id="2056" creationId="{E410CF62-F1AE-472F-A383-978ED309EBDA}"/>
          </ac:cxnSpMkLst>
        </pc:cxnChg>
        <pc:cxnChg chg="add del mod">
          <ac:chgData name="Bentley, Andrew" userId="8950c434-58e8-4736-be54-190d34a5b637" providerId="ADAL" clId="{79DEE696-DA58-4F91-8D23-8AE2C8FF1E6A}" dt="2018-11-07T13:37:10.920" v="8273" actId="478"/>
          <ac:cxnSpMkLst>
            <pc:docMk/>
            <pc:sldMk cId="3715210842" sldId="292"/>
            <ac:cxnSpMk id="2060" creationId="{6F4EBD78-1209-4B6E-A632-A720EEB5F9E3}"/>
          </ac:cxnSpMkLst>
        </pc:cxnChg>
        <pc:cxnChg chg="add del mod">
          <ac:chgData name="Bentley, Andrew" userId="8950c434-58e8-4736-be54-190d34a5b637" providerId="ADAL" clId="{79DEE696-DA58-4F91-8D23-8AE2C8FF1E6A}" dt="2018-11-07T13:37:10.920" v="8273" actId="478"/>
          <ac:cxnSpMkLst>
            <pc:docMk/>
            <pc:sldMk cId="3715210842" sldId="292"/>
            <ac:cxnSpMk id="2062" creationId="{10669587-CEA5-4605-AEB0-93BCCFCFAEFF}"/>
          </ac:cxnSpMkLst>
        </pc:cxnChg>
        <pc:cxnChg chg="add del mod">
          <ac:chgData name="Bentley, Andrew" userId="8950c434-58e8-4736-be54-190d34a5b637" providerId="ADAL" clId="{79DEE696-DA58-4F91-8D23-8AE2C8FF1E6A}" dt="2018-11-07T13:37:10.920" v="8273" actId="478"/>
          <ac:cxnSpMkLst>
            <pc:docMk/>
            <pc:sldMk cId="3715210842" sldId="292"/>
            <ac:cxnSpMk id="2064" creationId="{076B5CDA-FFEA-45E4-96EB-EDA4B972D9E6}"/>
          </ac:cxnSpMkLst>
        </pc:cxnChg>
      </pc:sldChg>
      <pc:sldChg chg="modSp add">
        <pc:chgData name="Bentley, Andrew" userId="8950c434-58e8-4736-be54-190d34a5b637" providerId="ADAL" clId="{79DEE696-DA58-4F91-8D23-8AE2C8FF1E6A}" dt="2018-11-08T08:55:19.495" v="8871"/>
        <pc:sldMkLst>
          <pc:docMk/>
          <pc:sldMk cId="4106696718" sldId="293"/>
        </pc:sldMkLst>
        <pc:spChg chg="mod">
          <ac:chgData name="Bentley, Andrew" userId="8950c434-58e8-4736-be54-190d34a5b637" providerId="ADAL" clId="{79DEE696-DA58-4F91-8D23-8AE2C8FF1E6A}" dt="2018-11-08T08:55:19.495" v="8871"/>
          <ac:spMkLst>
            <pc:docMk/>
            <pc:sldMk cId="4106696718" sldId="293"/>
            <ac:spMk id="94" creationId="{73555005-1F52-48B4-BCAE-022FFF3E9C04}"/>
          </ac:spMkLst>
        </pc:spChg>
      </pc:sldChg>
      <pc:sldChg chg="modSp">
        <pc:chgData name="Bentley, Andrew" userId="8950c434-58e8-4736-be54-190d34a5b637" providerId="ADAL" clId="{79DEE696-DA58-4F91-8D23-8AE2C8FF1E6A}" dt="2018-11-07T11:30:00.276" v="7610" actId="20577"/>
        <pc:sldMkLst>
          <pc:docMk/>
          <pc:sldMk cId="2830416967" sldId="297"/>
        </pc:sldMkLst>
        <pc:spChg chg="mod">
          <ac:chgData name="Bentley, Andrew" userId="8950c434-58e8-4736-be54-190d34a5b637" providerId="ADAL" clId="{79DEE696-DA58-4F91-8D23-8AE2C8FF1E6A}" dt="2018-11-07T11:30:00.276" v="7610" actId="20577"/>
          <ac:spMkLst>
            <pc:docMk/>
            <pc:sldMk cId="2830416967" sldId="297"/>
            <ac:spMk id="3" creationId="{602B9376-A2FD-4CA2-8FB2-64B7BD26F44B}"/>
          </ac:spMkLst>
        </pc:spChg>
      </pc:sldChg>
      <pc:sldChg chg="delSp modSp">
        <pc:chgData name="Bentley, Andrew" userId="8950c434-58e8-4736-be54-190d34a5b637" providerId="ADAL" clId="{79DEE696-DA58-4F91-8D23-8AE2C8FF1E6A}" dt="2018-11-08T11:34:50.511" v="11356" actId="20577"/>
        <pc:sldMkLst>
          <pc:docMk/>
          <pc:sldMk cId="869814551" sldId="298"/>
        </pc:sldMkLst>
        <pc:spChg chg="mod">
          <ac:chgData name="Bentley, Andrew" userId="8950c434-58e8-4736-be54-190d34a5b637" providerId="ADAL" clId="{79DEE696-DA58-4F91-8D23-8AE2C8FF1E6A}" dt="2018-11-08T11:34:50.511" v="11356" actId="20577"/>
          <ac:spMkLst>
            <pc:docMk/>
            <pc:sldMk cId="869814551" sldId="298"/>
            <ac:spMk id="3" creationId="{602B9376-A2FD-4CA2-8FB2-64B7BD26F44B}"/>
          </ac:spMkLst>
        </pc:spChg>
        <pc:picChg chg="del mod">
          <ac:chgData name="Bentley, Andrew" userId="8950c434-58e8-4736-be54-190d34a5b637" providerId="ADAL" clId="{79DEE696-DA58-4F91-8D23-8AE2C8FF1E6A}" dt="2018-11-06T15:37:05.923" v="6891" actId="478"/>
          <ac:picMkLst>
            <pc:docMk/>
            <pc:sldMk cId="869814551" sldId="298"/>
            <ac:picMk id="6" creationId="{75A2BAFF-54EB-4188-8D14-85D597A44388}"/>
          </ac:picMkLst>
        </pc:picChg>
      </pc:sldChg>
      <pc:sldChg chg="modSp add del">
        <pc:chgData name="Bentley, Andrew" userId="8950c434-58e8-4736-be54-190d34a5b637" providerId="ADAL" clId="{79DEE696-DA58-4F91-8D23-8AE2C8FF1E6A}" dt="2018-11-08T11:20:11.929" v="10919" actId="27636"/>
        <pc:sldMkLst>
          <pc:docMk/>
          <pc:sldMk cId="3906270613" sldId="302"/>
        </pc:sldMkLst>
        <pc:spChg chg="mod">
          <ac:chgData name="Bentley, Andrew" userId="8950c434-58e8-4736-be54-190d34a5b637" providerId="ADAL" clId="{79DEE696-DA58-4F91-8D23-8AE2C8FF1E6A}" dt="2018-11-08T11:20:11.929" v="10919" actId="27636"/>
          <ac:spMkLst>
            <pc:docMk/>
            <pc:sldMk cId="3906270613" sldId="302"/>
            <ac:spMk id="3" creationId="{11445CF3-1ADB-4840-81D7-72C10AF796E0}"/>
          </ac:spMkLst>
        </pc:spChg>
      </pc:sldChg>
      <pc:sldChg chg="modSp add del">
        <pc:chgData name="Bentley, Andrew" userId="8950c434-58e8-4736-be54-190d34a5b637" providerId="ADAL" clId="{79DEE696-DA58-4F91-8D23-8AE2C8FF1E6A}" dt="2018-11-07T11:56:43.810" v="7663"/>
        <pc:sldMkLst>
          <pc:docMk/>
          <pc:sldMk cId="3021263626" sldId="303"/>
        </pc:sldMkLst>
        <pc:spChg chg="mod">
          <ac:chgData name="Bentley, Andrew" userId="8950c434-58e8-4736-be54-190d34a5b637" providerId="ADAL" clId="{79DEE696-DA58-4F91-8D23-8AE2C8FF1E6A}" dt="2018-10-24T07:30:40.911" v="603" actId="20577"/>
          <ac:spMkLst>
            <pc:docMk/>
            <pc:sldMk cId="3021263626" sldId="303"/>
            <ac:spMk id="3" creationId="{96F380B4-532D-467C-A2D3-6617699BDC74}"/>
          </ac:spMkLst>
        </pc:spChg>
      </pc:sldChg>
      <pc:sldChg chg="addSp delSp modSp setBg modNotesTx">
        <pc:chgData name="Bentley, Andrew" userId="8950c434-58e8-4736-be54-190d34a5b637" providerId="ADAL" clId="{79DEE696-DA58-4F91-8D23-8AE2C8FF1E6A}" dt="2018-11-07T11:25:39.252" v="7572" actId="20577"/>
        <pc:sldMkLst>
          <pc:docMk/>
          <pc:sldMk cId="1912503564" sldId="304"/>
        </pc:sldMkLst>
        <pc:spChg chg="mod">
          <ac:chgData name="Bentley, Andrew" userId="8950c434-58e8-4736-be54-190d34a5b637" providerId="ADAL" clId="{79DEE696-DA58-4F91-8D23-8AE2C8FF1E6A}" dt="2018-11-07T11:12:19.614" v="7010" actId="20577"/>
          <ac:spMkLst>
            <pc:docMk/>
            <pc:sldMk cId="1912503564" sldId="304"/>
            <ac:spMk id="2" creationId="{D9C86ACA-09BC-498F-8C46-8CD3AFCAB903}"/>
          </ac:spMkLst>
        </pc:spChg>
        <pc:spChg chg="mod">
          <ac:chgData name="Bentley, Andrew" userId="8950c434-58e8-4736-be54-190d34a5b637" providerId="ADAL" clId="{79DEE696-DA58-4F91-8D23-8AE2C8FF1E6A}" dt="2018-11-07T11:24:20.628" v="7296" actId="20577"/>
          <ac:spMkLst>
            <pc:docMk/>
            <pc:sldMk cId="1912503564" sldId="304"/>
            <ac:spMk id="3" creationId="{96F380B4-532D-467C-A2D3-6617699BDC74}"/>
          </ac:spMkLst>
        </pc:spChg>
        <pc:spChg chg="add del">
          <ac:chgData name="Bentley, Andrew" userId="8950c434-58e8-4736-be54-190d34a5b637" providerId="ADAL" clId="{79DEE696-DA58-4F91-8D23-8AE2C8FF1E6A}" dt="2018-11-07T11:13:41.791" v="7058" actId="478"/>
          <ac:spMkLst>
            <pc:docMk/>
            <pc:sldMk cId="1912503564" sldId="304"/>
            <ac:spMk id="5" creationId="{70F7E3ED-735F-4A8E-B749-2398C6B2561E}"/>
          </ac:spMkLst>
        </pc:spChg>
        <pc:graphicFrameChg chg="add del">
          <ac:chgData name="Bentley, Andrew" userId="8950c434-58e8-4736-be54-190d34a5b637" providerId="ADAL" clId="{79DEE696-DA58-4F91-8D23-8AE2C8FF1E6A}" dt="2018-11-07T11:13:41.791" v="7058" actId="478"/>
          <ac:graphicFrameMkLst>
            <pc:docMk/>
            <pc:sldMk cId="1912503564" sldId="304"/>
            <ac:graphicFrameMk id="4" creationId="{3F28C85D-E808-4C85-A3DD-8B5B07A06651}"/>
          </ac:graphicFrameMkLst>
        </pc:graphicFrameChg>
        <pc:picChg chg="add del">
          <ac:chgData name="Bentley, Andrew" userId="8950c434-58e8-4736-be54-190d34a5b637" providerId="ADAL" clId="{79DEE696-DA58-4F91-8D23-8AE2C8FF1E6A}" dt="2018-11-07T11:13:41.791" v="7058" actId="478"/>
          <ac:picMkLst>
            <pc:docMk/>
            <pc:sldMk cId="1912503564" sldId="304"/>
            <ac:picMk id="1026" creationId="{AA84C417-74DF-4365-AC94-6A3859F8CE30}"/>
          </ac:picMkLst>
        </pc:picChg>
        <pc:picChg chg="add del">
          <ac:chgData name="Bentley, Andrew" userId="8950c434-58e8-4736-be54-190d34a5b637" providerId="ADAL" clId="{79DEE696-DA58-4F91-8D23-8AE2C8FF1E6A}" dt="2018-11-07T11:13:41.791" v="7058" actId="478"/>
          <ac:picMkLst>
            <pc:docMk/>
            <pc:sldMk cId="1912503564" sldId="304"/>
            <ac:picMk id="1027" creationId="{9F450D5F-ACC6-4978-A248-A945139D1485}"/>
          </ac:picMkLst>
        </pc:picChg>
      </pc:sldChg>
      <pc:sldChg chg="modSp ord">
        <pc:chgData name="Bentley, Andrew" userId="8950c434-58e8-4736-be54-190d34a5b637" providerId="ADAL" clId="{79DEE696-DA58-4F91-8D23-8AE2C8FF1E6A}" dt="2018-11-06T14:10:30.052" v="5691" actId="1076"/>
        <pc:sldMkLst>
          <pc:docMk/>
          <pc:sldMk cId="3882266584" sldId="307"/>
        </pc:sldMkLst>
        <pc:spChg chg="mod">
          <ac:chgData name="Bentley, Andrew" userId="8950c434-58e8-4736-be54-190d34a5b637" providerId="ADAL" clId="{79DEE696-DA58-4F91-8D23-8AE2C8FF1E6A}" dt="2018-11-06T14:10:30.052" v="5691" actId="1076"/>
          <ac:spMkLst>
            <pc:docMk/>
            <pc:sldMk cId="3882266584" sldId="307"/>
            <ac:spMk id="3" creationId="{BDD6EEC2-EDB9-40FA-934C-4516102A31CE}"/>
          </ac:spMkLst>
        </pc:spChg>
      </pc:sldChg>
      <pc:sldChg chg="addSp delSp modSp ord">
        <pc:chgData name="Bentley, Andrew" userId="8950c434-58e8-4736-be54-190d34a5b637" providerId="ADAL" clId="{79DEE696-DA58-4F91-8D23-8AE2C8FF1E6A}" dt="2018-11-06T14:43:35.456" v="6294" actId="20577"/>
        <pc:sldMkLst>
          <pc:docMk/>
          <pc:sldMk cId="4273465005" sldId="309"/>
        </pc:sldMkLst>
        <pc:spChg chg="mod">
          <ac:chgData name="Bentley, Andrew" userId="8950c434-58e8-4736-be54-190d34a5b637" providerId="ADAL" clId="{79DEE696-DA58-4F91-8D23-8AE2C8FF1E6A}" dt="2018-11-06T14:43:35.456" v="6294" actId="20577"/>
          <ac:spMkLst>
            <pc:docMk/>
            <pc:sldMk cId="4273465005" sldId="309"/>
            <ac:spMk id="6" creationId="{CF2257CA-2A8A-47EB-8745-9D5FB6371CB3}"/>
          </ac:spMkLst>
        </pc:spChg>
        <pc:spChg chg="mod">
          <ac:chgData name="Bentley, Andrew" userId="8950c434-58e8-4736-be54-190d34a5b637" providerId="ADAL" clId="{79DEE696-DA58-4F91-8D23-8AE2C8FF1E6A}" dt="2018-10-25T13:06:30.769" v="3149" actId="207"/>
          <ac:spMkLst>
            <pc:docMk/>
            <pc:sldMk cId="4273465005" sldId="309"/>
            <ac:spMk id="20" creationId="{C20B91D2-B706-4107-B0EC-2D8551595459}"/>
          </ac:spMkLst>
        </pc:spChg>
        <pc:spChg chg="mod">
          <ac:chgData name="Bentley, Andrew" userId="8950c434-58e8-4736-be54-190d34a5b637" providerId="ADAL" clId="{79DEE696-DA58-4F91-8D23-8AE2C8FF1E6A}" dt="2018-10-25T09:12:23.802" v="2386" actId="208"/>
          <ac:spMkLst>
            <pc:docMk/>
            <pc:sldMk cId="4273465005" sldId="309"/>
            <ac:spMk id="21" creationId="{B4614F24-763A-4FAB-B3CB-9FB2353C72C0}"/>
          </ac:spMkLst>
        </pc:spChg>
        <pc:spChg chg="mod">
          <ac:chgData name="Bentley, Andrew" userId="8950c434-58e8-4736-be54-190d34a5b637" providerId="ADAL" clId="{79DEE696-DA58-4F91-8D23-8AE2C8FF1E6A}" dt="2018-10-25T13:06:17.120" v="3148" actId="207"/>
          <ac:spMkLst>
            <pc:docMk/>
            <pc:sldMk cId="4273465005" sldId="309"/>
            <ac:spMk id="22" creationId="{E0D4F788-9D04-4B10-9C34-E6767726B1F0}"/>
          </ac:spMkLst>
        </pc:spChg>
        <pc:spChg chg="mod">
          <ac:chgData name="Bentley, Andrew" userId="8950c434-58e8-4736-be54-190d34a5b637" providerId="ADAL" clId="{79DEE696-DA58-4F91-8D23-8AE2C8FF1E6A}" dt="2018-10-25T13:06:17.120" v="3148" actId="207"/>
          <ac:spMkLst>
            <pc:docMk/>
            <pc:sldMk cId="4273465005" sldId="309"/>
            <ac:spMk id="23" creationId="{D1ABDEE8-8D8C-4A74-BF64-AA40239B2A1E}"/>
          </ac:spMkLst>
        </pc:spChg>
        <pc:spChg chg="mod">
          <ac:chgData name="Bentley, Andrew" userId="8950c434-58e8-4736-be54-190d34a5b637" providerId="ADAL" clId="{79DEE696-DA58-4F91-8D23-8AE2C8FF1E6A}" dt="2018-10-25T09:12:23.802" v="2386" actId="208"/>
          <ac:spMkLst>
            <pc:docMk/>
            <pc:sldMk cId="4273465005" sldId="309"/>
            <ac:spMk id="24" creationId="{EB19C648-B9A7-421E-8A95-CC382732FB37}"/>
          </ac:spMkLst>
        </pc:spChg>
        <pc:spChg chg="mod">
          <ac:chgData name="Bentley, Andrew" userId="8950c434-58e8-4736-be54-190d34a5b637" providerId="ADAL" clId="{79DEE696-DA58-4F91-8D23-8AE2C8FF1E6A}" dt="2018-10-25T09:12:23.802" v="2386" actId="208"/>
          <ac:spMkLst>
            <pc:docMk/>
            <pc:sldMk cId="4273465005" sldId="309"/>
            <ac:spMk id="25" creationId="{3BC630AE-D712-4654-B0AF-6269D0D6AED5}"/>
          </ac:spMkLst>
        </pc:spChg>
        <pc:spChg chg="mod">
          <ac:chgData name="Bentley, Andrew" userId="8950c434-58e8-4736-be54-190d34a5b637" providerId="ADAL" clId="{79DEE696-DA58-4F91-8D23-8AE2C8FF1E6A}" dt="2018-10-25T13:06:37.981" v="3150" actId="207"/>
          <ac:spMkLst>
            <pc:docMk/>
            <pc:sldMk cId="4273465005" sldId="309"/>
            <ac:spMk id="26" creationId="{1745E044-AEEB-42A5-8CBD-30622D8BE6E0}"/>
          </ac:spMkLst>
        </pc:spChg>
        <pc:spChg chg="mod">
          <ac:chgData name="Bentley, Andrew" userId="8950c434-58e8-4736-be54-190d34a5b637" providerId="ADAL" clId="{79DEE696-DA58-4F91-8D23-8AE2C8FF1E6A}" dt="2018-10-25T13:06:41.757" v="3151" actId="207"/>
          <ac:spMkLst>
            <pc:docMk/>
            <pc:sldMk cId="4273465005" sldId="309"/>
            <ac:spMk id="27" creationId="{81CCD0BD-4D5C-40C8-B5EF-4DDA71646EA7}"/>
          </ac:spMkLst>
        </pc:spChg>
        <pc:spChg chg="mod">
          <ac:chgData name="Bentley, Andrew" userId="8950c434-58e8-4736-be54-190d34a5b637" providerId="ADAL" clId="{79DEE696-DA58-4F91-8D23-8AE2C8FF1E6A}" dt="2018-10-25T13:06:49.712" v="3152" actId="207"/>
          <ac:spMkLst>
            <pc:docMk/>
            <pc:sldMk cId="4273465005" sldId="309"/>
            <ac:spMk id="28" creationId="{135B5052-8EBF-4551-AEE3-27A829233304}"/>
          </ac:spMkLst>
        </pc:spChg>
        <pc:spChg chg="mod">
          <ac:chgData name="Bentley, Andrew" userId="8950c434-58e8-4736-be54-190d34a5b637" providerId="ADAL" clId="{79DEE696-DA58-4F91-8D23-8AE2C8FF1E6A}" dt="2018-10-25T13:06:49.712" v="3152" actId="207"/>
          <ac:spMkLst>
            <pc:docMk/>
            <pc:sldMk cId="4273465005" sldId="309"/>
            <ac:spMk id="29" creationId="{7BCAD4B9-ED47-4619-B85C-6113241788F5}"/>
          </ac:spMkLst>
        </pc:spChg>
        <pc:spChg chg="mod">
          <ac:chgData name="Bentley, Andrew" userId="8950c434-58e8-4736-be54-190d34a5b637" providerId="ADAL" clId="{79DEE696-DA58-4F91-8D23-8AE2C8FF1E6A}" dt="2018-10-25T09:12:23.802" v="2386" actId="208"/>
          <ac:spMkLst>
            <pc:docMk/>
            <pc:sldMk cId="4273465005" sldId="309"/>
            <ac:spMk id="30" creationId="{123E46A4-1195-4C22-AD37-DF68AFA3169E}"/>
          </ac:spMkLst>
        </pc:spChg>
        <pc:spChg chg="mod">
          <ac:chgData name="Bentley, Andrew" userId="8950c434-58e8-4736-be54-190d34a5b637" providerId="ADAL" clId="{79DEE696-DA58-4F91-8D23-8AE2C8FF1E6A}" dt="2018-10-25T13:10:11.319" v="3467" actId="207"/>
          <ac:spMkLst>
            <pc:docMk/>
            <pc:sldMk cId="4273465005" sldId="309"/>
            <ac:spMk id="31" creationId="{D8EDDF59-CB34-4101-8A12-C95ED872C187}"/>
          </ac:spMkLst>
        </pc:spChg>
        <pc:spChg chg="mod">
          <ac:chgData name="Bentley, Andrew" userId="8950c434-58e8-4736-be54-190d34a5b637" providerId="ADAL" clId="{79DEE696-DA58-4F91-8D23-8AE2C8FF1E6A}" dt="2018-10-25T09:12:23.802" v="2386" actId="208"/>
          <ac:spMkLst>
            <pc:docMk/>
            <pc:sldMk cId="4273465005" sldId="309"/>
            <ac:spMk id="32" creationId="{BB416AC3-519B-40AD-8160-4DD5864606A1}"/>
          </ac:spMkLst>
        </pc:spChg>
        <pc:spChg chg="mod">
          <ac:chgData name="Bentley, Andrew" userId="8950c434-58e8-4736-be54-190d34a5b637" providerId="ADAL" clId="{79DEE696-DA58-4F91-8D23-8AE2C8FF1E6A}" dt="2018-10-25T13:10:04.262" v="3466" actId="207"/>
          <ac:spMkLst>
            <pc:docMk/>
            <pc:sldMk cId="4273465005" sldId="309"/>
            <ac:spMk id="33" creationId="{2C78CC77-8824-4B2C-BBAC-0DC9DD2BD791}"/>
          </ac:spMkLst>
        </pc:spChg>
        <pc:spChg chg="mod">
          <ac:chgData name="Bentley, Andrew" userId="8950c434-58e8-4736-be54-190d34a5b637" providerId="ADAL" clId="{79DEE696-DA58-4F91-8D23-8AE2C8FF1E6A}" dt="2018-10-25T09:12:23.802" v="2386" actId="208"/>
          <ac:spMkLst>
            <pc:docMk/>
            <pc:sldMk cId="4273465005" sldId="309"/>
            <ac:spMk id="34" creationId="{622A3374-0ED3-48B6-BA41-7689B232A8D6}"/>
          </ac:spMkLst>
        </pc:spChg>
        <pc:spChg chg="mod">
          <ac:chgData name="Bentley, Andrew" userId="8950c434-58e8-4736-be54-190d34a5b637" providerId="ADAL" clId="{79DEE696-DA58-4F91-8D23-8AE2C8FF1E6A}" dt="2018-10-25T09:12:23.802" v="2386" actId="208"/>
          <ac:spMkLst>
            <pc:docMk/>
            <pc:sldMk cId="4273465005" sldId="309"/>
            <ac:spMk id="35" creationId="{05CF99D9-A99C-4E3E-B867-E8937898547E}"/>
          </ac:spMkLst>
        </pc:spChg>
        <pc:spChg chg="add mod">
          <ac:chgData name="Bentley, Andrew" userId="8950c434-58e8-4736-be54-190d34a5b637" providerId="ADAL" clId="{79DEE696-DA58-4F91-8D23-8AE2C8FF1E6A}" dt="2018-10-25T13:09:57.127" v="3465" actId="207"/>
          <ac:spMkLst>
            <pc:docMk/>
            <pc:sldMk cId="4273465005" sldId="309"/>
            <ac:spMk id="62" creationId="{9821DB33-E32C-4908-AD80-912ABC61D104}"/>
          </ac:spMkLst>
        </pc:spChg>
        <pc:spChg chg="add mod">
          <ac:chgData name="Bentley, Andrew" userId="8950c434-58e8-4736-be54-190d34a5b637" providerId="ADAL" clId="{79DEE696-DA58-4F91-8D23-8AE2C8FF1E6A}" dt="2018-10-25T13:07:07.207" v="3154" actId="207"/>
          <ac:spMkLst>
            <pc:docMk/>
            <pc:sldMk cId="4273465005" sldId="309"/>
            <ac:spMk id="64" creationId="{09E2D1DA-D115-48CA-A572-EA6CB8A79702}"/>
          </ac:spMkLst>
        </pc:spChg>
        <pc:spChg chg="add mod">
          <ac:chgData name="Bentley, Andrew" userId="8950c434-58e8-4736-be54-190d34a5b637" providerId="ADAL" clId="{79DEE696-DA58-4F91-8D23-8AE2C8FF1E6A}" dt="2018-10-25T09:12:23.802" v="2386" actId="208"/>
          <ac:spMkLst>
            <pc:docMk/>
            <pc:sldMk cId="4273465005" sldId="309"/>
            <ac:spMk id="66" creationId="{14053C6D-5084-4CF2-8DFD-2579B65B125F}"/>
          </ac:spMkLst>
        </pc:spChg>
        <pc:spChg chg="add mod">
          <ac:chgData name="Bentley, Andrew" userId="8950c434-58e8-4736-be54-190d34a5b637" providerId="ADAL" clId="{79DEE696-DA58-4F91-8D23-8AE2C8FF1E6A}" dt="2018-10-25T13:06:59.197" v="3153" actId="207"/>
          <ac:spMkLst>
            <pc:docMk/>
            <pc:sldMk cId="4273465005" sldId="309"/>
            <ac:spMk id="68" creationId="{170B75D9-BEC3-4E47-A2C9-8F1D0A513D39}"/>
          </ac:spMkLst>
        </pc:spChg>
        <pc:spChg chg="add mod">
          <ac:chgData name="Bentley, Andrew" userId="8950c434-58e8-4736-be54-190d34a5b637" providerId="ADAL" clId="{79DEE696-DA58-4F91-8D23-8AE2C8FF1E6A}" dt="2018-10-25T13:09:52.002" v="3464" actId="207"/>
          <ac:spMkLst>
            <pc:docMk/>
            <pc:sldMk cId="4273465005" sldId="309"/>
            <ac:spMk id="70" creationId="{10DDAE11-AD06-4BD0-955A-820BA54386C8}"/>
          </ac:spMkLst>
        </pc:spChg>
        <pc:spChg chg="add mod">
          <ac:chgData name="Bentley, Andrew" userId="8950c434-58e8-4736-be54-190d34a5b637" providerId="ADAL" clId="{79DEE696-DA58-4F91-8D23-8AE2C8FF1E6A}" dt="2018-10-25T09:12:23.802" v="2386" actId="208"/>
          <ac:spMkLst>
            <pc:docMk/>
            <pc:sldMk cId="4273465005" sldId="309"/>
            <ac:spMk id="72" creationId="{47DA96C7-D995-4076-85EB-7C1D361998B3}"/>
          </ac:spMkLst>
        </pc:spChg>
        <pc:spChg chg="add mod">
          <ac:chgData name="Bentley, Andrew" userId="8950c434-58e8-4736-be54-190d34a5b637" providerId="ADAL" clId="{79DEE696-DA58-4F91-8D23-8AE2C8FF1E6A}" dt="2018-10-25T08:55:17.713" v="2089" actId="1076"/>
          <ac:spMkLst>
            <pc:docMk/>
            <pc:sldMk cId="4273465005" sldId="309"/>
            <ac:spMk id="191" creationId="{6FD6D142-CFC1-4550-B192-300C89B9EA36}"/>
          </ac:spMkLst>
        </pc:spChg>
        <pc:spChg chg="add mod">
          <ac:chgData name="Bentley, Andrew" userId="8950c434-58e8-4736-be54-190d34a5b637" providerId="ADAL" clId="{79DEE696-DA58-4F91-8D23-8AE2C8FF1E6A}" dt="2018-11-06T12:12:17.194" v="4956" actId="207"/>
          <ac:spMkLst>
            <pc:docMk/>
            <pc:sldMk cId="4273465005" sldId="309"/>
            <ac:spMk id="192" creationId="{BD80B42C-4336-4ACB-A95D-71A2DC5BC959}"/>
          </ac:spMkLst>
        </pc:spChg>
        <pc:spChg chg="add mod">
          <ac:chgData name="Bentley, Andrew" userId="8950c434-58e8-4736-be54-190d34a5b637" providerId="ADAL" clId="{79DEE696-DA58-4F91-8D23-8AE2C8FF1E6A}" dt="2018-10-25T08:55:17.713" v="2089" actId="1076"/>
          <ac:spMkLst>
            <pc:docMk/>
            <pc:sldMk cId="4273465005" sldId="309"/>
            <ac:spMk id="198" creationId="{E036FF8C-A86A-4680-9EA3-5DAA982CC968}"/>
          </ac:spMkLst>
        </pc:spChg>
        <pc:spChg chg="add mod">
          <ac:chgData name="Bentley, Andrew" userId="8950c434-58e8-4736-be54-190d34a5b637" providerId="ADAL" clId="{79DEE696-DA58-4F91-8D23-8AE2C8FF1E6A}" dt="2018-11-06T12:12:17.194" v="4956" actId="207"/>
          <ac:spMkLst>
            <pc:docMk/>
            <pc:sldMk cId="4273465005" sldId="309"/>
            <ac:spMk id="200" creationId="{6D62402D-5BB4-4F29-B7F2-4BC700BFA08D}"/>
          </ac:spMkLst>
        </pc:spChg>
        <pc:spChg chg="add mod">
          <ac:chgData name="Bentley, Andrew" userId="8950c434-58e8-4736-be54-190d34a5b637" providerId="ADAL" clId="{79DEE696-DA58-4F91-8D23-8AE2C8FF1E6A}" dt="2018-11-06T12:12:17.194" v="4956" actId="207"/>
          <ac:spMkLst>
            <pc:docMk/>
            <pc:sldMk cId="4273465005" sldId="309"/>
            <ac:spMk id="202" creationId="{DE4656A4-4B94-47C8-9782-665CAD37A4AB}"/>
          </ac:spMkLst>
        </pc:spChg>
        <pc:spChg chg="add mod">
          <ac:chgData name="Bentley, Andrew" userId="8950c434-58e8-4736-be54-190d34a5b637" providerId="ADAL" clId="{79DEE696-DA58-4F91-8D23-8AE2C8FF1E6A}" dt="2018-10-25T08:55:17.713" v="2089" actId="1076"/>
          <ac:spMkLst>
            <pc:docMk/>
            <pc:sldMk cId="4273465005" sldId="309"/>
            <ac:spMk id="204" creationId="{5383FC3A-13B3-4270-AC44-A2869F9B2D8E}"/>
          </ac:spMkLst>
        </pc:spChg>
        <pc:spChg chg="add mod">
          <ac:chgData name="Bentley, Andrew" userId="8950c434-58e8-4736-be54-190d34a5b637" providerId="ADAL" clId="{79DEE696-DA58-4F91-8D23-8AE2C8FF1E6A}" dt="2018-10-25T08:55:17.713" v="2089" actId="1076"/>
          <ac:spMkLst>
            <pc:docMk/>
            <pc:sldMk cId="4273465005" sldId="309"/>
            <ac:spMk id="242" creationId="{1D6663BF-894F-4527-B9ED-67A153E3039C}"/>
          </ac:spMkLst>
        </pc:spChg>
        <pc:spChg chg="add mod">
          <ac:chgData name="Bentley, Andrew" userId="8950c434-58e8-4736-be54-190d34a5b637" providerId="ADAL" clId="{79DEE696-DA58-4F91-8D23-8AE2C8FF1E6A}" dt="2018-10-25T08:55:17.713" v="2089" actId="1076"/>
          <ac:spMkLst>
            <pc:docMk/>
            <pc:sldMk cId="4273465005" sldId="309"/>
            <ac:spMk id="243" creationId="{DF55B32F-A4ED-4B32-9F4A-036A8510A121}"/>
          </ac:spMkLst>
        </pc:spChg>
        <pc:spChg chg="add mod">
          <ac:chgData name="Bentley, Andrew" userId="8950c434-58e8-4736-be54-190d34a5b637" providerId="ADAL" clId="{79DEE696-DA58-4F91-8D23-8AE2C8FF1E6A}" dt="2018-10-25T08:55:17.713" v="2089" actId="1076"/>
          <ac:spMkLst>
            <pc:docMk/>
            <pc:sldMk cId="4273465005" sldId="309"/>
            <ac:spMk id="244" creationId="{000B645F-DA51-4E44-83AE-A1467C09E72D}"/>
          </ac:spMkLst>
        </pc:spChg>
        <pc:spChg chg="add mod">
          <ac:chgData name="Bentley, Andrew" userId="8950c434-58e8-4736-be54-190d34a5b637" providerId="ADAL" clId="{79DEE696-DA58-4F91-8D23-8AE2C8FF1E6A}" dt="2018-10-25T08:55:17.713" v="2089" actId="1076"/>
          <ac:spMkLst>
            <pc:docMk/>
            <pc:sldMk cId="4273465005" sldId="309"/>
            <ac:spMk id="245" creationId="{0426FFC6-9F60-44EF-AAC1-BFDAF88873EB}"/>
          </ac:spMkLst>
        </pc:spChg>
        <pc:cxnChg chg="mod">
          <ac:chgData name="Bentley, Andrew" userId="8950c434-58e8-4736-be54-190d34a5b637" providerId="ADAL" clId="{79DEE696-DA58-4F91-8D23-8AE2C8FF1E6A}" dt="2018-10-25T08:55:17.713" v="2089" actId="1076"/>
          <ac:cxnSpMkLst>
            <pc:docMk/>
            <pc:sldMk cId="4273465005" sldId="309"/>
            <ac:cxnSpMk id="37" creationId="{D628DE0D-E6F8-4F34-8929-398BCE88BAF3}"/>
          </ac:cxnSpMkLst>
        </pc:cxnChg>
        <pc:cxnChg chg="mod">
          <ac:chgData name="Bentley, Andrew" userId="8950c434-58e8-4736-be54-190d34a5b637" providerId="ADAL" clId="{79DEE696-DA58-4F91-8D23-8AE2C8FF1E6A}" dt="2018-10-25T08:55:17.713" v="2089" actId="1076"/>
          <ac:cxnSpMkLst>
            <pc:docMk/>
            <pc:sldMk cId="4273465005" sldId="309"/>
            <ac:cxnSpMk id="38" creationId="{24AB1010-799D-46C6-9B1D-296D2BE00429}"/>
          </ac:cxnSpMkLst>
        </pc:cxnChg>
        <pc:cxnChg chg="mod">
          <ac:chgData name="Bentley, Andrew" userId="8950c434-58e8-4736-be54-190d34a5b637" providerId="ADAL" clId="{79DEE696-DA58-4F91-8D23-8AE2C8FF1E6A}" dt="2018-10-25T08:55:17.713" v="2089" actId="1076"/>
          <ac:cxnSpMkLst>
            <pc:docMk/>
            <pc:sldMk cId="4273465005" sldId="309"/>
            <ac:cxnSpMk id="39" creationId="{EB0EA63A-7B39-4CD7-BB54-B3D62960F0ED}"/>
          </ac:cxnSpMkLst>
        </pc:cxnChg>
        <pc:cxnChg chg="mod">
          <ac:chgData name="Bentley, Andrew" userId="8950c434-58e8-4736-be54-190d34a5b637" providerId="ADAL" clId="{79DEE696-DA58-4F91-8D23-8AE2C8FF1E6A}" dt="2018-10-25T08:55:17.713" v="2089" actId="1076"/>
          <ac:cxnSpMkLst>
            <pc:docMk/>
            <pc:sldMk cId="4273465005" sldId="309"/>
            <ac:cxnSpMk id="40" creationId="{D9ECACBE-0A5D-4208-8EFB-47F82C2966EB}"/>
          </ac:cxnSpMkLst>
        </pc:cxnChg>
        <pc:cxnChg chg="mod">
          <ac:chgData name="Bentley, Andrew" userId="8950c434-58e8-4736-be54-190d34a5b637" providerId="ADAL" clId="{79DEE696-DA58-4F91-8D23-8AE2C8FF1E6A}" dt="2018-10-25T08:55:17.713" v="2089" actId="1076"/>
          <ac:cxnSpMkLst>
            <pc:docMk/>
            <pc:sldMk cId="4273465005" sldId="309"/>
            <ac:cxnSpMk id="41" creationId="{9248D58B-1AE6-421D-8298-C320657DE506}"/>
          </ac:cxnSpMkLst>
        </pc:cxnChg>
        <pc:cxnChg chg="mod">
          <ac:chgData name="Bentley, Andrew" userId="8950c434-58e8-4736-be54-190d34a5b637" providerId="ADAL" clId="{79DEE696-DA58-4F91-8D23-8AE2C8FF1E6A}" dt="2018-10-25T08:56:26.041" v="2093" actId="14100"/>
          <ac:cxnSpMkLst>
            <pc:docMk/>
            <pc:sldMk cId="4273465005" sldId="309"/>
            <ac:cxnSpMk id="42" creationId="{246AA55A-8734-44BD-8D06-C4513488FC75}"/>
          </ac:cxnSpMkLst>
        </pc:cxnChg>
        <pc:cxnChg chg="del mod">
          <ac:chgData name="Bentley, Andrew" userId="8950c434-58e8-4736-be54-190d34a5b637" providerId="ADAL" clId="{79DEE696-DA58-4F91-8D23-8AE2C8FF1E6A}" dt="2018-10-25T08:56:51.870" v="2103" actId="478"/>
          <ac:cxnSpMkLst>
            <pc:docMk/>
            <pc:sldMk cId="4273465005" sldId="309"/>
            <ac:cxnSpMk id="43" creationId="{8199C962-E8D2-46C6-ADBB-1B318432CFBF}"/>
          </ac:cxnSpMkLst>
        </pc:cxnChg>
        <pc:cxnChg chg="del mod">
          <ac:chgData name="Bentley, Andrew" userId="8950c434-58e8-4736-be54-190d34a5b637" providerId="ADAL" clId="{79DEE696-DA58-4F91-8D23-8AE2C8FF1E6A}" dt="2018-10-25T08:56:55.597" v="2104" actId="478"/>
          <ac:cxnSpMkLst>
            <pc:docMk/>
            <pc:sldMk cId="4273465005" sldId="309"/>
            <ac:cxnSpMk id="47" creationId="{BD7B4CA5-7A25-4ACF-ACDE-B90635C0F749}"/>
          </ac:cxnSpMkLst>
        </pc:cxnChg>
        <pc:cxnChg chg="del mod">
          <ac:chgData name="Bentley, Andrew" userId="8950c434-58e8-4736-be54-190d34a5b637" providerId="ADAL" clId="{79DEE696-DA58-4F91-8D23-8AE2C8FF1E6A}" dt="2018-10-25T08:56:55.597" v="2104" actId="478"/>
          <ac:cxnSpMkLst>
            <pc:docMk/>
            <pc:sldMk cId="4273465005" sldId="309"/>
            <ac:cxnSpMk id="48" creationId="{0B36796C-3CA9-4C0E-A759-5489CAE9772D}"/>
          </ac:cxnSpMkLst>
        </pc:cxnChg>
        <pc:cxnChg chg="del mod">
          <ac:chgData name="Bentley, Andrew" userId="8950c434-58e8-4736-be54-190d34a5b637" providerId="ADAL" clId="{79DEE696-DA58-4F91-8D23-8AE2C8FF1E6A}" dt="2018-10-25T08:56:55.597" v="2104" actId="478"/>
          <ac:cxnSpMkLst>
            <pc:docMk/>
            <pc:sldMk cId="4273465005" sldId="309"/>
            <ac:cxnSpMk id="49" creationId="{5D85FA7A-2EF3-4235-82D9-3963C9BB1E36}"/>
          </ac:cxnSpMkLst>
        </pc:cxnChg>
        <pc:cxnChg chg="mod">
          <ac:chgData name="Bentley, Andrew" userId="8950c434-58e8-4736-be54-190d34a5b637" providerId="ADAL" clId="{79DEE696-DA58-4F91-8D23-8AE2C8FF1E6A}" dt="2018-10-25T08:55:17.713" v="2089" actId="1076"/>
          <ac:cxnSpMkLst>
            <pc:docMk/>
            <pc:sldMk cId="4273465005" sldId="309"/>
            <ac:cxnSpMk id="50" creationId="{18D90662-69FD-468C-A327-A471B4D16371}"/>
          </ac:cxnSpMkLst>
        </pc:cxnChg>
        <pc:cxnChg chg="mod">
          <ac:chgData name="Bentley, Andrew" userId="8950c434-58e8-4736-be54-190d34a5b637" providerId="ADAL" clId="{79DEE696-DA58-4F91-8D23-8AE2C8FF1E6A}" dt="2018-10-25T08:55:17.713" v="2089" actId="1076"/>
          <ac:cxnSpMkLst>
            <pc:docMk/>
            <pc:sldMk cId="4273465005" sldId="309"/>
            <ac:cxnSpMk id="53" creationId="{50EA2D34-6F2B-44EC-8464-1A25CEEE502B}"/>
          </ac:cxnSpMkLst>
        </pc:cxnChg>
        <pc:cxnChg chg="mod">
          <ac:chgData name="Bentley, Andrew" userId="8950c434-58e8-4736-be54-190d34a5b637" providerId="ADAL" clId="{79DEE696-DA58-4F91-8D23-8AE2C8FF1E6A}" dt="2018-10-25T08:55:17.713" v="2089" actId="1076"/>
          <ac:cxnSpMkLst>
            <pc:docMk/>
            <pc:sldMk cId="4273465005" sldId="309"/>
            <ac:cxnSpMk id="54" creationId="{4FF55ED4-1445-47F8-A74C-100A69762C4A}"/>
          </ac:cxnSpMkLst>
        </pc:cxnChg>
        <pc:cxnChg chg="mod">
          <ac:chgData name="Bentley, Andrew" userId="8950c434-58e8-4736-be54-190d34a5b637" providerId="ADAL" clId="{79DEE696-DA58-4F91-8D23-8AE2C8FF1E6A}" dt="2018-10-25T08:55:17.713" v="2089" actId="1076"/>
          <ac:cxnSpMkLst>
            <pc:docMk/>
            <pc:sldMk cId="4273465005" sldId="309"/>
            <ac:cxnSpMk id="55" creationId="{74BFF0D2-9BA7-4E05-B18B-E39BE8F3560A}"/>
          </ac:cxnSpMkLst>
        </pc:cxnChg>
        <pc:cxnChg chg="mod">
          <ac:chgData name="Bentley, Andrew" userId="8950c434-58e8-4736-be54-190d34a5b637" providerId="ADAL" clId="{79DEE696-DA58-4F91-8D23-8AE2C8FF1E6A}" dt="2018-10-25T08:55:17.713" v="2089" actId="1076"/>
          <ac:cxnSpMkLst>
            <pc:docMk/>
            <pc:sldMk cId="4273465005" sldId="309"/>
            <ac:cxnSpMk id="56" creationId="{DD377EDA-CBB6-47FC-97BA-BFF136929203}"/>
          </ac:cxnSpMkLst>
        </pc:cxnChg>
        <pc:cxnChg chg="mod">
          <ac:chgData name="Bentley, Andrew" userId="8950c434-58e8-4736-be54-190d34a5b637" providerId="ADAL" clId="{79DEE696-DA58-4F91-8D23-8AE2C8FF1E6A}" dt="2018-10-25T08:56:20.710" v="2092" actId="14100"/>
          <ac:cxnSpMkLst>
            <pc:docMk/>
            <pc:sldMk cId="4273465005" sldId="309"/>
            <ac:cxnSpMk id="57" creationId="{C309702B-73B7-494C-BFFB-CEE413646806}"/>
          </ac:cxnSpMkLst>
        </pc:cxnChg>
        <pc:cxnChg chg="del mod">
          <ac:chgData name="Bentley, Andrew" userId="8950c434-58e8-4736-be54-190d34a5b637" providerId="ADAL" clId="{79DEE696-DA58-4F91-8D23-8AE2C8FF1E6A}" dt="2018-10-25T08:56:51.181" v="2102" actId="478"/>
          <ac:cxnSpMkLst>
            <pc:docMk/>
            <pc:sldMk cId="4273465005" sldId="309"/>
            <ac:cxnSpMk id="58" creationId="{8158B419-8C11-44EB-B4E7-C792844DE633}"/>
          </ac:cxnSpMkLst>
        </pc:cxnChg>
        <pc:cxnChg chg="del mod">
          <ac:chgData name="Bentley, Andrew" userId="8950c434-58e8-4736-be54-190d34a5b637" providerId="ADAL" clId="{79DEE696-DA58-4F91-8D23-8AE2C8FF1E6A}" dt="2018-10-25T08:56:55.597" v="2104" actId="478"/>
          <ac:cxnSpMkLst>
            <pc:docMk/>
            <pc:sldMk cId="4273465005" sldId="309"/>
            <ac:cxnSpMk id="59" creationId="{90955280-272E-498B-84E0-489A0645E6F9}"/>
          </ac:cxnSpMkLst>
        </pc:cxnChg>
        <pc:cxnChg chg="del mod">
          <ac:chgData name="Bentley, Andrew" userId="8950c434-58e8-4736-be54-190d34a5b637" providerId="ADAL" clId="{79DEE696-DA58-4F91-8D23-8AE2C8FF1E6A}" dt="2018-10-25T08:56:55.597" v="2104" actId="478"/>
          <ac:cxnSpMkLst>
            <pc:docMk/>
            <pc:sldMk cId="4273465005" sldId="309"/>
            <ac:cxnSpMk id="60" creationId="{8F9A6E13-5108-422C-B6E3-6B73ED672E3E}"/>
          </ac:cxnSpMkLst>
        </pc:cxnChg>
        <pc:cxnChg chg="del mod">
          <ac:chgData name="Bentley, Andrew" userId="8950c434-58e8-4736-be54-190d34a5b637" providerId="ADAL" clId="{79DEE696-DA58-4F91-8D23-8AE2C8FF1E6A}" dt="2018-10-25T08:56:55.597" v="2104" actId="478"/>
          <ac:cxnSpMkLst>
            <pc:docMk/>
            <pc:sldMk cId="4273465005" sldId="309"/>
            <ac:cxnSpMk id="61" creationId="{59E6FDC2-1535-4B19-8830-374E0C992D52}"/>
          </ac:cxnSpMkLst>
        </pc:cxnChg>
        <pc:cxnChg chg="mod">
          <ac:chgData name="Bentley, Andrew" userId="8950c434-58e8-4736-be54-190d34a5b637" providerId="ADAL" clId="{79DEE696-DA58-4F91-8D23-8AE2C8FF1E6A}" dt="2018-10-25T08:55:17.713" v="2089" actId="1076"/>
          <ac:cxnSpMkLst>
            <pc:docMk/>
            <pc:sldMk cId="4273465005" sldId="309"/>
            <ac:cxnSpMk id="63" creationId="{C0885011-E2E4-489D-9151-9433D40EC2C3}"/>
          </ac:cxnSpMkLst>
        </pc:cxnChg>
        <pc:cxnChg chg="mod">
          <ac:chgData name="Bentley, Andrew" userId="8950c434-58e8-4736-be54-190d34a5b637" providerId="ADAL" clId="{79DEE696-DA58-4F91-8D23-8AE2C8FF1E6A}" dt="2018-10-25T08:55:17.713" v="2089" actId="1076"/>
          <ac:cxnSpMkLst>
            <pc:docMk/>
            <pc:sldMk cId="4273465005" sldId="309"/>
            <ac:cxnSpMk id="65" creationId="{55C528C5-3EB9-46D0-878B-68937050B37D}"/>
          </ac:cxnSpMkLst>
        </pc:cxnChg>
        <pc:cxnChg chg="mod">
          <ac:chgData name="Bentley, Andrew" userId="8950c434-58e8-4736-be54-190d34a5b637" providerId="ADAL" clId="{79DEE696-DA58-4F91-8D23-8AE2C8FF1E6A}" dt="2018-10-25T08:55:17.713" v="2089" actId="1076"/>
          <ac:cxnSpMkLst>
            <pc:docMk/>
            <pc:sldMk cId="4273465005" sldId="309"/>
            <ac:cxnSpMk id="67" creationId="{E3250577-EDBB-46BE-BC8B-327E3324E486}"/>
          </ac:cxnSpMkLst>
        </pc:cxnChg>
        <pc:cxnChg chg="mod">
          <ac:chgData name="Bentley, Andrew" userId="8950c434-58e8-4736-be54-190d34a5b637" providerId="ADAL" clId="{79DEE696-DA58-4F91-8D23-8AE2C8FF1E6A}" dt="2018-10-25T08:55:17.713" v="2089" actId="1076"/>
          <ac:cxnSpMkLst>
            <pc:docMk/>
            <pc:sldMk cId="4273465005" sldId="309"/>
            <ac:cxnSpMk id="69" creationId="{50AE3E41-8834-4B12-970B-36FEB09E2943}"/>
          </ac:cxnSpMkLst>
        </pc:cxnChg>
        <pc:cxnChg chg="mod">
          <ac:chgData name="Bentley, Andrew" userId="8950c434-58e8-4736-be54-190d34a5b637" providerId="ADAL" clId="{79DEE696-DA58-4F91-8D23-8AE2C8FF1E6A}" dt="2018-10-25T08:55:17.713" v="2089" actId="1076"/>
          <ac:cxnSpMkLst>
            <pc:docMk/>
            <pc:sldMk cId="4273465005" sldId="309"/>
            <ac:cxnSpMk id="71" creationId="{DB558958-828A-487D-A65D-7FAFB0041198}"/>
          </ac:cxnSpMkLst>
        </pc:cxnChg>
        <pc:cxnChg chg="mod">
          <ac:chgData name="Bentley, Andrew" userId="8950c434-58e8-4736-be54-190d34a5b637" providerId="ADAL" clId="{79DEE696-DA58-4F91-8D23-8AE2C8FF1E6A}" dt="2018-10-25T08:55:17.713" v="2089" actId="1076"/>
          <ac:cxnSpMkLst>
            <pc:docMk/>
            <pc:sldMk cId="4273465005" sldId="309"/>
            <ac:cxnSpMk id="73" creationId="{50BAD55D-A742-4A8B-AB34-C68FE860D635}"/>
          </ac:cxnSpMkLst>
        </pc:cxnChg>
        <pc:cxnChg chg="add mod">
          <ac:chgData name="Bentley, Andrew" userId="8950c434-58e8-4736-be54-190d34a5b637" providerId="ADAL" clId="{79DEE696-DA58-4F91-8D23-8AE2C8FF1E6A}" dt="2018-10-25T08:55:17.713" v="2089" actId="1076"/>
          <ac:cxnSpMkLst>
            <pc:docMk/>
            <pc:sldMk cId="4273465005" sldId="309"/>
            <ac:cxnSpMk id="74" creationId="{A93E1A5C-F15D-41A1-B53A-0ECA78DBF35B}"/>
          </ac:cxnSpMkLst>
        </pc:cxnChg>
        <pc:cxnChg chg="mod">
          <ac:chgData name="Bentley, Andrew" userId="8950c434-58e8-4736-be54-190d34a5b637" providerId="ADAL" clId="{79DEE696-DA58-4F91-8D23-8AE2C8FF1E6A}" dt="2018-10-25T08:55:17.713" v="2089" actId="1076"/>
          <ac:cxnSpMkLst>
            <pc:docMk/>
            <pc:sldMk cId="4273465005" sldId="309"/>
            <ac:cxnSpMk id="75" creationId="{8C31E827-0828-471D-8F0C-5175ABA96A8F}"/>
          </ac:cxnSpMkLst>
        </pc:cxnChg>
        <pc:cxnChg chg="add mod">
          <ac:chgData name="Bentley, Andrew" userId="8950c434-58e8-4736-be54-190d34a5b637" providerId="ADAL" clId="{79DEE696-DA58-4F91-8D23-8AE2C8FF1E6A}" dt="2018-10-25T08:55:17.713" v="2089" actId="1076"/>
          <ac:cxnSpMkLst>
            <pc:docMk/>
            <pc:sldMk cId="4273465005" sldId="309"/>
            <ac:cxnSpMk id="76" creationId="{28B10E4D-0458-4A92-AF06-9471731E5EB3}"/>
          </ac:cxnSpMkLst>
        </pc:cxnChg>
        <pc:cxnChg chg="add mod">
          <ac:chgData name="Bentley, Andrew" userId="8950c434-58e8-4736-be54-190d34a5b637" providerId="ADAL" clId="{79DEE696-DA58-4F91-8D23-8AE2C8FF1E6A}" dt="2018-10-25T08:55:17.713" v="2089" actId="1076"/>
          <ac:cxnSpMkLst>
            <pc:docMk/>
            <pc:sldMk cId="4273465005" sldId="309"/>
            <ac:cxnSpMk id="77" creationId="{BBDC2766-FB90-49C3-8224-C340430C9030}"/>
          </ac:cxnSpMkLst>
        </pc:cxnChg>
        <pc:cxnChg chg="mod">
          <ac:chgData name="Bentley, Andrew" userId="8950c434-58e8-4736-be54-190d34a5b637" providerId="ADAL" clId="{79DEE696-DA58-4F91-8D23-8AE2C8FF1E6A}" dt="2018-10-25T08:55:17.713" v="2089" actId="1076"/>
          <ac:cxnSpMkLst>
            <pc:docMk/>
            <pc:sldMk cId="4273465005" sldId="309"/>
            <ac:cxnSpMk id="78" creationId="{9F04C4B5-57B8-4B2C-BFAE-C7324E453A49}"/>
          </ac:cxnSpMkLst>
        </pc:cxnChg>
        <pc:cxnChg chg="add mod">
          <ac:chgData name="Bentley, Andrew" userId="8950c434-58e8-4736-be54-190d34a5b637" providerId="ADAL" clId="{79DEE696-DA58-4F91-8D23-8AE2C8FF1E6A}" dt="2018-10-25T08:55:17.713" v="2089" actId="1076"/>
          <ac:cxnSpMkLst>
            <pc:docMk/>
            <pc:sldMk cId="4273465005" sldId="309"/>
            <ac:cxnSpMk id="79" creationId="{00214B3C-F05D-49A6-8F23-80D8172341B4}"/>
          </ac:cxnSpMkLst>
        </pc:cxnChg>
        <pc:cxnChg chg="mod">
          <ac:chgData name="Bentley, Andrew" userId="8950c434-58e8-4736-be54-190d34a5b637" providerId="ADAL" clId="{79DEE696-DA58-4F91-8D23-8AE2C8FF1E6A}" dt="2018-10-25T08:55:17.713" v="2089" actId="1076"/>
          <ac:cxnSpMkLst>
            <pc:docMk/>
            <pc:sldMk cId="4273465005" sldId="309"/>
            <ac:cxnSpMk id="80" creationId="{EC357E56-F923-4D9B-8951-30C3703365BE}"/>
          </ac:cxnSpMkLst>
        </pc:cxnChg>
        <pc:cxnChg chg="add mod">
          <ac:chgData name="Bentley, Andrew" userId="8950c434-58e8-4736-be54-190d34a5b637" providerId="ADAL" clId="{79DEE696-DA58-4F91-8D23-8AE2C8FF1E6A}" dt="2018-10-25T08:55:17.713" v="2089" actId="1076"/>
          <ac:cxnSpMkLst>
            <pc:docMk/>
            <pc:sldMk cId="4273465005" sldId="309"/>
            <ac:cxnSpMk id="81" creationId="{0E36DE6B-CDFA-4677-9F32-D5BA693BD275}"/>
          </ac:cxnSpMkLst>
        </pc:cxnChg>
        <pc:cxnChg chg="mod">
          <ac:chgData name="Bentley, Andrew" userId="8950c434-58e8-4736-be54-190d34a5b637" providerId="ADAL" clId="{79DEE696-DA58-4F91-8D23-8AE2C8FF1E6A}" dt="2018-10-25T08:55:17.713" v="2089" actId="1076"/>
          <ac:cxnSpMkLst>
            <pc:docMk/>
            <pc:sldMk cId="4273465005" sldId="309"/>
            <ac:cxnSpMk id="82" creationId="{FF3A7176-C0B2-4F27-ADC6-B2948A323C1B}"/>
          </ac:cxnSpMkLst>
        </pc:cxnChg>
        <pc:cxnChg chg="add mod">
          <ac:chgData name="Bentley, Andrew" userId="8950c434-58e8-4736-be54-190d34a5b637" providerId="ADAL" clId="{79DEE696-DA58-4F91-8D23-8AE2C8FF1E6A}" dt="2018-10-25T08:55:17.713" v="2089" actId="1076"/>
          <ac:cxnSpMkLst>
            <pc:docMk/>
            <pc:sldMk cId="4273465005" sldId="309"/>
            <ac:cxnSpMk id="83" creationId="{AFD965A9-5DF4-4A26-8417-1F95C8C00192}"/>
          </ac:cxnSpMkLst>
        </pc:cxnChg>
        <pc:cxnChg chg="mod">
          <ac:chgData name="Bentley, Andrew" userId="8950c434-58e8-4736-be54-190d34a5b637" providerId="ADAL" clId="{79DEE696-DA58-4F91-8D23-8AE2C8FF1E6A}" dt="2018-10-25T08:55:17.713" v="2089" actId="1076"/>
          <ac:cxnSpMkLst>
            <pc:docMk/>
            <pc:sldMk cId="4273465005" sldId="309"/>
            <ac:cxnSpMk id="84" creationId="{B56443D5-4624-4983-AC0C-2C5FDD6B2A42}"/>
          </ac:cxnSpMkLst>
        </pc:cxnChg>
        <pc:cxnChg chg="add mod">
          <ac:chgData name="Bentley, Andrew" userId="8950c434-58e8-4736-be54-190d34a5b637" providerId="ADAL" clId="{79DEE696-DA58-4F91-8D23-8AE2C8FF1E6A}" dt="2018-10-25T08:55:17.713" v="2089" actId="1076"/>
          <ac:cxnSpMkLst>
            <pc:docMk/>
            <pc:sldMk cId="4273465005" sldId="309"/>
            <ac:cxnSpMk id="85" creationId="{520F791D-66AE-4482-B4CD-48816A67FE67}"/>
          </ac:cxnSpMkLst>
        </pc:cxnChg>
        <pc:cxnChg chg="mod">
          <ac:chgData name="Bentley, Andrew" userId="8950c434-58e8-4736-be54-190d34a5b637" providerId="ADAL" clId="{79DEE696-DA58-4F91-8D23-8AE2C8FF1E6A}" dt="2018-10-25T08:55:17.713" v="2089" actId="1076"/>
          <ac:cxnSpMkLst>
            <pc:docMk/>
            <pc:sldMk cId="4273465005" sldId="309"/>
            <ac:cxnSpMk id="86" creationId="{953808E6-39F7-4975-85DA-C7035D98E089}"/>
          </ac:cxnSpMkLst>
        </pc:cxnChg>
        <pc:cxnChg chg="add mod">
          <ac:chgData name="Bentley, Andrew" userId="8950c434-58e8-4736-be54-190d34a5b637" providerId="ADAL" clId="{79DEE696-DA58-4F91-8D23-8AE2C8FF1E6A}" dt="2018-10-25T08:55:17.713" v="2089" actId="1076"/>
          <ac:cxnSpMkLst>
            <pc:docMk/>
            <pc:sldMk cId="4273465005" sldId="309"/>
            <ac:cxnSpMk id="87" creationId="{B3888E64-BF33-4FEA-9514-EEDF3A4319BA}"/>
          </ac:cxnSpMkLst>
        </pc:cxnChg>
        <pc:cxnChg chg="mod">
          <ac:chgData name="Bentley, Andrew" userId="8950c434-58e8-4736-be54-190d34a5b637" providerId="ADAL" clId="{79DEE696-DA58-4F91-8D23-8AE2C8FF1E6A}" dt="2018-10-25T08:55:17.713" v="2089" actId="1076"/>
          <ac:cxnSpMkLst>
            <pc:docMk/>
            <pc:sldMk cId="4273465005" sldId="309"/>
            <ac:cxnSpMk id="88" creationId="{FE36FFE2-B62E-4788-BDB6-7E5F4EC81E00}"/>
          </ac:cxnSpMkLst>
        </pc:cxnChg>
        <pc:cxnChg chg="add mod">
          <ac:chgData name="Bentley, Andrew" userId="8950c434-58e8-4736-be54-190d34a5b637" providerId="ADAL" clId="{79DEE696-DA58-4F91-8D23-8AE2C8FF1E6A}" dt="2018-10-25T08:55:17.713" v="2089" actId="1076"/>
          <ac:cxnSpMkLst>
            <pc:docMk/>
            <pc:sldMk cId="4273465005" sldId="309"/>
            <ac:cxnSpMk id="89" creationId="{6243137F-EFD9-4A1E-A7BD-98047F0ECFB0}"/>
          </ac:cxnSpMkLst>
        </pc:cxnChg>
        <pc:cxnChg chg="mod">
          <ac:chgData name="Bentley, Andrew" userId="8950c434-58e8-4736-be54-190d34a5b637" providerId="ADAL" clId="{79DEE696-DA58-4F91-8D23-8AE2C8FF1E6A}" dt="2018-10-25T08:55:17.713" v="2089" actId="1076"/>
          <ac:cxnSpMkLst>
            <pc:docMk/>
            <pc:sldMk cId="4273465005" sldId="309"/>
            <ac:cxnSpMk id="92" creationId="{42533794-A88A-4546-8D6F-1FA5AAA60CA4}"/>
          </ac:cxnSpMkLst>
        </pc:cxnChg>
        <pc:cxnChg chg="add mod">
          <ac:chgData name="Bentley, Andrew" userId="8950c434-58e8-4736-be54-190d34a5b637" providerId="ADAL" clId="{79DEE696-DA58-4F91-8D23-8AE2C8FF1E6A}" dt="2018-10-25T08:55:17.713" v="2089" actId="1076"/>
          <ac:cxnSpMkLst>
            <pc:docMk/>
            <pc:sldMk cId="4273465005" sldId="309"/>
            <ac:cxnSpMk id="93" creationId="{6CFC8939-79D2-4F1F-BBC7-36DC7A444DB2}"/>
          </ac:cxnSpMkLst>
        </pc:cxnChg>
        <pc:cxnChg chg="mod">
          <ac:chgData name="Bentley, Andrew" userId="8950c434-58e8-4736-be54-190d34a5b637" providerId="ADAL" clId="{79DEE696-DA58-4F91-8D23-8AE2C8FF1E6A}" dt="2018-10-25T08:55:17.713" v="2089" actId="1076"/>
          <ac:cxnSpMkLst>
            <pc:docMk/>
            <pc:sldMk cId="4273465005" sldId="309"/>
            <ac:cxnSpMk id="94" creationId="{22F5C410-C046-48C5-A258-747F012781C0}"/>
          </ac:cxnSpMkLst>
        </pc:cxnChg>
        <pc:cxnChg chg="add mod">
          <ac:chgData name="Bentley, Andrew" userId="8950c434-58e8-4736-be54-190d34a5b637" providerId="ADAL" clId="{79DEE696-DA58-4F91-8D23-8AE2C8FF1E6A}" dt="2018-10-25T08:55:17.713" v="2089" actId="1076"/>
          <ac:cxnSpMkLst>
            <pc:docMk/>
            <pc:sldMk cId="4273465005" sldId="309"/>
            <ac:cxnSpMk id="95" creationId="{05B85FE0-4437-4BAF-9323-FC060BE2E9DA}"/>
          </ac:cxnSpMkLst>
        </pc:cxnChg>
        <pc:cxnChg chg="mod">
          <ac:chgData name="Bentley, Andrew" userId="8950c434-58e8-4736-be54-190d34a5b637" providerId="ADAL" clId="{79DEE696-DA58-4F91-8D23-8AE2C8FF1E6A}" dt="2018-10-25T08:55:17.713" v="2089" actId="1076"/>
          <ac:cxnSpMkLst>
            <pc:docMk/>
            <pc:sldMk cId="4273465005" sldId="309"/>
            <ac:cxnSpMk id="96" creationId="{7D95CD4E-F8DC-449F-9C8D-54D641461BCF}"/>
          </ac:cxnSpMkLst>
        </pc:cxnChg>
        <pc:cxnChg chg="mod">
          <ac:chgData name="Bentley, Andrew" userId="8950c434-58e8-4736-be54-190d34a5b637" providerId="ADAL" clId="{79DEE696-DA58-4F91-8D23-8AE2C8FF1E6A}" dt="2018-10-25T08:55:17.713" v="2089" actId="1076"/>
          <ac:cxnSpMkLst>
            <pc:docMk/>
            <pc:sldMk cId="4273465005" sldId="309"/>
            <ac:cxnSpMk id="98" creationId="{F7DBE27B-1FAC-43A8-B3E3-D1B9054187A9}"/>
          </ac:cxnSpMkLst>
        </pc:cxnChg>
        <pc:cxnChg chg="add mod">
          <ac:chgData name="Bentley, Andrew" userId="8950c434-58e8-4736-be54-190d34a5b637" providerId="ADAL" clId="{79DEE696-DA58-4F91-8D23-8AE2C8FF1E6A}" dt="2018-10-25T08:55:17.713" v="2089" actId="1076"/>
          <ac:cxnSpMkLst>
            <pc:docMk/>
            <pc:sldMk cId="4273465005" sldId="309"/>
            <ac:cxnSpMk id="99" creationId="{79C8377E-B9ED-4C8D-A858-148C87518D9A}"/>
          </ac:cxnSpMkLst>
        </pc:cxnChg>
        <pc:cxnChg chg="mod">
          <ac:chgData name="Bentley, Andrew" userId="8950c434-58e8-4736-be54-190d34a5b637" providerId="ADAL" clId="{79DEE696-DA58-4F91-8D23-8AE2C8FF1E6A}" dt="2018-10-25T08:55:17.713" v="2089" actId="1076"/>
          <ac:cxnSpMkLst>
            <pc:docMk/>
            <pc:sldMk cId="4273465005" sldId="309"/>
            <ac:cxnSpMk id="100" creationId="{F5A1E0FA-147B-4952-A14B-62CFE5BF0264}"/>
          </ac:cxnSpMkLst>
        </pc:cxnChg>
        <pc:cxnChg chg="add mod">
          <ac:chgData name="Bentley, Andrew" userId="8950c434-58e8-4736-be54-190d34a5b637" providerId="ADAL" clId="{79DEE696-DA58-4F91-8D23-8AE2C8FF1E6A}" dt="2018-10-25T08:55:17.713" v="2089" actId="1076"/>
          <ac:cxnSpMkLst>
            <pc:docMk/>
            <pc:sldMk cId="4273465005" sldId="309"/>
            <ac:cxnSpMk id="101" creationId="{41993593-E44A-45DE-977A-B0D1F710E978}"/>
          </ac:cxnSpMkLst>
        </pc:cxnChg>
        <pc:cxnChg chg="mod">
          <ac:chgData name="Bentley, Andrew" userId="8950c434-58e8-4736-be54-190d34a5b637" providerId="ADAL" clId="{79DEE696-DA58-4F91-8D23-8AE2C8FF1E6A}" dt="2018-10-25T08:55:17.713" v="2089" actId="1076"/>
          <ac:cxnSpMkLst>
            <pc:docMk/>
            <pc:sldMk cId="4273465005" sldId="309"/>
            <ac:cxnSpMk id="102" creationId="{9E788E1F-1B6F-4913-96B5-4634FCA5B4ED}"/>
          </ac:cxnSpMkLst>
        </pc:cxnChg>
        <pc:cxnChg chg="add mod">
          <ac:chgData name="Bentley, Andrew" userId="8950c434-58e8-4736-be54-190d34a5b637" providerId="ADAL" clId="{79DEE696-DA58-4F91-8D23-8AE2C8FF1E6A}" dt="2018-10-25T08:55:17.713" v="2089" actId="1076"/>
          <ac:cxnSpMkLst>
            <pc:docMk/>
            <pc:sldMk cId="4273465005" sldId="309"/>
            <ac:cxnSpMk id="104" creationId="{E60870A9-9D91-4E83-BBB1-8AE088AB34E7}"/>
          </ac:cxnSpMkLst>
        </pc:cxnChg>
        <pc:cxnChg chg="add mod">
          <ac:chgData name="Bentley, Andrew" userId="8950c434-58e8-4736-be54-190d34a5b637" providerId="ADAL" clId="{79DEE696-DA58-4F91-8D23-8AE2C8FF1E6A}" dt="2018-10-25T08:55:17.713" v="2089" actId="1076"/>
          <ac:cxnSpMkLst>
            <pc:docMk/>
            <pc:sldMk cId="4273465005" sldId="309"/>
            <ac:cxnSpMk id="107" creationId="{414FA3FF-D901-414D-B5AE-D5A3902CC595}"/>
          </ac:cxnSpMkLst>
        </pc:cxnChg>
        <pc:cxnChg chg="add mod">
          <ac:chgData name="Bentley, Andrew" userId="8950c434-58e8-4736-be54-190d34a5b637" providerId="ADAL" clId="{79DEE696-DA58-4F91-8D23-8AE2C8FF1E6A}" dt="2018-10-25T08:55:17.713" v="2089" actId="1076"/>
          <ac:cxnSpMkLst>
            <pc:docMk/>
            <pc:sldMk cId="4273465005" sldId="309"/>
            <ac:cxnSpMk id="110" creationId="{368BB3DB-9DD8-468B-967B-D63F7D9FDF0A}"/>
          </ac:cxnSpMkLst>
        </pc:cxnChg>
        <pc:cxnChg chg="add mod">
          <ac:chgData name="Bentley, Andrew" userId="8950c434-58e8-4736-be54-190d34a5b637" providerId="ADAL" clId="{79DEE696-DA58-4F91-8D23-8AE2C8FF1E6A}" dt="2018-10-25T08:55:17.713" v="2089" actId="1076"/>
          <ac:cxnSpMkLst>
            <pc:docMk/>
            <pc:sldMk cId="4273465005" sldId="309"/>
            <ac:cxnSpMk id="113" creationId="{03D1E49F-1CE0-4287-B4A9-446664537E29}"/>
          </ac:cxnSpMkLst>
        </pc:cxnChg>
        <pc:cxnChg chg="add mod">
          <ac:chgData name="Bentley, Andrew" userId="8950c434-58e8-4736-be54-190d34a5b637" providerId="ADAL" clId="{79DEE696-DA58-4F91-8D23-8AE2C8FF1E6A}" dt="2018-10-25T08:55:17.713" v="2089" actId="1076"/>
          <ac:cxnSpMkLst>
            <pc:docMk/>
            <pc:sldMk cId="4273465005" sldId="309"/>
            <ac:cxnSpMk id="116" creationId="{3677FBB6-AC69-46BA-AA66-D828FA47A619}"/>
          </ac:cxnSpMkLst>
        </pc:cxnChg>
        <pc:cxnChg chg="add mod">
          <ac:chgData name="Bentley, Andrew" userId="8950c434-58e8-4736-be54-190d34a5b637" providerId="ADAL" clId="{79DEE696-DA58-4F91-8D23-8AE2C8FF1E6A}" dt="2018-10-25T08:55:17.713" v="2089" actId="1076"/>
          <ac:cxnSpMkLst>
            <pc:docMk/>
            <pc:sldMk cId="4273465005" sldId="309"/>
            <ac:cxnSpMk id="119" creationId="{E1FA5EDE-061A-41B9-9FB1-754B8CDCB3F2}"/>
          </ac:cxnSpMkLst>
        </pc:cxnChg>
        <pc:cxnChg chg="add mod">
          <ac:chgData name="Bentley, Andrew" userId="8950c434-58e8-4736-be54-190d34a5b637" providerId="ADAL" clId="{79DEE696-DA58-4F91-8D23-8AE2C8FF1E6A}" dt="2018-10-25T08:55:17.713" v="2089" actId="1076"/>
          <ac:cxnSpMkLst>
            <pc:docMk/>
            <pc:sldMk cId="4273465005" sldId="309"/>
            <ac:cxnSpMk id="122" creationId="{92E5E0D9-9ED7-4485-AB10-7A51C9CF3123}"/>
          </ac:cxnSpMkLst>
        </pc:cxnChg>
        <pc:cxnChg chg="add mod">
          <ac:chgData name="Bentley, Andrew" userId="8950c434-58e8-4736-be54-190d34a5b637" providerId="ADAL" clId="{79DEE696-DA58-4F91-8D23-8AE2C8FF1E6A}" dt="2018-10-25T08:55:17.713" v="2089" actId="1076"/>
          <ac:cxnSpMkLst>
            <pc:docMk/>
            <pc:sldMk cId="4273465005" sldId="309"/>
            <ac:cxnSpMk id="125" creationId="{77C87012-7846-4761-9BBE-D12955AA5B09}"/>
          </ac:cxnSpMkLst>
        </pc:cxnChg>
        <pc:cxnChg chg="add mod">
          <ac:chgData name="Bentley, Andrew" userId="8950c434-58e8-4736-be54-190d34a5b637" providerId="ADAL" clId="{79DEE696-DA58-4F91-8D23-8AE2C8FF1E6A}" dt="2018-10-25T08:55:17.713" v="2089" actId="1076"/>
          <ac:cxnSpMkLst>
            <pc:docMk/>
            <pc:sldMk cId="4273465005" sldId="309"/>
            <ac:cxnSpMk id="128" creationId="{6C64A2DA-DDF9-4EFE-A84C-2DD91414F071}"/>
          </ac:cxnSpMkLst>
        </pc:cxnChg>
        <pc:cxnChg chg="add mod">
          <ac:chgData name="Bentley, Andrew" userId="8950c434-58e8-4736-be54-190d34a5b637" providerId="ADAL" clId="{79DEE696-DA58-4F91-8D23-8AE2C8FF1E6A}" dt="2018-10-25T08:55:17.713" v="2089" actId="1076"/>
          <ac:cxnSpMkLst>
            <pc:docMk/>
            <pc:sldMk cId="4273465005" sldId="309"/>
            <ac:cxnSpMk id="131" creationId="{C0379951-379A-478E-8969-FE539DE0C95B}"/>
          </ac:cxnSpMkLst>
        </pc:cxnChg>
        <pc:cxnChg chg="add mod">
          <ac:chgData name="Bentley, Andrew" userId="8950c434-58e8-4736-be54-190d34a5b637" providerId="ADAL" clId="{79DEE696-DA58-4F91-8D23-8AE2C8FF1E6A}" dt="2018-10-25T08:55:17.713" v="2089" actId="1076"/>
          <ac:cxnSpMkLst>
            <pc:docMk/>
            <pc:sldMk cId="4273465005" sldId="309"/>
            <ac:cxnSpMk id="134" creationId="{66693E44-50A9-4715-AE59-BD97836FF570}"/>
          </ac:cxnSpMkLst>
        </pc:cxnChg>
        <pc:cxnChg chg="add mod">
          <ac:chgData name="Bentley, Andrew" userId="8950c434-58e8-4736-be54-190d34a5b637" providerId="ADAL" clId="{79DEE696-DA58-4F91-8D23-8AE2C8FF1E6A}" dt="2018-10-25T08:55:17.713" v="2089" actId="1076"/>
          <ac:cxnSpMkLst>
            <pc:docMk/>
            <pc:sldMk cId="4273465005" sldId="309"/>
            <ac:cxnSpMk id="137" creationId="{293731F9-5F2F-45F6-AEDF-7EA019BAE2E2}"/>
          </ac:cxnSpMkLst>
        </pc:cxnChg>
        <pc:cxnChg chg="add mod">
          <ac:chgData name="Bentley, Andrew" userId="8950c434-58e8-4736-be54-190d34a5b637" providerId="ADAL" clId="{79DEE696-DA58-4F91-8D23-8AE2C8FF1E6A}" dt="2018-10-25T08:55:17.713" v="2089" actId="1076"/>
          <ac:cxnSpMkLst>
            <pc:docMk/>
            <pc:sldMk cId="4273465005" sldId="309"/>
            <ac:cxnSpMk id="140" creationId="{7E81DB77-C25C-471B-8726-42C31C584DB3}"/>
          </ac:cxnSpMkLst>
        </pc:cxnChg>
        <pc:cxnChg chg="add mod">
          <ac:chgData name="Bentley, Andrew" userId="8950c434-58e8-4736-be54-190d34a5b637" providerId="ADAL" clId="{79DEE696-DA58-4F91-8D23-8AE2C8FF1E6A}" dt="2018-10-25T08:55:17.713" v="2089" actId="1076"/>
          <ac:cxnSpMkLst>
            <pc:docMk/>
            <pc:sldMk cId="4273465005" sldId="309"/>
            <ac:cxnSpMk id="143" creationId="{9DE12D32-B434-4794-9656-976B8E16BA2F}"/>
          </ac:cxnSpMkLst>
        </pc:cxnChg>
        <pc:cxnChg chg="add mod">
          <ac:chgData name="Bentley, Andrew" userId="8950c434-58e8-4736-be54-190d34a5b637" providerId="ADAL" clId="{79DEE696-DA58-4F91-8D23-8AE2C8FF1E6A}" dt="2018-10-25T08:55:17.713" v="2089" actId="1076"/>
          <ac:cxnSpMkLst>
            <pc:docMk/>
            <pc:sldMk cId="4273465005" sldId="309"/>
            <ac:cxnSpMk id="146" creationId="{DF2E52BF-1A0A-4766-947F-3EA3C2A2DDA8}"/>
          </ac:cxnSpMkLst>
        </pc:cxnChg>
        <pc:cxnChg chg="add mod">
          <ac:chgData name="Bentley, Andrew" userId="8950c434-58e8-4736-be54-190d34a5b637" providerId="ADAL" clId="{79DEE696-DA58-4F91-8D23-8AE2C8FF1E6A}" dt="2018-10-25T08:55:17.713" v="2089" actId="1076"/>
          <ac:cxnSpMkLst>
            <pc:docMk/>
            <pc:sldMk cId="4273465005" sldId="309"/>
            <ac:cxnSpMk id="149" creationId="{3B6DDEB7-F0C3-41CB-BCD0-EC1346A0A301}"/>
          </ac:cxnSpMkLst>
        </pc:cxnChg>
        <pc:cxnChg chg="add mod">
          <ac:chgData name="Bentley, Andrew" userId="8950c434-58e8-4736-be54-190d34a5b637" providerId="ADAL" clId="{79DEE696-DA58-4F91-8D23-8AE2C8FF1E6A}" dt="2018-10-25T08:55:17.713" v="2089" actId="1076"/>
          <ac:cxnSpMkLst>
            <pc:docMk/>
            <pc:sldMk cId="4273465005" sldId="309"/>
            <ac:cxnSpMk id="152" creationId="{86CC8548-5868-49D8-98A1-47F17A1B5C49}"/>
          </ac:cxnSpMkLst>
        </pc:cxnChg>
        <pc:cxnChg chg="add mod">
          <ac:chgData name="Bentley, Andrew" userId="8950c434-58e8-4736-be54-190d34a5b637" providerId="ADAL" clId="{79DEE696-DA58-4F91-8D23-8AE2C8FF1E6A}" dt="2018-10-25T08:55:17.713" v="2089" actId="1076"/>
          <ac:cxnSpMkLst>
            <pc:docMk/>
            <pc:sldMk cId="4273465005" sldId="309"/>
            <ac:cxnSpMk id="155" creationId="{AECDDC3D-12BE-4958-A42B-3F2508B7B3F8}"/>
          </ac:cxnSpMkLst>
        </pc:cxnChg>
        <pc:cxnChg chg="add mod">
          <ac:chgData name="Bentley, Andrew" userId="8950c434-58e8-4736-be54-190d34a5b637" providerId="ADAL" clId="{79DEE696-DA58-4F91-8D23-8AE2C8FF1E6A}" dt="2018-10-25T08:55:17.713" v="2089" actId="1076"/>
          <ac:cxnSpMkLst>
            <pc:docMk/>
            <pc:sldMk cId="4273465005" sldId="309"/>
            <ac:cxnSpMk id="158" creationId="{FF55980A-AD2A-4CD2-B282-36FCA556A6A4}"/>
          </ac:cxnSpMkLst>
        </pc:cxnChg>
        <pc:cxnChg chg="add mod">
          <ac:chgData name="Bentley, Andrew" userId="8950c434-58e8-4736-be54-190d34a5b637" providerId="ADAL" clId="{79DEE696-DA58-4F91-8D23-8AE2C8FF1E6A}" dt="2018-10-25T08:55:17.713" v="2089" actId="1076"/>
          <ac:cxnSpMkLst>
            <pc:docMk/>
            <pc:sldMk cId="4273465005" sldId="309"/>
            <ac:cxnSpMk id="161" creationId="{0A78F9E0-0B61-46FC-8794-EB9EB0214026}"/>
          </ac:cxnSpMkLst>
        </pc:cxnChg>
        <pc:cxnChg chg="add mod">
          <ac:chgData name="Bentley, Andrew" userId="8950c434-58e8-4736-be54-190d34a5b637" providerId="ADAL" clId="{79DEE696-DA58-4F91-8D23-8AE2C8FF1E6A}" dt="2018-10-25T08:55:17.713" v="2089" actId="1076"/>
          <ac:cxnSpMkLst>
            <pc:docMk/>
            <pc:sldMk cId="4273465005" sldId="309"/>
            <ac:cxnSpMk id="164" creationId="{27D581B7-3B8C-40D8-94E7-C7F6B58A74BB}"/>
          </ac:cxnSpMkLst>
        </pc:cxnChg>
        <pc:cxnChg chg="add mod">
          <ac:chgData name="Bentley, Andrew" userId="8950c434-58e8-4736-be54-190d34a5b637" providerId="ADAL" clId="{79DEE696-DA58-4F91-8D23-8AE2C8FF1E6A}" dt="2018-10-25T08:55:17.713" v="2089" actId="1076"/>
          <ac:cxnSpMkLst>
            <pc:docMk/>
            <pc:sldMk cId="4273465005" sldId="309"/>
            <ac:cxnSpMk id="167" creationId="{23166CFD-4404-47F4-B55A-4AB0AE0FF555}"/>
          </ac:cxnSpMkLst>
        </pc:cxnChg>
        <pc:cxnChg chg="add mod">
          <ac:chgData name="Bentley, Andrew" userId="8950c434-58e8-4736-be54-190d34a5b637" providerId="ADAL" clId="{79DEE696-DA58-4F91-8D23-8AE2C8FF1E6A}" dt="2018-10-25T08:55:17.713" v="2089" actId="1076"/>
          <ac:cxnSpMkLst>
            <pc:docMk/>
            <pc:sldMk cId="4273465005" sldId="309"/>
            <ac:cxnSpMk id="171" creationId="{1949637B-E303-4C9E-853D-C3EB4EF79688}"/>
          </ac:cxnSpMkLst>
        </pc:cxnChg>
        <pc:cxnChg chg="add mod">
          <ac:chgData name="Bentley, Andrew" userId="8950c434-58e8-4736-be54-190d34a5b637" providerId="ADAL" clId="{79DEE696-DA58-4F91-8D23-8AE2C8FF1E6A}" dt="2018-10-25T08:55:17.713" v="2089" actId="1076"/>
          <ac:cxnSpMkLst>
            <pc:docMk/>
            <pc:sldMk cId="4273465005" sldId="309"/>
            <ac:cxnSpMk id="174" creationId="{A820000A-8DB0-4C12-9F06-BC4D30AA37B5}"/>
          </ac:cxnSpMkLst>
        </pc:cxnChg>
        <pc:cxnChg chg="add mod">
          <ac:chgData name="Bentley, Andrew" userId="8950c434-58e8-4736-be54-190d34a5b637" providerId="ADAL" clId="{79DEE696-DA58-4F91-8D23-8AE2C8FF1E6A}" dt="2018-10-25T08:55:17.713" v="2089" actId="1076"/>
          <ac:cxnSpMkLst>
            <pc:docMk/>
            <pc:sldMk cId="4273465005" sldId="309"/>
            <ac:cxnSpMk id="177" creationId="{09AA1C12-94D2-4E04-B3EE-F94D5ACA15D5}"/>
          </ac:cxnSpMkLst>
        </pc:cxnChg>
        <pc:cxnChg chg="add mod">
          <ac:chgData name="Bentley, Andrew" userId="8950c434-58e8-4736-be54-190d34a5b637" providerId="ADAL" clId="{79DEE696-DA58-4F91-8D23-8AE2C8FF1E6A}" dt="2018-10-25T08:55:17.713" v="2089" actId="1076"/>
          <ac:cxnSpMkLst>
            <pc:docMk/>
            <pc:sldMk cId="4273465005" sldId="309"/>
            <ac:cxnSpMk id="178" creationId="{5D6C926D-4B2A-48A4-A9E8-B02A4C40CD04}"/>
          </ac:cxnSpMkLst>
        </pc:cxnChg>
        <pc:cxnChg chg="add mod">
          <ac:chgData name="Bentley, Andrew" userId="8950c434-58e8-4736-be54-190d34a5b637" providerId="ADAL" clId="{79DEE696-DA58-4F91-8D23-8AE2C8FF1E6A}" dt="2018-10-25T08:55:17.713" v="2089" actId="1076"/>
          <ac:cxnSpMkLst>
            <pc:docMk/>
            <pc:sldMk cId="4273465005" sldId="309"/>
            <ac:cxnSpMk id="179" creationId="{5546DEB5-AFBB-4F1F-97E3-D7036D436F13}"/>
          </ac:cxnSpMkLst>
        </pc:cxnChg>
        <pc:cxnChg chg="add mod">
          <ac:chgData name="Bentley, Andrew" userId="8950c434-58e8-4736-be54-190d34a5b637" providerId="ADAL" clId="{79DEE696-DA58-4F91-8D23-8AE2C8FF1E6A}" dt="2018-10-25T08:55:17.713" v="2089" actId="1076"/>
          <ac:cxnSpMkLst>
            <pc:docMk/>
            <pc:sldMk cId="4273465005" sldId="309"/>
            <ac:cxnSpMk id="180" creationId="{CA5C75D6-276B-4508-8146-FC86C722005E}"/>
          </ac:cxnSpMkLst>
        </pc:cxnChg>
        <pc:cxnChg chg="add mod">
          <ac:chgData name="Bentley, Andrew" userId="8950c434-58e8-4736-be54-190d34a5b637" providerId="ADAL" clId="{79DEE696-DA58-4F91-8D23-8AE2C8FF1E6A}" dt="2018-11-06T12:12:17.194" v="4956" actId="207"/>
          <ac:cxnSpMkLst>
            <pc:docMk/>
            <pc:sldMk cId="4273465005" sldId="309"/>
            <ac:cxnSpMk id="193" creationId="{BEE5F240-2218-4B05-85EB-8731EB9E540D}"/>
          </ac:cxnSpMkLst>
        </pc:cxnChg>
        <pc:cxnChg chg="add mod">
          <ac:chgData name="Bentley, Andrew" userId="8950c434-58e8-4736-be54-190d34a5b637" providerId="ADAL" clId="{79DEE696-DA58-4F91-8D23-8AE2C8FF1E6A}" dt="2018-10-25T08:55:17.713" v="2089" actId="1076"/>
          <ac:cxnSpMkLst>
            <pc:docMk/>
            <pc:sldMk cId="4273465005" sldId="309"/>
            <ac:cxnSpMk id="199" creationId="{D1328508-EE36-4179-911A-725D76C9C299}"/>
          </ac:cxnSpMkLst>
        </pc:cxnChg>
        <pc:cxnChg chg="add mod">
          <ac:chgData name="Bentley, Andrew" userId="8950c434-58e8-4736-be54-190d34a5b637" providerId="ADAL" clId="{79DEE696-DA58-4F91-8D23-8AE2C8FF1E6A}" dt="2018-11-06T12:12:17.194" v="4956" actId="207"/>
          <ac:cxnSpMkLst>
            <pc:docMk/>
            <pc:sldMk cId="4273465005" sldId="309"/>
            <ac:cxnSpMk id="201" creationId="{4FE74AEB-65B7-4163-BD88-5F348DB7AD27}"/>
          </ac:cxnSpMkLst>
        </pc:cxnChg>
        <pc:cxnChg chg="add mod">
          <ac:chgData name="Bentley, Andrew" userId="8950c434-58e8-4736-be54-190d34a5b637" providerId="ADAL" clId="{79DEE696-DA58-4F91-8D23-8AE2C8FF1E6A}" dt="2018-11-06T12:12:17.194" v="4956" actId="207"/>
          <ac:cxnSpMkLst>
            <pc:docMk/>
            <pc:sldMk cId="4273465005" sldId="309"/>
            <ac:cxnSpMk id="203" creationId="{CC38679F-A78A-4C3F-BDC9-D7C7292AA599}"/>
          </ac:cxnSpMkLst>
        </pc:cxnChg>
        <pc:cxnChg chg="add mod">
          <ac:chgData name="Bentley, Andrew" userId="8950c434-58e8-4736-be54-190d34a5b637" providerId="ADAL" clId="{79DEE696-DA58-4F91-8D23-8AE2C8FF1E6A}" dt="2018-10-25T08:55:17.713" v="2089" actId="1076"/>
          <ac:cxnSpMkLst>
            <pc:docMk/>
            <pc:sldMk cId="4273465005" sldId="309"/>
            <ac:cxnSpMk id="205" creationId="{04D2D0FD-CEF6-4602-A85D-DE4E64266025}"/>
          </ac:cxnSpMkLst>
        </pc:cxnChg>
        <pc:cxnChg chg="add mod">
          <ac:chgData name="Bentley, Andrew" userId="8950c434-58e8-4736-be54-190d34a5b637" providerId="ADAL" clId="{79DEE696-DA58-4F91-8D23-8AE2C8FF1E6A}" dt="2018-10-25T08:56:47.077" v="2100" actId="14100"/>
          <ac:cxnSpMkLst>
            <pc:docMk/>
            <pc:sldMk cId="4273465005" sldId="309"/>
            <ac:cxnSpMk id="260" creationId="{F718CAC0-C467-4DD5-8687-F19410B7D88F}"/>
          </ac:cxnSpMkLst>
        </pc:cxnChg>
        <pc:cxnChg chg="add mod">
          <ac:chgData name="Bentley, Andrew" userId="8950c434-58e8-4736-be54-190d34a5b637" providerId="ADAL" clId="{79DEE696-DA58-4F91-8D23-8AE2C8FF1E6A}" dt="2018-10-25T08:57:09.412" v="2110" actId="14100"/>
          <ac:cxnSpMkLst>
            <pc:docMk/>
            <pc:sldMk cId="4273465005" sldId="309"/>
            <ac:cxnSpMk id="261" creationId="{C4053385-641C-47EA-9063-1FFB4D3C87F6}"/>
          </ac:cxnSpMkLst>
        </pc:cxnChg>
        <pc:cxnChg chg="add mod">
          <ac:chgData name="Bentley, Andrew" userId="8950c434-58e8-4736-be54-190d34a5b637" providerId="ADAL" clId="{79DEE696-DA58-4F91-8D23-8AE2C8FF1E6A}" dt="2018-10-25T08:57:00.861" v="2106" actId="14100"/>
          <ac:cxnSpMkLst>
            <pc:docMk/>
            <pc:sldMk cId="4273465005" sldId="309"/>
            <ac:cxnSpMk id="262" creationId="{93DC0ADC-7AAC-44AE-A8A3-D96699C25A8C}"/>
          </ac:cxnSpMkLst>
        </pc:cxnChg>
        <pc:cxnChg chg="add mod">
          <ac:chgData name="Bentley, Andrew" userId="8950c434-58e8-4736-be54-190d34a5b637" providerId="ADAL" clId="{79DEE696-DA58-4F91-8D23-8AE2C8FF1E6A}" dt="2018-10-25T08:57:06.149" v="2109" actId="14100"/>
          <ac:cxnSpMkLst>
            <pc:docMk/>
            <pc:sldMk cId="4273465005" sldId="309"/>
            <ac:cxnSpMk id="263" creationId="{64EBBD43-6FBB-495E-BED5-F561A315CDB8}"/>
          </ac:cxnSpMkLst>
        </pc:cxnChg>
        <pc:cxnChg chg="add mod">
          <ac:chgData name="Bentley, Andrew" userId="8950c434-58e8-4736-be54-190d34a5b637" providerId="ADAL" clId="{79DEE696-DA58-4F91-8D23-8AE2C8FF1E6A}" dt="2018-10-25T08:57:16.895" v="2113" actId="14100"/>
          <ac:cxnSpMkLst>
            <pc:docMk/>
            <pc:sldMk cId="4273465005" sldId="309"/>
            <ac:cxnSpMk id="272" creationId="{9E9467B5-9D09-4BE7-942D-F1E552D5C65B}"/>
          </ac:cxnSpMkLst>
        </pc:cxnChg>
        <pc:cxnChg chg="add mod">
          <ac:chgData name="Bentley, Andrew" userId="8950c434-58e8-4736-be54-190d34a5b637" providerId="ADAL" clId="{79DEE696-DA58-4F91-8D23-8AE2C8FF1E6A}" dt="2018-10-25T08:57:22.061" v="2116" actId="14100"/>
          <ac:cxnSpMkLst>
            <pc:docMk/>
            <pc:sldMk cId="4273465005" sldId="309"/>
            <ac:cxnSpMk id="275" creationId="{39436F2A-73BB-4A4F-993B-77069F8C1EEF}"/>
          </ac:cxnSpMkLst>
        </pc:cxnChg>
        <pc:cxnChg chg="add mod">
          <ac:chgData name="Bentley, Andrew" userId="8950c434-58e8-4736-be54-190d34a5b637" providerId="ADAL" clId="{79DEE696-DA58-4F91-8D23-8AE2C8FF1E6A}" dt="2018-10-25T08:57:26.148" v="2119" actId="14100"/>
          <ac:cxnSpMkLst>
            <pc:docMk/>
            <pc:sldMk cId="4273465005" sldId="309"/>
            <ac:cxnSpMk id="278" creationId="{5A545702-5909-4AA5-A909-855D21DEE508}"/>
          </ac:cxnSpMkLst>
        </pc:cxnChg>
        <pc:cxnChg chg="add mod">
          <ac:chgData name="Bentley, Andrew" userId="8950c434-58e8-4736-be54-190d34a5b637" providerId="ADAL" clId="{79DEE696-DA58-4F91-8D23-8AE2C8FF1E6A}" dt="2018-10-25T08:57:31.676" v="2122" actId="14100"/>
          <ac:cxnSpMkLst>
            <pc:docMk/>
            <pc:sldMk cId="4273465005" sldId="309"/>
            <ac:cxnSpMk id="281" creationId="{D1E71593-0731-4FFB-A3CA-92E3651B0632}"/>
          </ac:cxnSpMkLst>
        </pc:cxnChg>
        <pc:cxnChg chg="add mod">
          <ac:chgData name="Bentley, Andrew" userId="8950c434-58e8-4736-be54-190d34a5b637" providerId="ADAL" clId="{79DEE696-DA58-4F91-8D23-8AE2C8FF1E6A}" dt="2018-10-25T08:57:36.228" v="2125" actId="14100"/>
          <ac:cxnSpMkLst>
            <pc:docMk/>
            <pc:sldMk cId="4273465005" sldId="309"/>
            <ac:cxnSpMk id="284" creationId="{C00ED8C0-B977-4D3A-A056-510328F3BBD8}"/>
          </ac:cxnSpMkLst>
        </pc:cxnChg>
        <pc:cxnChg chg="add mod">
          <ac:chgData name="Bentley, Andrew" userId="8950c434-58e8-4736-be54-190d34a5b637" providerId="ADAL" clId="{79DEE696-DA58-4F91-8D23-8AE2C8FF1E6A}" dt="2018-10-25T08:57:40.828" v="2128" actId="14100"/>
          <ac:cxnSpMkLst>
            <pc:docMk/>
            <pc:sldMk cId="4273465005" sldId="309"/>
            <ac:cxnSpMk id="287" creationId="{2331C975-BD5B-4509-8BCF-6C20E300D418}"/>
          </ac:cxnSpMkLst>
        </pc:cxnChg>
        <pc:cxnChg chg="add mod">
          <ac:chgData name="Bentley, Andrew" userId="8950c434-58e8-4736-be54-190d34a5b637" providerId="ADAL" clId="{79DEE696-DA58-4F91-8D23-8AE2C8FF1E6A}" dt="2018-10-25T08:57:44.949" v="2131" actId="14100"/>
          <ac:cxnSpMkLst>
            <pc:docMk/>
            <pc:sldMk cId="4273465005" sldId="309"/>
            <ac:cxnSpMk id="290" creationId="{85AD0DE9-B3A1-40CF-AFBA-0852EEAB296E}"/>
          </ac:cxnSpMkLst>
        </pc:cxnChg>
        <pc:cxnChg chg="add mod">
          <ac:chgData name="Bentley, Andrew" userId="8950c434-58e8-4736-be54-190d34a5b637" providerId="ADAL" clId="{79DEE696-DA58-4F91-8D23-8AE2C8FF1E6A}" dt="2018-10-25T08:57:51.052" v="2134" actId="14100"/>
          <ac:cxnSpMkLst>
            <pc:docMk/>
            <pc:sldMk cId="4273465005" sldId="309"/>
            <ac:cxnSpMk id="293" creationId="{1A5BC35A-8B13-4854-B0FB-37B23512F2EF}"/>
          </ac:cxnSpMkLst>
        </pc:cxnChg>
        <pc:cxnChg chg="add mod">
          <ac:chgData name="Bentley, Andrew" userId="8950c434-58e8-4736-be54-190d34a5b637" providerId="ADAL" clId="{79DEE696-DA58-4F91-8D23-8AE2C8FF1E6A}" dt="2018-10-25T08:57:56.132" v="2137" actId="14100"/>
          <ac:cxnSpMkLst>
            <pc:docMk/>
            <pc:sldMk cId="4273465005" sldId="309"/>
            <ac:cxnSpMk id="296" creationId="{B9517DB0-AF95-4BAB-830C-635F00A0D147}"/>
          </ac:cxnSpMkLst>
        </pc:cxnChg>
        <pc:cxnChg chg="add mod">
          <ac:chgData name="Bentley, Andrew" userId="8950c434-58e8-4736-be54-190d34a5b637" providerId="ADAL" clId="{79DEE696-DA58-4F91-8D23-8AE2C8FF1E6A}" dt="2018-10-25T08:58:01.453" v="2140" actId="14100"/>
          <ac:cxnSpMkLst>
            <pc:docMk/>
            <pc:sldMk cId="4273465005" sldId="309"/>
            <ac:cxnSpMk id="299" creationId="{5B01D481-EDCB-47DD-B46A-4C94EA13B6D3}"/>
          </ac:cxnSpMkLst>
        </pc:cxnChg>
        <pc:cxnChg chg="add mod">
          <ac:chgData name="Bentley, Andrew" userId="8950c434-58e8-4736-be54-190d34a5b637" providerId="ADAL" clId="{79DEE696-DA58-4F91-8D23-8AE2C8FF1E6A}" dt="2018-10-25T08:58:06.126" v="2143" actId="14100"/>
          <ac:cxnSpMkLst>
            <pc:docMk/>
            <pc:sldMk cId="4273465005" sldId="309"/>
            <ac:cxnSpMk id="302" creationId="{90426ADE-09CB-4DC1-9AF1-7DA5B19CAD25}"/>
          </ac:cxnSpMkLst>
        </pc:cxnChg>
        <pc:cxnChg chg="add mod">
          <ac:chgData name="Bentley, Andrew" userId="8950c434-58e8-4736-be54-190d34a5b637" providerId="ADAL" clId="{79DEE696-DA58-4F91-8D23-8AE2C8FF1E6A}" dt="2018-10-25T08:58:11.004" v="2146" actId="14100"/>
          <ac:cxnSpMkLst>
            <pc:docMk/>
            <pc:sldMk cId="4273465005" sldId="309"/>
            <ac:cxnSpMk id="305" creationId="{4951D103-AB7D-401B-AB94-10265C102921}"/>
          </ac:cxnSpMkLst>
        </pc:cxnChg>
        <pc:cxnChg chg="add mod">
          <ac:chgData name="Bentley, Andrew" userId="8950c434-58e8-4736-be54-190d34a5b637" providerId="ADAL" clId="{79DEE696-DA58-4F91-8D23-8AE2C8FF1E6A}" dt="2018-10-25T08:58:16.924" v="2149" actId="14100"/>
          <ac:cxnSpMkLst>
            <pc:docMk/>
            <pc:sldMk cId="4273465005" sldId="309"/>
            <ac:cxnSpMk id="308" creationId="{3EDE89A0-4050-48D0-9DCE-1ADEB07AACDC}"/>
          </ac:cxnSpMkLst>
        </pc:cxnChg>
        <pc:cxnChg chg="add mod">
          <ac:chgData name="Bentley, Andrew" userId="8950c434-58e8-4736-be54-190d34a5b637" providerId="ADAL" clId="{79DEE696-DA58-4F91-8D23-8AE2C8FF1E6A}" dt="2018-10-25T08:58:21.836" v="2152" actId="14100"/>
          <ac:cxnSpMkLst>
            <pc:docMk/>
            <pc:sldMk cId="4273465005" sldId="309"/>
            <ac:cxnSpMk id="311" creationId="{34A29D7F-8914-4A0D-856D-2B2A83523DEA}"/>
          </ac:cxnSpMkLst>
        </pc:cxnChg>
        <pc:cxnChg chg="add mod">
          <ac:chgData name="Bentley, Andrew" userId="8950c434-58e8-4736-be54-190d34a5b637" providerId="ADAL" clId="{79DEE696-DA58-4F91-8D23-8AE2C8FF1E6A}" dt="2018-10-25T08:58:27.028" v="2155" actId="14100"/>
          <ac:cxnSpMkLst>
            <pc:docMk/>
            <pc:sldMk cId="4273465005" sldId="309"/>
            <ac:cxnSpMk id="314" creationId="{AC8C9AE0-BBEB-45B7-A846-48C46AD95FC1}"/>
          </ac:cxnSpMkLst>
        </pc:cxnChg>
        <pc:cxnChg chg="add mod">
          <ac:chgData name="Bentley, Andrew" userId="8950c434-58e8-4736-be54-190d34a5b637" providerId="ADAL" clId="{79DEE696-DA58-4F91-8D23-8AE2C8FF1E6A}" dt="2018-10-25T08:58:31.364" v="2158" actId="14100"/>
          <ac:cxnSpMkLst>
            <pc:docMk/>
            <pc:sldMk cId="4273465005" sldId="309"/>
            <ac:cxnSpMk id="317" creationId="{EFAC191D-A66E-49C3-B264-B9CD78EB51ED}"/>
          </ac:cxnSpMkLst>
        </pc:cxnChg>
        <pc:cxnChg chg="add mod">
          <ac:chgData name="Bentley, Andrew" userId="8950c434-58e8-4736-be54-190d34a5b637" providerId="ADAL" clId="{79DEE696-DA58-4F91-8D23-8AE2C8FF1E6A}" dt="2018-10-25T08:58:36.772" v="2161" actId="14100"/>
          <ac:cxnSpMkLst>
            <pc:docMk/>
            <pc:sldMk cId="4273465005" sldId="309"/>
            <ac:cxnSpMk id="320" creationId="{C14141D8-9752-4F99-A687-E381DC1B9192}"/>
          </ac:cxnSpMkLst>
        </pc:cxnChg>
        <pc:cxnChg chg="add mod">
          <ac:chgData name="Bentley, Andrew" userId="8950c434-58e8-4736-be54-190d34a5b637" providerId="ADAL" clId="{79DEE696-DA58-4F91-8D23-8AE2C8FF1E6A}" dt="2018-10-25T08:58:42.188" v="2164" actId="14100"/>
          <ac:cxnSpMkLst>
            <pc:docMk/>
            <pc:sldMk cId="4273465005" sldId="309"/>
            <ac:cxnSpMk id="323" creationId="{14E9EABD-919C-46DC-B0BB-E036573AFC5C}"/>
          </ac:cxnSpMkLst>
        </pc:cxnChg>
        <pc:cxnChg chg="add mod">
          <ac:chgData name="Bentley, Andrew" userId="8950c434-58e8-4736-be54-190d34a5b637" providerId="ADAL" clId="{79DEE696-DA58-4F91-8D23-8AE2C8FF1E6A}" dt="2018-10-25T08:58:46.812" v="2167" actId="14100"/>
          <ac:cxnSpMkLst>
            <pc:docMk/>
            <pc:sldMk cId="4273465005" sldId="309"/>
            <ac:cxnSpMk id="326" creationId="{EFC1B024-99A2-4BAA-A640-18F1C1FB5884}"/>
          </ac:cxnSpMkLst>
        </pc:cxnChg>
        <pc:cxnChg chg="add mod">
          <ac:chgData name="Bentley, Andrew" userId="8950c434-58e8-4736-be54-190d34a5b637" providerId="ADAL" clId="{79DEE696-DA58-4F91-8D23-8AE2C8FF1E6A}" dt="2018-10-25T08:59:07.082" v="2176" actId="14100"/>
          <ac:cxnSpMkLst>
            <pc:docMk/>
            <pc:sldMk cId="4273465005" sldId="309"/>
            <ac:cxnSpMk id="329" creationId="{D9F0CA3E-90DE-44D8-98F4-A08974ECBF06}"/>
          </ac:cxnSpMkLst>
        </pc:cxnChg>
        <pc:cxnChg chg="add mod">
          <ac:chgData name="Bentley, Andrew" userId="8950c434-58e8-4736-be54-190d34a5b637" providerId="ADAL" clId="{79DEE696-DA58-4F91-8D23-8AE2C8FF1E6A}" dt="2018-10-25T08:59:01.492" v="2173" actId="14100"/>
          <ac:cxnSpMkLst>
            <pc:docMk/>
            <pc:sldMk cId="4273465005" sldId="309"/>
            <ac:cxnSpMk id="332" creationId="{F6FE7E05-BDD7-434A-A7EE-DFE1129A6E7D}"/>
          </ac:cxnSpMkLst>
        </pc:cxnChg>
        <pc:cxnChg chg="add mod">
          <ac:chgData name="Bentley, Andrew" userId="8950c434-58e8-4736-be54-190d34a5b637" providerId="ADAL" clId="{79DEE696-DA58-4F91-8D23-8AE2C8FF1E6A}" dt="2018-10-25T08:59:11.069" v="2178" actId="14100"/>
          <ac:cxnSpMkLst>
            <pc:docMk/>
            <pc:sldMk cId="4273465005" sldId="309"/>
            <ac:cxnSpMk id="335" creationId="{03B844C9-533B-424E-95F5-CB280FC8A310}"/>
          </ac:cxnSpMkLst>
        </pc:cxnChg>
        <pc:cxnChg chg="add mod">
          <ac:chgData name="Bentley, Andrew" userId="8950c434-58e8-4736-be54-190d34a5b637" providerId="ADAL" clId="{79DEE696-DA58-4F91-8D23-8AE2C8FF1E6A}" dt="2018-10-25T08:59:16.788" v="2181" actId="14100"/>
          <ac:cxnSpMkLst>
            <pc:docMk/>
            <pc:sldMk cId="4273465005" sldId="309"/>
            <ac:cxnSpMk id="340" creationId="{854EBD0D-976C-4C2E-A5C5-190F99303F02}"/>
          </ac:cxnSpMkLst>
        </pc:cxnChg>
        <pc:cxnChg chg="add mod">
          <ac:chgData name="Bentley, Andrew" userId="8950c434-58e8-4736-be54-190d34a5b637" providerId="ADAL" clId="{79DEE696-DA58-4F91-8D23-8AE2C8FF1E6A}" dt="2018-10-25T08:59:23.763" v="2184" actId="14100"/>
          <ac:cxnSpMkLst>
            <pc:docMk/>
            <pc:sldMk cId="4273465005" sldId="309"/>
            <ac:cxnSpMk id="343" creationId="{2F21FBB7-785E-497F-A54B-801D9A25838F}"/>
          </ac:cxnSpMkLst>
        </pc:cxnChg>
      </pc:sldChg>
      <pc:sldChg chg="modSp">
        <pc:chgData name="Bentley, Andrew" userId="8950c434-58e8-4736-be54-190d34a5b637" providerId="ADAL" clId="{79DEE696-DA58-4F91-8D23-8AE2C8FF1E6A}" dt="2018-11-06T14:13:36.188" v="5697" actId="1076"/>
        <pc:sldMkLst>
          <pc:docMk/>
          <pc:sldMk cId="788133118" sldId="310"/>
        </pc:sldMkLst>
        <pc:spChg chg="mod">
          <ac:chgData name="Bentley, Andrew" userId="8950c434-58e8-4736-be54-190d34a5b637" providerId="ADAL" clId="{79DEE696-DA58-4F91-8D23-8AE2C8FF1E6A}" dt="2018-11-06T14:13:30.929" v="5696" actId="1076"/>
          <ac:spMkLst>
            <pc:docMk/>
            <pc:sldMk cId="788133118" sldId="310"/>
            <ac:spMk id="6" creationId="{CF2257CA-2A8A-47EB-8745-9D5FB6371CB3}"/>
          </ac:spMkLst>
        </pc:spChg>
        <pc:picChg chg="mod">
          <ac:chgData name="Bentley, Andrew" userId="8950c434-58e8-4736-be54-190d34a5b637" providerId="ADAL" clId="{79DEE696-DA58-4F91-8D23-8AE2C8FF1E6A}" dt="2018-11-06T14:13:36.188" v="5697" actId="1076"/>
          <ac:picMkLst>
            <pc:docMk/>
            <pc:sldMk cId="788133118" sldId="310"/>
            <ac:picMk id="5" creationId="{559FFCE7-7029-4F5F-A52A-F842D32A10D6}"/>
          </ac:picMkLst>
        </pc:picChg>
      </pc:sldChg>
      <pc:sldChg chg="modSp add del">
        <pc:chgData name="Bentley, Andrew" userId="8950c434-58e8-4736-be54-190d34a5b637" providerId="ADAL" clId="{79DEE696-DA58-4F91-8D23-8AE2C8FF1E6A}" dt="2018-11-06T14:21:35.287" v="6072" actId="14100"/>
        <pc:sldMkLst>
          <pc:docMk/>
          <pc:sldMk cId="1264295470" sldId="311"/>
        </pc:sldMkLst>
        <pc:spChg chg="mod">
          <ac:chgData name="Bentley, Andrew" userId="8950c434-58e8-4736-be54-190d34a5b637" providerId="ADAL" clId="{79DEE696-DA58-4F91-8D23-8AE2C8FF1E6A}" dt="2018-11-06T14:18:15.717" v="5945" actId="1076"/>
          <ac:spMkLst>
            <pc:docMk/>
            <pc:sldMk cId="1264295470" sldId="311"/>
            <ac:spMk id="3" creationId="{0A34426C-9721-4FBA-B075-60A38B078C38}"/>
          </ac:spMkLst>
        </pc:spChg>
        <pc:spChg chg="mod">
          <ac:chgData name="Bentley, Andrew" userId="8950c434-58e8-4736-be54-190d34a5b637" providerId="ADAL" clId="{79DEE696-DA58-4F91-8D23-8AE2C8FF1E6A}" dt="2018-11-06T14:18:15.717" v="5945" actId="1076"/>
          <ac:spMkLst>
            <pc:docMk/>
            <pc:sldMk cId="1264295470" sldId="311"/>
            <ac:spMk id="6" creationId="{CF2257CA-2A8A-47EB-8745-9D5FB6371CB3}"/>
          </ac:spMkLst>
        </pc:spChg>
        <pc:spChg chg="mod">
          <ac:chgData name="Bentley, Andrew" userId="8950c434-58e8-4736-be54-190d34a5b637" providerId="ADAL" clId="{79DEE696-DA58-4F91-8D23-8AE2C8FF1E6A}" dt="2018-11-06T14:21:32.089" v="6071" actId="1076"/>
          <ac:spMkLst>
            <pc:docMk/>
            <pc:sldMk cId="1264295470" sldId="311"/>
            <ac:spMk id="10" creationId="{01B1DD40-9075-4305-B892-9EB59E5A3600}"/>
          </ac:spMkLst>
        </pc:spChg>
        <pc:spChg chg="mod">
          <ac:chgData name="Bentley, Andrew" userId="8950c434-58e8-4736-be54-190d34a5b637" providerId="ADAL" clId="{79DEE696-DA58-4F91-8D23-8AE2C8FF1E6A}" dt="2018-11-06T14:20:38.253" v="6064" actId="1076"/>
          <ac:spMkLst>
            <pc:docMk/>
            <pc:sldMk cId="1264295470" sldId="311"/>
            <ac:spMk id="13" creationId="{422035BD-4DBD-48A9-9AD8-FA04BDF616F1}"/>
          </ac:spMkLst>
        </pc:spChg>
        <pc:spChg chg="mod">
          <ac:chgData name="Bentley, Andrew" userId="8950c434-58e8-4736-be54-190d34a5b637" providerId="ADAL" clId="{79DEE696-DA58-4F91-8D23-8AE2C8FF1E6A}" dt="2018-11-06T14:21:08.210" v="6067" actId="1076"/>
          <ac:spMkLst>
            <pc:docMk/>
            <pc:sldMk cId="1264295470" sldId="311"/>
            <ac:spMk id="21" creationId="{10ADF5ED-F505-48FC-B12B-9D7F8CBE1C02}"/>
          </ac:spMkLst>
        </pc:spChg>
        <pc:spChg chg="mod">
          <ac:chgData name="Bentley, Andrew" userId="8950c434-58e8-4736-be54-190d34a5b637" providerId="ADAL" clId="{79DEE696-DA58-4F91-8D23-8AE2C8FF1E6A}" dt="2018-11-06T14:18:15.717" v="5945" actId="1076"/>
          <ac:spMkLst>
            <pc:docMk/>
            <pc:sldMk cId="1264295470" sldId="311"/>
            <ac:spMk id="25" creationId="{F0212034-1088-4D6D-8B31-83AEF7057DB6}"/>
          </ac:spMkLst>
        </pc:spChg>
        <pc:picChg chg="mod">
          <ac:chgData name="Bentley, Andrew" userId="8950c434-58e8-4736-be54-190d34a5b637" providerId="ADAL" clId="{79DEE696-DA58-4F91-8D23-8AE2C8FF1E6A}" dt="2018-11-06T14:18:23.252" v="5946" actId="1076"/>
          <ac:picMkLst>
            <pc:docMk/>
            <pc:sldMk cId="1264295470" sldId="311"/>
            <ac:picMk id="5" creationId="{559FFCE7-7029-4F5F-A52A-F842D32A10D6}"/>
          </ac:picMkLst>
        </pc:picChg>
        <pc:cxnChg chg="mod">
          <ac:chgData name="Bentley, Andrew" userId="8950c434-58e8-4736-be54-190d34a5b637" providerId="ADAL" clId="{79DEE696-DA58-4F91-8D23-8AE2C8FF1E6A}" dt="2018-11-06T14:18:15.717" v="5945" actId="1076"/>
          <ac:cxnSpMkLst>
            <pc:docMk/>
            <pc:sldMk cId="1264295470" sldId="311"/>
            <ac:cxnSpMk id="7" creationId="{711F86DB-5ADF-4D9A-8E08-0382F3EA17E3}"/>
          </ac:cxnSpMkLst>
        </pc:cxnChg>
        <pc:cxnChg chg="mod">
          <ac:chgData name="Bentley, Andrew" userId="8950c434-58e8-4736-be54-190d34a5b637" providerId="ADAL" clId="{79DEE696-DA58-4F91-8D23-8AE2C8FF1E6A}" dt="2018-11-06T14:21:11.852" v="6068" actId="14100"/>
          <ac:cxnSpMkLst>
            <pc:docMk/>
            <pc:sldMk cId="1264295470" sldId="311"/>
            <ac:cxnSpMk id="8" creationId="{CBCA4E3D-BF8A-486F-B569-1233ADE51FC0}"/>
          </ac:cxnSpMkLst>
        </pc:cxnChg>
        <pc:cxnChg chg="mod">
          <ac:chgData name="Bentley, Andrew" userId="8950c434-58e8-4736-be54-190d34a5b637" providerId="ADAL" clId="{79DEE696-DA58-4F91-8D23-8AE2C8FF1E6A}" dt="2018-11-06T14:21:35.287" v="6072" actId="14100"/>
          <ac:cxnSpMkLst>
            <pc:docMk/>
            <pc:sldMk cId="1264295470" sldId="311"/>
            <ac:cxnSpMk id="12" creationId="{9B49B37F-F337-4597-9205-95A43DA9CE8A}"/>
          </ac:cxnSpMkLst>
        </pc:cxnChg>
        <pc:cxnChg chg="mod">
          <ac:chgData name="Bentley, Andrew" userId="8950c434-58e8-4736-be54-190d34a5b637" providerId="ADAL" clId="{79DEE696-DA58-4F91-8D23-8AE2C8FF1E6A}" dt="2018-11-06T14:21:08.210" v="6067" actId="1076"/>
          <ac:cxnSpMkLst>
            <pc:docMk/>
            <pc:sldMk cId="1264295470" sldId="311"/>
            <ac:cxnSpMk id="22" creationId="{5654B42D-48A7-47B8-BF0E-04A393D1EB75}"/>
          </ac:cxnSpMkLst>
        </pc:cxnChg>
      </pc:sldChg>
      <pc:sldChg chg="modSp add del">
        <pc:chgData name="Bentley, Andrew" userId="8950c434-58e8-4736-be54-190d34a5b637" providerId="ADAL" clId="{79DEE696-DA58-4F91-8D23-8AE2C8FF1E6A}" dt="2018-11-07T11:56:43.810" v="7663"/>
        <pc:sldMkLst>
          <pc:docMk/>
          <pc:sldMk cId="2690235600" sldId="313"/>
        </pc:sldMkLst>
        <pc:spChg chg="mod">
          <ac:chgData name="Bentley, Andrew" userId="8950c434-58e8-4736-be54-190d34a5b637" providerId="ADAL" clId="{79DEE696-DA58-4F91-8D23-8AE2C8FF1E6A}" dt="2018-10-24T08:06:18.230" v="923" actId="1076"/>
          <ac:spMkLst>
            <pc:docMk/>
            <pc:sldMk cId="2690235600" sldId="313"/>
            <ac:spMk id="3" creationId="{DE7B09F0-5A08-4615-B2D4-24DAE3D48055}"/>
          </ac:spMkLst>
        </pc:spChg>
      </pc:sldChg>
      <pc:sldChg chg="modSp add del setBg">
        <pc:chgData name="Bentley, Andrew" userId="8950c434-58e8-4736-be54-190d34a5b637" providerId="ADAL" clId="{79DEE696-DA58-4F91-8D23-8AE2C8FF1E6A}" dt="2018-11-07T11:56:43.810" v="7663"/>
        <pc:sldMkLst>
          <pc:docMk/>
          <pc:sldMk cId="3491849235" sldId="314"/>
        </pc:sldMkLst>
        <pc:spChg chg="mod">
          <ac:chgData name="Bentley, Andrew" userId="8950c434-58e8-4736-be54-190d34a5b637" providerId="ADAL" clId="{79DEE696-DA58-4F91-8D23-8AE2C8FF1E6A}" dt="2018-10-25T08:31:11.744" v="1826" actId="20577"/>
          <ac:spMkLst>
            <pc:docMk/>
            <pc:sldMk cId="3491849235" sldId="314"/>
            <ac:spMk id="2" creationId="{0AFB5C37-6EAA-4215-B1E7-329227E85E00}"/>
          </ac:spMkLst>
        </pc:spChg>
        <pc:spChg chg="mod">
          <ac:chgData name="Bentley, Andrew" userId="8950c434-58e8-4736-be54-190d34a5b637" providerId="ADAL" clId="{79DEE696-DA58-4F91-8D23-8AE2C8FF1E6A}" dt="2018-10-25T11:28:49.828" v="2787" actId="6549"/>
          <ac:spMkLst>
            <pc:docMk/>
            <pc:sldMk cId="3491849235" sldId="314"/>
            <ac:spMk id="3" creationId="{DE7B09F0-5A08-4615-B2D4-24DAE3D48055}"/>
          </ac:spMkLst>
        </pc:spChg>
      </pc:sldChg>
      <pc:sldChg chg="modSp ord">
        <pc:chgData name="Bentley, Andrew" userId="8950c434-58e8-4736-be54-190d34a5b637" providerId="ADAL" clId="{79DEE696-DA58-4F91-8D23-8AE2C8FF1E6A}" dt="2018-11-08T09:09:12.790" v="9029"/>
        <pc:sldMkLst>
          <pc:docMk/>
          <pc:sldMk cId="3033062389" sldId="315"/>
        </pc:sldMkLst>
        <pc:spChg chg="mod">
          <ac:chgData name="Bentley, Andrew" userId="8950c434-58e8-4736-be54-190d34a5b637" providerId="ADAL" clId="{79DEE696-DA58-4F91-8D23-8AE2C8FF1E6A}" dt="2018-11-08T09:09:12.790" v="9029"/>
          <ac:spMkLst>
            <pc:docMk/>
            <pc:sldMk cId="3033062389" sldId="315"/>
            <ac:spMk id="13" creationId="{99D43671-3CEA-4135-8A3B-027C7672E557}"/>
          </ac:spMkLst>
        </pc:spChg>
      </pc:sldChg>
      <pc:sldChg chg="addSp delSp modSp add">
        <pc:chgData name="Bentley, Andrew" userId="8950c434-58e8-4736-be54-190d34a5b637" providerId="ADAL" clId="{79DEE696-DA58-4F91-8D23-8AE2C8FF1E6A}" dt="2018-10-23T08:50:27.668" v="121" actId="1076"/>
        <pc:sldMkLst>
          <pc:docMk/>
          <pc:sldMk cId="1676817891" sldId="316"/>
        </pc:sldMkLst>
        <pc:spChg chg="mod">
          <ac:chgData name="Bentley, Andrew" userId="8950c434-58e8-4736-be54-190d34a5b637" providerId="ADAL" clId="{79DEE696-DA58-4F91-8D23-8AE2C8FF1E6A}" dt="2018-10-23T08:50:27.668" v="121" actId="1076"/>
          <ac:spMkLst>
            <pc:docMk/>
            <pc:sldMk cId="1676817891" sldId="316"/>
            <ac:spMk id="2" creationId="{0A8FFE08-7027-4A99-A2C8-9AA23C111E6D}"/>
          </ac:spMkLst>
        </pc:spChg>
        <pc:spChg chg="del">
          <ac:chgData name="Bentley, Andrew" userId="8950c434-58e8-4736-be54-190d34a5b637" providerId="ADAL" clId="{79DEE696-DA58-4F91-8D23-8AE2C8FF1E6A}" dt="2018-10-23T08:50:07.418" v="96" actId="478"/>
          <ac:spMkLst>
            <pc:docMk/>
            <pc:sldMk cId="1676817891" sldId="316"/>
            <ac:spMk id="3" creationId="{BDD6EEC2-EDB9-40FA-934C-4516102A31CE}"/>
          </ac:spMkLst>
        </pc:spChg>
        <pc:spChg chg="add del mod">
          <ac:chgData name="Bentley, Andrew" userId="8950c434-58e8-4736-be54-190d34a5b637" providerId="ADAL" clId="{79DEE696-DA58-4F91-8D23-8AE2C8FF1E6A}" dt="2018-10-23T08:50:09.280" v="97" actId="478"/>
          <ac:spMkLst>
            <pc:docMk/>
            <pc:sldMk cId="1676817891" sldId="316"/>
            <ac:spMk id="5" creationId="{6D3BCC1C-91B7-4287-B2A4-A3D55F3E75B4}"/>
          </ac:spMkLst>
        </pc:spChg>
      </pc:sldChg>
      <pc:sldChg chg="modSp add ord modNotesTx">
        <pc:chgData name="Bentley, Andrew" userId="8950c434-58e8-4736-be54-190d34a5b637" providerId="ADAL" clId="{79DEE696-DA58-4F91-8D23-8AE2C8FF1E6A}" dt="2018-11-06T11:53:09.156" v="4530" actId="20577"/>
        <pc:sldMkLst>
          <pc:docMk/>
          <pc:sldMk cId="3267910094" sldId="318"/>
        </pc:sldMkLst>
        <pc:spChg chg="mod">
          <ac:chgData name="Bentley, Andrew" userId="8950c434-58e8-4736-be54-190d34a5b637" providerId="ADAL" clId="{79DEE696-DA58-4F91-8D23-8AE2C8FF1E6A}" dt="2018-11-06T11:53:09.156" v="4530" actId="20577"/>
          <ac:spMkLst>
            <pc:docMk/>
            <pc:sldMk cId="3267910094" sldId="318"/>
            <ac:spMk id="2" creationId="{0A8FFE08-7027-4A99-A2C8-9AA23C111E6D}"/>
          </ac:spMkLst>
        </pc:spChg>
      </pc:sldChg>
      <pc:sldChg chg="modSp add ord">
        <pc:chgData name="Bentley, Andrew" userId="8950c434-58e8-4736-be54-190d34a5b637" providerId="ADAL" clId="{79DEE696-DA58-4F91-8D23-8AE2C8FF1E6A}" dt="2018-11-12T13:38:36.024" v="13403" actId="1076"/>
        <pc:sldMkLst>
          <pc:docMk/>
          <pc:sldMk cId="2460771921" sldId="320"/>
        </pc:sldMkLst>
        <pc:spChg chg="mod">
          <ac:chgData name="Bentley, Andrew" userId="8950c434-58e8-4736-be54-190d34a5b637" providerId="ADAL" clId="{79DEE696-DA58-4F91-8D23-8AE2C8FF1E6A}" dt="2018-11-12T13:38:36.024" v="13403" actId="1076"/>
          <ac:spMkLst>
            <pc:docMk/>
            <pc:sldMk cId="2460771921" sldId="320"/>
            <ac:spMk id="2" creationId="{0A8FFE08-7027-4A99-A2C8-9AA23C111E6D}"/>
          </ac:spMkLst>
        </pc:spChg>
      </pc:sldChg>
      <pc:sldChg chg="modSp add del ord">
        <pc:chgData name="Bentley, Andrew" userId="8950c434-58e8-4736-be54-190d34a5b637" providerId="ADAL" clId="{79DEE696-DA58-4F91-8D23-8AE2C8FF1E6A}" dt="2018-11-12T13:46:39.044" v="13461" actId="20577"/>
        <pc:sldMkLst>
          <pc:docMk/>
          <pc:sldMk cId="3721348047" sldId="321"/>
        </pc:sldMkLst>
        <pc:spChg chg="mod">
          <ac:chgData name="Bentley, Andrew" userId="8950c434-58e8-4736-be54-190d34a5b637" providerId="ADAL" clId="{79DEE696-DA58-4F91-8D23-8AE2C8FF1E6A}" dt="2018-11-12T13:46:39.044" v="13461" actId="20577"/>
          <ac:spMkLst>
            <pc:docMk/>
            <pc:sldMk cId="3721348047" sldId="321"/>
            <ac:spMk id="2" creationId="{0A8FFE08-7027-4A99-A2C8-9AA23C111E6D}"/>
          </ac:spMkLst>
        </pc:spChg>
      </pc:sldChg>
      <pc:sldChg chg="modSp add del">
        <pc:chgData name="Bentley, Andrew" userId="8950c434-58e8-4736-be54-190d34a5b637" providerId="ADAL" clId="{79DEE696-DA58-4F91-8D23-8AE2C8FF1E6A}" dt="2018-11-08T11:23:53.972" v="11013" actId="20577"/>
        <pc:sldMkLst>
          <pc:docMk/>
          <pc:sldMk cId="3048366197" sldId="322"/>
        </pc:sldMkLst>
        <pc:spChg chg="mod">
          <ac:chgData name="Bentley, Andrew" userId="8950c434-58e8-4736-be54-190d34a5b637" providerId="ADAL" clId="{79DEE696-DA58-4F91-8D23-8AE2C8FF1E6A}" dt="2018-10-23T11:31:29.797" v="599" actId="20577"/>
          <ac:spMkLst>
            <pc:docMk/>
            <pc:sldMk cId="3048366197" sldId="322"/>
            <ac:spMk id="2" creationId="{8B8E3CB9-168F-4129-8391-6D4C51DA0FFD}"/>
          </ac:spMkLst>
        </pc:spChg>
        <pc:spChg chg="mod">
          <ac:chgData name="Bentley, Andrew" userId="8950c434-58e8-4736-be54-190d34a5b637" providerId="ADAL" clId="{79DEE696-DA58-4F91-8D23-8AE2C8FF1E6A}" dt="2018-11-08T11:23:53.972" v="11013" actId="20577"/>
          <ac:spMkLst>
            <pc:docMk/>
            <pc:sldMk cId="3048366197" sldId="322"/>
            <ac:spMk id="3" creationId="{3B7A3CD8-D6DF-4613-A3C0-40B461787CC6}"/>
          </ac:spMkLst>
        </pc:spChg>
      </pc:sldChg>
      <pc:sldChg chg="modSp add ord modNotesTx">
        <pc:chgData name="Bentley, Andrew" userId="8950c434-58e8-4736-be54-190d34a5b637" providerId="ADAL" clId="{79DEE696-DA58-4F91-8D23-8AE2C8FF1E6A}" dt="2018-11-06T13:47:21.291" v="5593" actId="20577"/>
        <pc:sldMkLst>
          <pc:docMk/>
          <pc:sldMk cId="1625740992" sldId="324"/>
        </pc:sldMkLst>
        <pc:spChg chg="mod">
          <ac:chgData name="Bentley, Andrew" userId="8950c434-58e8-4736-be54-190d34a5b637" providerId="ADAL" clId="{79DEE696-DA58-4F91-8D23-8AE2C8FF1E6A}" dt="2018-10-24T07:37:18.652" v="611" actId="20577"/>
          <ac:spMkLst>
            <pc:docMk/>
            <pc:sldMk cId="1625740992" sldId="324"/>
            <ac:spMk id="2" creationId="{0A8FFE08-7027-4A99-A2C8-9AA23C111E6D}"/>
          </ac:spMkLst>
        </pc:spChg>
        <pc:spChg chg="mod">
          <ac:chgData name="Bentley, Andrew" userId="8950c434-58e8-4736-be54-190d34a5b637" providerId="ADAL" clId="{79DEE696-DA58-4F91-8D23-8AE2C8FF1E6A}" dt="2018-11-06T11:35:45.756" v="4346" actId="20577"/>
          <ac:spMkLst>
            <pc:docMk/>
            <pc:sldMk cId="1625740992" sldId="324"/>
            <ac:spMk id="3" creationId="{BDD6EEC2-EDB9-40FA-934C-4516102A31CE}"/>
          </ac:spMkLst>
        </pc:spChg>
      </pc:sldChg>
      <pc:sldChg chg="modSp add del setBg">
        <pc:chgData name="Bentley, Andrew" userId="8950c434-58e8-4736-be54-190d34a5b637" providerId="ADAL" clId="{79DEE696-DA58-4F91-8D23-8AE2C8FF1E6A}" dt="2018-11-07T11:56:43.810" v="7663"/>
        <pc:sldMkLst>
          <pc:docMk/>
          <pc:sldMk cId="2773903685" sldId="325"/>
        </pc:sldMkLst>
        <pc:spChg chg="mod">
          <ac:chgData name="Bentley, Andrew" userId="8950c434-58e8-4736-be54-190d34a5b637" providerId="ADAL" clId="{79DEE696-DA58-4F91-8D23-8AE2C8FF1E6A}" dt="2018-10-24T08:06:02.741" v="907" actId="20577"/>
          <ac:spMkLst>
            <pc:docMk/>
            <pc:sldMk cId="2773903685" sldId="325"/>
            <ac:spMk id="2" creationId="{0AFB5C37-6EAA-4215-B1E7-329227E85E00}"/>
          </ac:spMkLst>
        </pc:spChg>
      </pc:sldChg>
      <pc:sldChg chg="addSp delSp modSp add ord">
        <pc:chgData name="Bentley, Andrew" userId="8950c434-58e8-4736-be54-190d34a5b637" providerId="ADAL" clId="{79DEE696-DA58-4F91-8D23-8AE2C8FF1E6A}" dt="2018-11-13T15:24:49.066" v="13870"/>
        <pc:sldMkLst>
          <pc:docMk/>
          <pc:sldMk cId="4192000579" sldId="328"/>
        </pc:sldMkLst>
        <pc:spChg chg="del mod">
          <ac:chgData name="Bentley, Andrew" userId="8950c434-58e8-4736-be54-190d34a5b637" providerId="ADAL" clId="{79DEE696-DA58-4F91-8D23-8AE2C8FF1E6A}" dt="2018-11-08T15:47:19.165" v="13228" actId="478"/>
          <ac:spMkLst>
            <pc:docMk/>
            <pc:sldMk cId="4192000579" sldId="328"/>
            <ac:spMk id="2" creationId="{931FDD41-66C7-4341-9BBA-3DDA5D2408CC}"/>
          </ac:spMkLst>
        </pc:spChg>
        <pc:spChg chg="add del mod">
          <ac:chgData name="Bentley, Andrew" userId="8950c434-58e8-4736-be54-190d34a5b637" providerId="ADAL" clId="{79DEE696-DA58-4F91-8D23-8AE2C8FF1E6A}" dt="2018-11-08T15:47:20.212" v="13229" actId="478"/>
          <ac:spMkLst>
            <pc:docMk/>
            <pc:sldMk cId="4192000579" sldId="328"/>
            <ac:spMk id="4" creationId="{4AC89630-2BEC-4486-8085-71F88B313768}"/>
          </ac:spMkLst>
        </pc:spChg>
        <pc:spChg chg="del">
          <ac:chgData name="Bentley, Andrew" userId="8950c434-58e8-4736-be54-190d34a5b637" providerId="ADAL" clId="{79DEE696-DA58-4F91-8D23-8AE2C8FF1E6A}" dt="2018-11-08T10:53:00.182" v="9869" actId="478"/>
          <ac:spMkLst>
            <pc:docMk/>
            <pc:sldMk cId="4192000579" sldId="328"/>
            <ac:spMk id="4" creationId="{50ACB1E0-E430-47F1-8E55-2FEA8FAE354A}"/>
          </ac:spMkLst>
        </pc:spChg>
        <pc:spChg chg="del">
          <ac:chgData name="Bentley, Andrew" userId="8950c434-58e8-4736-be54-190d34a5b637" providerId="ADAL" clId="{79DEE696-DA58-4F91-8D23-8AE2C8FF1E6A}" dt="2018-11-08T10:53:00.182" v="9869" actId="478"/>
          <ac:spMkLst>
            <pc:docMk/>
            <pc:sldMk cId="4192000579" sldId="328"/>
            <ac:spMk id="5" creationId="{422D5ED7-C3AD-46E6-B8D5-AC7467347345}"/>
          </ac:spMkLst>
        </pc:spChg>
        <pc:spChg chg="del">
          <ac:chgData name="Bentley, Andrew" userId="8950c434-58e8-4736-be54-190d34a5b637" providerId="ADAL" clId="{79DEE696-DA58-4F91-8D23-8AE2C8FF1E6A}" dt="2018-11-08T10:53:00.182" v="9869" actId="478"/>
          <ac:spMkLst>
            <pc:docMk/>
            <pc:sldMk cId="4192000579" sldId="328"/>
            <ac:spMk id="6" creationId="{FEC3B289-ED98-4CC4-AF6F-0EAA9A1B8BD5}"/>
          </ac:spMkLst>
        </pc:spChg>
        <pc:spChg chg="del">
          <ac:chgData name="Bentley, Andrew" userId="8950c434-58e8-4736-be54-190d34a5b637" providerId="ADAL" clId="{79DEE696-DA58-4F91-8D23-8AE2C8FF1E6A}" dt="2018-11-08T10:53:00.182" v="9869" actId="478"/>
          <ac:spMkLst>
            <pc:docMk/>
            <pc:sldMk cId="4192000579" sldId="328"/>
            <ac:spMk id="7" creationId="{A0EAFA95-D223-4016-830F-0B9BE0311DC2}"/>
          </ac:spMkLst>
        </pc:spChg>
        <pc:spChg chg="del">
          <ac:chgData name="Bentley, Andrew" userId="8950c434-58e8-4736-be54-190d34a5b637" providerId="ADAL" clId="{79DEE696-DA58-4F91-8D23-8AE2C8FF1E6A}" dt="2018-11-08T10:53:00.182" v="9869" actId="478"/>
          <ac:spMkLst>
            <pc:docMk/>
            <pc:sldMk cId="4192000579" sldId="328"/>
            <ac:spMk id="8" creationId="{F1BD2A4F-BD6E-4088-BF93-1460436891C1}"/>
          </ac:spMkLst>
        </pc:spChg>
        <pc:spChg chg="del">
          <ac:chgData name="Bentley, Andrew" userId="8950c434-58e8-4736-be54-190d34a5b637" providerId="ADAL" clId="{79DEE696-DA58-4F91-8D23-8AE2C8FF1E6A}" dt="2018-11-08T10:53:00.182" v="9869" actId="478"/>
          <ac:spMkLst>
            <pc:docMk/>
            <pc:sldMk cId="4192000579" sldId="328"/>
            <ac:spMk id="10" creationId="{73353614-2752-4CB3-A5F9-7DA9CA860A60}"/>
          </ac:spMkLst>
        </pc:spChg>
        <pc:spChg chg="del">
          <ac:chgData name="Bentley, Andrew" userId="8950c434-58e8-4736-be54-190d34a5b637" providerId="ADAL" clId="{79DEE696-DA58-4F91-8D23-8AE2C8FF1E6A}" dt="2018-11-08T10:53:00.182" v="9869" actId="478"/>
          <ac:spMkLst>
            <pc:docMk/>
            <pc:sldMk cId="4192000579" sldId="328"/>
            <ac:spMk id="13" creationId="{18D9921A-B369-4A80-9E86-067A53BB626E}"/>
          </ac:spMkLst>
        </pc:spChg>
        <pc:spChg chg="mod">
          <ac:chgData name="Bentley, Andrew" userId="8950c434-58e8-4736-be54-190d34a5b637" providerId="ADAL" clId="{79DEE696-DA58-4F91-8D23-8AE2C8FF1E6A}" dt="2018-11-08T10:54:23.153" v="9890" actId="1076"/>
          <ac:spMkLst>
            <pc:docMk/>
            <pc:sldMk cId="4192000579" sldId="328"/>
            <ac:spMk id="17" creationId="{EDE075B3-BF68-4A89-A70A-7E93BAC2AD96}"/>
          </ac:spMkLst>
        </pc:spChg>
        <pc:spChg chg="del">
          <ac:chgData name="Bentley, Andrew" userId="8950c434-58e8-4736-be54-190d34a5b637" providerId="ADAL" clId="{79DEE696-DA58-4F91-8D23-8AE2C8FF1E6A}" dt="2018-11-08T10:53:00.182" v="9869" actId="478"/>
          <ac:spMkLst>
            <pc:docMk/>
            <pc:sldMk cId="4192000579" sldId="328"/>
            <ac:spMk id="23" creationId="{23C7F6AD-956B-4E13-B63D-EC5443C9CD3A}"/>
          </ac:spMkLst>
        </pc:spChg>
        <pc:spChg chg="del">
          <ac:chgData name="Bentley, Andrew" userId="8950c434-58e8-4736-be54-190d34a5b637" providerId="ADAL" clId="{79DEE696-DA58-4F91-8D23-8AE2C8FF1E6A}" dt="2018-11-08T10:53:00.182" v="9869" actId="478"/>
          <ac:spMkLst>
            <pc:docMk/>
            <pc:sldMk cId="4192000579" sldId="328"/>
            <ac:spMk id="26" creationId="{757D9FB6-C6D8-4DC3-9139-A8BB162796EE}"/>
          </ac:spMkLst>
        </pc:spChg>
        <pc:spChg chg="del">
          <ac:chgData name="Bentley, Andrew" userId="8950c434-58e8-4736-be54-190d34a5b637" providerId="ADAL" clId="{79DEE696-DA58-4F91-8D23-8AE2C8FF1E6A}" dt="2018-11-08T10:53:00.182" v="9869" actId="478"/>
          <ac:spMkLst>
            <pc:docMk/>
            <pc:sldMk cId="4192000579" sldId="328"/>
            <ac:spMk id="27" creationId="{65F3CC3F-75B8-4A97-8842-C9AE71FE4F83}"/>
          </ac:spMkLst>
        </pc:spChg>
        <pc:spChg chg="del">
          <ac:chgData name="Bentley, Andrew" userId="8950c434-58e8-4736-be54-190d34a5b637" providerId="ADAL" clId="{79DEE696-DA58-4F91-8D23-8AE2C8FF1E6A}" dt="2018-11-08T10:53:00.182" v="9869" actId="478"/>
          <ac:spMkLst>
            <pc:docMk/>
            <pc:sldMk cId="4192000579" sldId="328"/>
            <ac:spMk id="28" creationId="{F8C40916-C523-48CF-B55F-EFDCCAC69F89}"/>
          </ac:spMkLst>
        </pc:spChg>
        <pc:spChg chg="del">
          <ac:chgData name="Bentley, Andrew" userId="8950c434-58e8-4736-be54-190d34a5b637" providerId="ADAL" clId="{79DEE696-DA58-4F91-8D23-8AE2C8FF1E6A}" dt="2018-11-08T10:53:00.182" v="9869" actId="478"/>
          <ac:spMkLst>
            <pc:docMk/>
            <pc:sldMk cId="4192000579" sldId="328"/>
            <ac:spMk id="29" creationId="{E2612137-5231-48FF-82EE-469158868F5C}"/>
          </ac:spMkLst>
        </pc:spChg>
        <pc:spChg chg="del">
          <ac:chgData name="Bentley, Andrew" userId="8950c434-58e8-4736-be54-190d34a5b637" providerId="ADAL" clId="{79DEE696-DA58-4F91-8D23-8AE2C8FF1E6A}" dt="2018-11-08T10:53:00.182" v="9869" actId="478"/>
          <ac:spMkLst>
            <pc:docMk/>
            <pc:sldMk cId="4192000579" sldId="328"/>
            <ac:spMk id="30" creationId="{7E9C8616-F55C-43A4-9D4B-6A754C8DEAF8}"/>
          </ac:spMkLst>
        </pc:spChg>
        <pc:spChg chg="del">
          <ac:chgData name="Bentley, Andrew" userId="8950c434-58e8-4736-be54-190d34a5b637" providerId="ADAL" clId="{79DEE696-DA58-4F91-8D23-8AE2C8FF1E6A}" dt="2018-11-08T10:53:00.182" v="9869" actId="478"/>
          <ac:spMkLst>
            <pc:docMk/>
            <pc:sldMk cId="4192000579" sldId="328"/>
            <ac:spMk id="31" creationId="{83E43C40-48BC-4B83-98B2-3C90805CA7C2}"/>
          </ac:spMkLst>
        </pc:spChg>
        <pc:spChg chg="del">
          <ac:chgData name="Bentley, Andrew" userId="8950c434-58e8-4736-be54-190d34a5b637" providerId="ADAL" clId="{79DEE696-DA58-4F91-8D23-8AE2C8FF1E6A}" dt="2018-11-08T10:53:00.182" v="9869" actId="478"/>
          <ac:spMkLst>
            <pc:docMk/>
            <pc:sldMk cId="4192000579" sldId="328"/>
            <ac:spMk id="32" creationId="{AEE83390-83B1-45CF-ABE1-C93C36AAFC8D}"/>
          </ac:spMkLst>
        </pc:spChg>
        <pc:spChg chg="del">
          <ac:chgData name="Bentley, Andrew" userId="8950c434-58e8-4736-be54-190d34a5b637" providerId="ADAL" clId="{79DEE696-DA58-4F91-8D23-8AE2C8FF1E6A}" dt="2018-11-08T10:53:00.182" v="9869" actId="478"/>
          <ac:spMkLst>
            <pc:docMk/>
            <pc:sldMk cId="4192000579" sldId="328"/>
            <ac:spMk id="33" creationId="{8A956DFA-C397-4FE4-A194-6ABD3C7FB11C}"/>
          </ac:spMkLst>
        </pc:spChg>
        <pc:spChg chg="add del mod">
          <ac:chgData name="Bentley, Andrew" userId="8950c434-58e8-4736-be54-190d34a5b637" providerId="ADAL" clId="{79DEE696-DA58-4F91-8D23-8AE2C8FF1E6A}" dt="2018-11-08T10:53:05.570" v="9872" actId="478"/>
          <ac:spMkLst>
            <pc:docMk/>
            <pc:sldMk cId="4192000579" sldId="328"/>
            <ac:spMk id="60" creationId="{90C09FAF-676F-4AFA-A411-E4D49E594901}"/>
          </ac:spMkLst>
        </pc:spChg>
        <pc:spChg chg="add del mod">
          <ac:chgData name="Bentley, Andrew" userId="8950c434-58e8-4736-be54-190d34a5b637" providerId="ADAL" clId="{79DEE696-DA58-4F91-8D23-8AE2C8FF1E6A}" dt="2018-11-08T10:53:05.570" v="9872" actId="478"/>
          <ac:spMkLst>
            <pc:docMk/>
            <pc:sldMk cId="4192000579" sldId="328"/>
            <ac:spMk id="61" creationId="{DA6215E4-19C7-4B06-980A-D13769AEFA72}"/>
          </ac:spMkLst>
        </pc:spChg>
        <pc:spChg chg="add del mod">
          <ac:chgData name="Bentley, Andrew" userId="8950c434-58e8-4736-be54-190d34a5b637" providerId="ADAL" clId="{79DEE696-DA58-4F91-8D23-8AE2C8FF1E6A}" dt="2018-11-08T10:53:05.570" v="9872" actId="478"/>
          <ac:spMkLst>
            <pc:docMk/>
            <pc:sldMk cId="4192000579" sldId="328"/>
            <ac:spMk id="62" creationId="{46BE89C8-EDD8-40A1-A636-E6CB48F7CDFC}"/>
          </ac:spMkLst>
        </pc:spChg>
        <pc:spChg chg="add mod">
          <ac:chgData name="Bentley, Andrew" userId="8950c434-58e8-4736-be54-190d34a5b637" providerId="ADAL" clId="{79DEE696-DA58-4F91-8D23-8AE2C8FF1E6A}" dt="2018-11-08T10:53:12.874" v="9873" actId="1076"/>
          <ac:spMkLst>
            <pc:docMk/>
            <pc:sldMk cId="4192000579" sldId="328"/>
            <ac:spMk id="64" creationId="{93FAAB74-9D83-4AD0-8B09-54FADFD2CAF0}"/>
          </ac:spMkLst>
        </pc:spChg>
        <pc:spChg chg="add mod">
          <ac:chgData name="Bentley, Andrew" userId="8950c434-58e8-4736-be54-190d34a5b637" providerId="ADAL" clId="{79DEE696-DA58-4F91-8D23-8AE2C8FF1E6A}" dt="2018-11-08T10:53:12.874" v="9873" actId="1076"/>
          <ac:spMkLst>
            <pc:docMk/>
            <pc:sldMk cId="4192000579" sldId="328"/>
            <ac:spMk id="66" creationId="{D517B039-D7C9-41A9-9DE2-2B8FBA28D731}"/>
          </ac:spMkLst>
        </pc:spChg>
        <pc:spChg chg="add mod">
          <ac:chgData name="Bentley, Andrew" userId="8950c434-58e8-4736-be54-190d34a5b637" providerId="ADAL" clId="{79DEE696-DA58-4F91-8D23-8AE2C8FF1E6A}" dt="2018-11-08T10:53:12.874" v="9873" actId="1076"/>
          <ac:spMkLst>
            <pc:docMk/>
            <pc:sldMk cId="4192000579" sldId="328"/>
            <ac:spMk id="67" creationId="{5D696F4F-EE1C-4D15-9041-5C539E7F27FB}"/>
          </ac:spMkLst>
        </pc:spChg>
        <pc:spChg chg="add mod">
          <ac:chgData name="Bentley, Andrew" userId="8950c434-58e8-4736-be54-190d34a5b637" providerId="ADAL" clId="{79DEE696-DA58-4F91-8D23-8AE2C8FF1E6A}" dt="2018-11-08T10:53:12.874" v="9873" actId="1076"/>
          <ac:spMkLst>
            <pc:docMk/>
            <pc:sldMk cId="4192000579" sldId="328"/>
            <ac:spMk id="68" creationId="{8762ED27-4153-4915-BEA4-40FC2D6AC841}"/>
          </ac:spMkLst>
        </pc:spChg>
        <pc:spChg chg="add mod">
          <ac:chgData name="Bentley, Andrew" userId="8950c434-58e8-4736-be54-190d34a5b637" providerId="ADAL" clId="{79DEE696-DA58-4F91-8D23-8AE2C8FF1E6A}" dt="2018-11-08T10:53:12.874" v="9873" actId="1076"/>
          <ac:spMkLst>
            <pc:docMk/>
            <pc:sldMk cId="4192000579" sldId="328"/>
            <ac:spMk id="69" creationId="{7FC9A02E-CDF1-474B-ADD3-0C5296B08CD1}"/>
          </ac:spMkLst>
        </pc:spChg>
        <pc:spChg chg="add mod">
          <ac:chgData name="Bentley, Andrew" userId="8950c434-58e8-4736-be54-190d34a5b637" providerId="ADAL" clId="{79DEE696-DA58-4F91-8D23-8AE2C8FF1E6A}" dt="2018-11-08T10:53:12.874" v="9873" actId="1076"/>
          <ac:spMkLst>
            <pc:docMk/>
            <pc:sldMk cId="4192000579" sldId="328"/>
            <ac:spMk id="70" creationId="{97D450D3-320A-422E-BE0D-5EF950C07AD7}"/>
          </ac:spMkLst>
        </pc:spChg>
        <pc:spChg chg="mod">
          <ac:chgData name="Bentley, Andrew" userId="8950c434-58e8-4736-be54-190d34a5b637" providerId="ADAL" clId="{79DEE696-DA58-4F91-8D23-8AE2C8FF1E6A}" dt="2018-11-08T10:54:17.337" v="9889" actId="14100"/>
          <ac:spMkLst>
            <pc:docMk/>
            <pc:sldMk cId="4192000579" sldId="328"/>
            <ac:spMk id="72" creationId="{D54562D0-F08F-4EB6-9496-467859611DB7}"/>
          </ac:spMkLst>
        </pc:spChg>
        <pc:spChg chg="mod">
          <ac:chgData name="Bentley, Andrew" userId="8950c434-58e8-4736-be54-190d34a5b637" providerId="ADAL" clId="{79DEE696-DA58-4F91-8D23-8AE2C8FF1E6A}" dt="2018-11-08T10:54:11.017" v="9887" actId="14100"/>
          <ac:spMkLst>
            <pc:docMk/>
            <pc:sldMk cId="4192000579" sldId="328"/>
            <ac:spMk id="73" creationId="{78C859E3-BA13-493C-BB9A-AC8F467DB53B}"/>
          </ac:spMkLst>
        </pc:spChg>
        <pc:spChg chg="mod">
          <ac:chgData name="Bentley, Andrew" userId="8950c434-58e8-4736-be54-190d34a5b637" providerId="ADAL" clId="{79DEE696-DA58-4F91-8D23-8AE2C8FF1E6A}" dt="2018-11-08T10:54:50.937" v="9895" actId="1076"/>
          <ac:spMkLst>
            <pc:docMk/>
            <pc:sldMk cId="4192000579" sldId="328"/>
            <ac:spMk id="74" creationId="{8169577C-7741-42D6-91CC-50825FE54F30}"/>
          </ac:spMkLst>
        </pc:spChg>
        <pc:spChg chg="del">
          <ac:chgData name="Bentley, Andrew" userId="8950c434-58e8-4736-be54-190d34a5b637" providerId="ADAL" clId="{79DEE696-DA58-4F91-8D23-8AE2C8FF1E6A}" dt="2018-11-08T10:53:00.182" v="9869" actId="478"/>
          <ac:spMkLst>
            <pc:docMk/>
            <pc:sldMk cId="4192000579" sldId="328"/>
            <ac:spMk id="76" creationId="{AF82C1F3-74A4-4439-B4B6-3FF5789A2F86}"/>
          </ac:spMkLst>
        </pc:spChg>
        <pc:spChg chg="del">
          <ac:chgData name="Bentley, Andrew" userId="8950c434-58e8-4736-be54-190d34a5b637" providerId="ADAL" clId="{79DEE696-DA58-4F91-8D23-8AE2C8FF1E6A}" dt="2018-11-08T10:53:00.182" v="9869" actId="478"/>
          <ac:spMkLst>
            <pc:docMk/>
            <pc:sldMk cId="4192000579" sldId="328"/>
            <ac:spMk id="78" creationId="{F19113E2-C854-4C55-BF2B-0A3B8DC51159}"/>
          </ac:spMkLst>
        </pc:spChg>
        <pc:spChg chg="del">
          <ac:chgData name="Bentley, Andrew" userId="8950c434-58e8-4736-be54-190d34a5b637" providerId="ADAL" clId="{79DEE696-DA58-4F91-8D23-8AE2C8FF1E6A}" dt="2018-11-08T10:53:00.182" v="9869" actId="478"/>
          <ac:spMkLst>
            <pc:docMk/>
            <pc:sldMk cId="4192000579" sldId="328"/>
            <ac:spMk id="80" creationId="{91C7584D-BC66-4569-A47C-EDA38ED41977}"/>
          </ac:spMkLst>
        </pc:spChg>
        <pc:spChg chg="add mod">
          <ac:chgData name="Bentley, Andrew" userId="8950c434-58e8-4736-be54-190d34a5b637" providerId="ADAL" clId="{79DEE696-DA58-4F91-8D23-8AE2C8FF1E6A}" dt="2018-11-08T15:47:31.308" v="13250" actId="255"/>
          <ac:spMkLst>
            <pc:docMk/>
            <pc:sldMk cId="4192000579" sldId="328"/>
            <ac:spMk id="87" creationId="{B80A4207-94C1-49AD-A930-4071828F7FD8}"/>
          </ac:spMkLst>
        </pc:spChg>
        <pc:spChg chg="del">
          <ac:chgData name="Bentley, Andrew" userId="8950c434-58e8-4736-be54-190d34a5b637" providerId="ADAL" clId="{79DEE696-DA58-4F91-8D23-8AE2C8FF1E6A}" dt="2018-11-08T10:53:00.182" v="9869" actId="478"/>
          <ac:spMkLst>
            <pc:docMk/>
            <pc:sldMk cId="4192000579" sldId="328"/>
            <ac:spMk id="87" creationId="{C2C25A41-9233-4160-BA4E-82BC9B9C920C}"/>
          </ac:spMkLst>
        </pc:spChg>
        <pc:spChg chg="del">
          <ac:chgData name="Bentley, Andrew" userId="8950c434-58e8-4736-be54-190d34a5b637" providerId="ADAL" clId="{79DEE696-DA58-4F91-8D23-8AE2C8FF1E6A}" dt="2018-11-08T10:53:00.182" v="9869" actId="478"/>
          <ac:spMkLst>
            <pc:docMk/>
            <pc:sldMk cId="4192000579" sldId="328"/>
            <ac:spMk id="88" creationId="{AD28928A-F586-4DA5-9A25-705AD887B638}"/>
          </ac:spMkLst>
        </pc:spChg>
        <pc:spChg chg="del">
          <ac:chgData name="Bentley, Andrew" userId="8950c434-58e8-4736-be54-190d34a5b637" providerId="ADAL" clId="{79DEE696-DA58-4F91-8D23-8AE2C8FF1E6A}" dt="2018-11-08T10:53:00.182" v="9869" actId="478"/>
          <ac:spMkLst>
            <pc:docMk/>
            <pc:sldMk cId="4192000579" sldId="328"/>
            <ac:spMk id="89" creationId="{F562C4F7-2B9E-43EF-8007-104B28F1E4F1}"/>
          </ac:spMkLst>
        </pc:spChg>
        <pc:spChg chg="del">
          <ac:chgData name="Bentley, Andrew" userId="8950c434-58e8-4736-be54-190d34a5b637" providerId="ADAL" clId="{79DEE696-DA58-4F91-8D23-8AE2C8FF1E6A}" dt="2018-11-08T10:53:00.182" v="9869" actId="478"/>
          <ac:spMkLst>
            <pc:docMk/>
            <pc:sldMk cId="4192000579" sldId="328"/>
            <ac:spMk id="90" creationId="{73DD45B2-5D44-42D6-8EDC-C0AD93D3346B}"/>
          </ac:spMkLst>
        </pc:spChg>
        <pc:spChg chg="del">
          <ac:chgData name="Bentley, Andrew" userId="8950c434-58e8-4736-be54-190d34a5b637" providerId="ADAL" clId="{79DEE696-DA58-4F91-8D23-8AE2C8FF1E6A}" dt="2018-11-08T10:53:00.182" v="9869" actId="478"/>
          <ac:spMkLst>
            <pc:docMk/>
            <pc:sldMk cId="4192000579" sldId="328"/>
            <ac:spMk id="91" creationId="{7905410C-05F8-4C71-92CA-18CAA1421860}"/>
          </ac:spMkLst>
        </pc:spChg>
        <pc:spChg chg="del">
          <ac:chgData name="Bentley, Andrew" userId="8950c434-58e8-4736-be54-190d34a5b637" providerId="ADAL" clId="{79DEE696-DA58-4F91-8D23-8AE2C8FF1E6A}" dt="2018-11-08T10:53:00.182" v="9869" actId="478"/>
          <ac:spMkLst>
            <pc:docMk/>
            <pc:sldMk cId="4192000579" sldId="328"/>
            <ac:spMk id="92" creationId="{5B1A4EE1-7EC7-4E0C-8062-E3FDE3787108}"/>
          </ac:spMkLst>
        </pc:spChg>
        <pc:spChg chg="del">
          <ac:chgData name="Bentley, Andrew" userId="8950c434-58e8-4736-be54-190d34a5b637" providerId="ADAL" clId="{79DEE696-DA58-4F91-8D23-8AE2C8FF1E6A}" dt="2018-11-08T10:53:00.182" v="9869" actId="478"/>
          <ac:spMkLst>
            <pc:docMk/>
            <pc:sldMk cId="4192000579" sldId="328"/>
            <ac:spMk id="93" creationId="{96E3DD66-3BE0-41EF-8832-5B155C554A96}"/>
          </ac:spMkLst>
        </pc:spChg>
        <pc:spChg chg="add mod">
          <ac:chgData name="Bentley, Andrew" userId="8950c434-58e8-4736-be54-190d34a5b637" providerId="ADAL" clId="{79DEE696-DA58-4F91-8D23-8AE2C8FF1E6A}" dt="2018-11-08T10:53:32.330" v="9879" actId="1076"/>
          <ac:spMkLst>
            <pc:docMk/>
            <pc:sldMk cId="4192000579" sldId="328"/>
            <ac:spMk id="94" creationId="{CFC6B965-ED34-43B7-BBE1-29FF6C7F1048}"/>
          </ac:spMkLst>
        </pc:spChg>
        <pc:spChg chg="add mod">
          <ac:chgData name="Bentley, Andrew" userId="8950c434-58e8-4736-be54-190d34a5b637" providerId="ADAL" clId="{79DEE696-DA58-4F91-8D23-8AE2C8FF1E6A}" dt="2018-11-08T10:53:12.874" v="9873" actId="1076"/>
          <ac:spMkLst>
            <pc:docMk/>
            <pc:sldMk cId="4192000579" sldId="328"/>
            <ac:spMk id="95" creationId="{948918B9-C0F4-4F31-A560-3ED05A6435A9}"/>
          </ac:spMkLst>
        </pc:spChg>
        <pc:spChg chg="add mod">
          <ac:chgData name="Bentley, Andrew" userId="8950c434-58e8-4736-be54-190d34a5b637" providerId="ADAL" clId="{79DEE696-DA58-4F91-8D23-8AE2C8FF1E6A}" dt="2018-11-08T10:53:12.874" v="9873" actId="1076"/>
          <ac:spMkLst>
            <pc:docMk/>
            <pc:sldMk cId="4192000579" sldId="328"/>
            <ac:spMk id="96" creationId="{5C451709-3E8D-4B08-97B9-99CCF0D6641B}"/>
          </ac:spMkLst>
        </pc:spChg>
        <pc:spChg chg="add mod">
          <ac:chgData name="Bentley, Andrew" userId="8950c434-58e8-4736-be54-190d34a5b637" providerId="ADAL" clId="{79DEE696-DA58-4F91-8D23-8AE2C8FF1E6A}" dt="2018-11-08T10:53:12.874" v="9873" actId="1076"/>
          <ac:spMkLst>
            <pc:docMk/>
            <pc:sldMk cId="4192000579" sldId="328"/>
            <ac:spMk id="97" creationId="{527457CE-89C1-448D-9C45-61683EB7CA3C}"/>
          </ac:spMkLst>
        </pc:spChg>
        <pc:spChg chg="add mod">
          <ac:chgData name="Bentley, Andrew" userId="8950c434-58e8-4736-be54-190d34a5b637" providerId="ADAL" clId="{79DEE696-DA58-4F91-8D23-8AE2C8FF1E6A}" dt="2018-11-08T10:53:12.874" v="9873" actId="1076"/>
          <ac:spMkLst>
            <pc:docMk/>
            <pc:sldMk cId="4192000579" sldId="328"/>
            <ac:spMk id="98" creationId="{1C2E4295-C473-46A6-9E5B-BDB0DC9D7020}"/>
          </ac:spMkLst>
        </pc:spChg>
        <pc:spChg chg="add mod">
          <ac:chgData name="Bentley, Andrew" userId="8950c434-58e8-4736-be54-190d34a5b637" providerId="ADAL" clId="{79DEE696-DA58-4F91-8D23-8AE2C8FF1E6A}" dt="2018-11-08T10:53:12.874" v="9873" actId="1076"/>
          <ac:spMkLst>
            <pc:docMk/>
            <pc:sldMk cId="4192000579" sldId="328"/>
            <ac:spMk id="100" creationId="{2E292ACF-A9E6-4352-B33D-58456C721DDA}"/>
          </ac:spMkLst>
        </pc:spChg>
        <pc:spChg chg="add mod">
          <ac:chgData name="Bentley, Andrew" userId="8950c434-58e8-4736-be54-190d34a5b637" providerId="ADAL" clId="{79DEE696-DA58-4F91-8D23-8AE2C8FF1E6A}" dt="2018-11-08T10:53:12.874" v="9873" actId="1076"/>
          <ac:spMkLst>
            <pc:docMk/>
            <pc:sldMk cId="4192000579" sldId="328"/>
            <ac:spMk id="102" creationId="{24A63342-B511-4044-810C-B14B364876ED}"/>
          </ac:spMkLst>
        </pc:spChg>
        <pc:spChg chg="add mod">
          <ac:chgData name="Bentley, Andrew" userId="8950c434-58e8-4736-be54-190d34a5b637" providerId="ADAL" clId="{79DEE696-DA58-4F91-8D23-8AE2C8FF1E6A}" dt="2018-11-08T10:53:12.874" v="9873" actId="1076"/>
          <ac:spMkLst>
            <pc:docMk/>
            <pc:sldMk cId="4192000579" sldId="328"/>
            <ac:spMk id="104" creationId="{F1924FDE-52C4-433A-8697-BB945D16FA69}"/>
          </ac:spMkLst>
        </pc:spChg>
        <pc:spChg chg="add mod">
          <ac:chgData name="Bentley, Andrew" userId="8950c434-58e8-4736-be54-190d34a5b637" providerId="ADAL" clId="{79DEE696-DA58-4F91-8D23-8AE2C8FF1E6A}" dt="2018-11-08T10:53:12.874" v="9873" actId="1076"/>
          <ac:spMkLst>
            <pc:docMk/>
            <pc:sldMk cId="4192000579" sldId="328"/>
            <ac:spMk id="106" creationId="{ED7B7848-846E-458D-A12E-A6292E41C860}"/>
          </ac:spMkLst>
        </pc:spChg>
        <pc:spChg chg="add mod">
          <ac:chgData name="Bentley, Andrew" userId="8950c434-58e8-4736-be54-190d34a5b637" providerId="ADAL" clId="{79DEE696-DA58-4F91-8D23-8AE2C8FF1E6A}" dt="2018-11-08T10:53:12.874" v="9873" actId="1076"/>
          <ac:spMkLst>
            <pc:docMk/>
            <pc:sldMk cId="4192000579" sldId="328"/>
            <ac:spMk id="107" creationId="{07C05B86-5C0C-4E18-868A-2175BD57ADCC}"/>
          </ac:spMkLst>
        </pc:spChg>
        <pc:spChg chg="add mod">
          <ac:chgData name="Bentley, Andrew" userId="8950c434-58e8-4736-be54-190d34a5b637" providerId="ADAL" clId="{79DEE696-DA58-4F91-8D23-8AE2C8FF1E6A}" dt="2018-11-08T10:53:12.874" v="9873" actId="1076"/>
          <ac:spMkLst>
            <pc:docMk/>
            <pc:sldMk cId="4192000579" sldId="328"/>
            <ac:spMk id="109" creationId="{D22B84F9-B4B3-411C-9BE7-100A142105F1}"/>
          </ac:spMkLst>
        </pc:spChg>
        <pc:spChg chg="add mod">
          <ac:chgData name="Bentley, Andrew" userId="8950c434-58e8-4736-be54-190d34a5b637" providerId="ADAL" clId="{79DEE696-DA58-4F91-8D23-8AE2C8FF1E6A}" dt="2018-11-08T10:53:12.874" v="9873" actId="1076"/>
          <ac:spMkLst>
            <pc:docMk/>
            <pc:sldMk cId="4192000579" sldId="328"/>
            <ac:spMk id="110" creationId="{C80EF13B-10C7-4EE8-95ED-E03D0BA4EAD9}"/>
          </ac:spMkLst>
        </pc:spChg>
        <pc:spChg chg="add mod">
          <ac:chgData name="Bentley, Andrew" userId="8950c434-58e8-4736-be54-190d34a5b637" providerId="ADAL" clId="{79DEE696-DA58-4F91-8D23-8AE2C8FF1E6A}" dt="2018-11-08T10:53:12.874" v="9873" actId="1076"/>
          <ac:spMkLst>
            <pc:docMk/>
            <pc:sldMk cId="4192000579" sldId="328"/>
            <ac:spMk id="111" creationId="{8E170CE3-5560-4080-AAE4-65AA6AAF327F}"/>
          </ac:spMkLst>
        </pc:spChg>
        <pc:spChg chg="add mod">
          <ac:chgData name="Bentley, Andrew" userId="8950c434-58e8-4736-be54-190d34a5b637" providerId="ADAL" clId="{79DEE696-DA58-4F91-8D23-8AE2C8FF1E6A}" dt="2018-11-08T10:53:12.874" v="9873" actId="1076"/>
          <ac:spMkLst>
            <pc:docMk/>
            <pc:sldMk cId="4192000579" sldId="328"/>
            <ac:spMk id="112" creationId="{7D179971-5FC5-43FD-8455-89ED3DD35A08}"/>
          </ac:spMkLst>
        </pc:spChg>
        <pc:spChg chg="add mod">
          <ac:chgData name="Bentley, Andrew" userId="8950c434-58e8-4736-be54-190d34a5b637" providerId="ADAL" clId="{79DEE696-DA58-4F91-8D23-8AE2C8FF1E6A}" dt="2018-11-08T10:53:12.874" v="9873" actId="1076"/>
          <ac:spMkLst>
            <pc:docMk/>
            <pc:sldMk cId="4192000579" sldId="328"/>
            <ac:spMk id="113" creationId="{093F6FC6-AF05-4786-8A0D-06CC7DE0F90B}"/>
          </ac:spMkLst>
        </pc:spChg>
        <pc:spChg chg="add mod">
          <ac:chgData name="Bentley, Andrew" userId="8950c434-58e8-4736-be54-190d34a5b637" providerId="ADAL" clId="{79DEE696-DA58-4F91-8D23-8AE2C8FF1E6A}" dt="2018-11-08T10:53:12.874" v="9873" actId="1076"/>
          <ac:spMkLst>
            <pc:docMk/>
            <pc:sldMk cId="4192000579" sldId="328"/>
            <ac:spMk id="115" creationId="{9931E39A-7DE8-49C4-AD36-8A6223178716}"/>
          </ac:spMkLst>
        </pc:spChg>
        <pc:spChg chg="add mod">
          <ac:chgData name="Bentley, Andrew" userId="8950c434-58e8-4736-be54-190d34a5b637" providerId="ADAL" clId="{79DEE696-DA58-4F91-8D23-8AE2C8FF1E6A}" dt="2018-11-08T10:53:12.874" v="9873" actId="1076"/>
          <ac:spMkLst>
            <pc:docMk/>
            <pc:sldMk cId="4192000579" sldId="328"/>
            <ac:spMk id="117" creationId="{6AF93516-293A-4D07-9CF2-6A16104E340B}"/>
          </ac:spMkLst>
        </pc:spChg>
        <pc:spChg chg="add mod">
          <ac:chgData name="Bentley, Andrew" userId="8950c434-58e8-4736-be54-190d34a5b637" providerId="ADAL" clId="{79DEE696-DA58-4F91-8D23-8AE2C8FF1E6A}" dt="2018-11-08T10:53:12.874" v="9873" actId="1076"/>
          <ac:spMkLst>
            <pc:docMk/>
            <pc:sldMk cId="4192000579" sldId="328"/>
            <ac:spMk id="119" creationId="{FCF40FD3-8842-4A70-97B1-A19325027A8F}"/>
          </ac:spMkLst>
        </pc:spChg>
        <pc:spChg chg="add mod">
          <ac:chgData name="Bentley, Andrew" userId="8950c434-58e8-4736-be54-190d34a5b637" providerId="ADAL" clId="{79DEE696-DA58-4F91-8D23-8AE2C8FF1E6A}" dt="2018-11-08T10:53:12.874" v="9873" actId="1076"/>
          <ac:spMkLst>
            <pc:docMk/>
            <pc:sldMk cId="4192000579" sldId="328"/>
            <ac:spMk id="121" creationId="{80A44FB1-11DE-42A1-BB47-B02561F85127}"/>
          </ac:spMkLst>
        </pc:spChg>
        <pc:spChg chg="add mod">
          <ac:chgData name="Bentley, Andrew" userId="8950c434-58e8-4736-be54-190d34a5b637" providerId="ADAL" clId="{79DEE696-DA58-4F91-8D23-8AE2C8FF1E6A}" dt="2018-11-08T10:53:39.705" v="9880" actId="1076"/>
          <ac:spMkLst>
            <pc:docMk/>
            <pc:sldMk cId="4192000579" sldId="328"/>
            <ac:spMk id="163" creationId="{7CEF92F8-4DAD-4E72-AA7B-31DF5FE5E03B}"/>
          </ac:spMkLst>
        </pc:spChg>
        <pc:picChg chg="mod">
          <ac:chgData name="Bentley, Andrew" userId="8950c434-58e8-4736-be54-190d34a5b637" providerId="ADAL" clId="{79DEE696-DA58-4F91-8D23-8AE2C8FF1E6A}" dt="2018-11-08T10:53:52.762" v="9884" actId="1076"/>
          <ac:picMkLst>
            <pc:docMk/>
            <pc:sldMk cId="4192000579" sldId="328"/>
            <ac:picMk id="12" creationId="{525B91AD-F79A-4458-9256-4A1139D1C3C8}"/>
          </ac:picMkLst>
        </pc:picChg>
        <pc:picChg chg="add mod">
          <ac:chgData name="Bentley, Andrew" userId="8950c434-58e8-4736-be54-190d34a5b637" providerId="ADAL" clId="{79DEE696-DA58-4F91-8D23-8AE2C8FF1E6A}" dt="2018-11-08T10:53:39.705" v="9880" actId="1076"/>
          <ac:picMkLst>
            <pc:docMk/>
            <pc:sldMk cId="4192000579" sldId="328"/>
            <ac:picMk id="162" creationId="{69BB1CE0-238A-4C54-B350-090A9451D1E0}"/>
          </ac:picMkLst>
        </pc:picChg>
        <pc:cxnChg chg="del mod">
          <ac:chgData name="Bentley, Andrew" userId="8950c434-58e8-4736-be54-190d34a5b637" providerId="ADAL" clId="{79DEE696-DA58-4F91-8D23-8AE2C8FF1E6A}" dt="2018-11-08T10:53:00.182" v="9869" actId="478"/>
          <ac:cxnSpMkLst>
            <pc:docMk/>
            <pc:sldMk cId="4192000579" sldId="328"/>
            <ac:cxnSpMk id="11" creationId="{F4D06B91-9A67-4A72-AD5B-E60AF89A5F12}"/>
          </ac:cxnSpMkLst>
        </pc:cxnChg>
        <pc:cxnChg chg="del mod">
          <ac:chgData name="Bentley, Andrew" userId="8950c434-58e8-4736-be54-190d34a5b637" providerId="ADAL" clId="{79DEE696-DA58-4F91-8D23-8AE2C8FF1E6A}" dt="2018-11-08T10:53:00.182" v="9869" actId="478"/>
          <ac:cxnSpMkLst>
            <pc:docMk/>
            <pc:sldMk cId="4192000579" sldId="328"/>
            <ac:cxnSpMk id="14" creationId="{2DD7BAB5-D33B-45F6-B552-AEA57E55478E}"/>
          </ac:cxnSpMkLst>
        </pc:cxnChg>
        <pc:cxnChg chg="del mod">
          <ac:chgData name="Bentley, Andrew" userId="8950c434-58e8-4736-be54-190d34a5b637" providerId="ADAL" clId="{79DEE696-DA58-4F91-8D23-8AE2C8FF1E6A}" dt="2018-11-08T10:53:00.182" v="9869" actId="478"/>
          <ac:cxnSpMkLst>
            <pc:docMk/>
            <pc:sldMk cId="4192000579" sldId="328"/>
            <ac:cxnSpMk id="16" creationId="{8DE53718-9C73-4051-8181-6C5D4361AC78}"/>
          </ac:cxnSpMkLst>
        </pc:cxnChg>
        <pc:cxnChg chg="del mod">
          <ac:chgData name="Bentley, Andrew" userId="8950c434-58e8-4736-be54-190d34a5b637" providerId="ADAL" clId="{79DEE696-DA58-4F91-8D23-8AE2C8FF1E6A}" dt="2018-11-08T10:53:00.182" v="9869" actId="478"/>
          <ac:cxnSpMkLst>
            <pc:docMk/>
            <pc:sldMk cId="4192000579" sldId="328"/>
            <ac:cxnSpMk id="18" creationId="{EC8AFAE1-5D66-47EF-9468-BA79B2279E0D}"/>
          </ac:cxnSpMkLst>
        </pc:cxnChg>
        <pc:cxnChg chg="del">
          <ac:chgData name="Bentley, Andrew" userId="8950c434-58e8-4736-be54-190d34a5b637" providerId="ADAL" clId="{79DEE696-DA58-4F91-8D23-8AE2C8FF1E6A}" dt="2018-11-08T10:53:00.182" v="9869" actId="478"/>
          <ac:cxnSpMkLst>
            <pc:docMk/>
            <pc:sldMk cId="4192000579" sldId="328"/>
            <ac:cxnSpMk id="38" creationId="{C92D0FDF-3CF5-4BD7-8078-C3579B5E8A3E}"/>
          </ac:cxnSpMkLst>
        </pc:cxnChg>
        <pc:cxnChg chg="del">
          <ac:chgData name="Bentley, Andrew" userId="8950c434-58e8-4736-be54-190d34a5b637" providerId="ADAL" clId="{79DEE696-DA58-4F91-8D23-8AE2C8FF1E6A}" dt="2018-11-08T10:53:00.182" v="9869" actId="478"/>
          <ac:cxnSpMkLst>
            <pc:docMk/>
            <pc:sldMk cId="4192000579" sldId="328"/>
            <ac:cxnSpMk id="39" creationId="{B2C5F011-DE8C-4595-BB7A-4B42F4A52709}"/>
          </ac:cxnSpMkLst>
        </pc:cxnChg>
        <pc:cxnChg chg="del">
          <ac:chgData name="Bentley, Andrew" userId="8950c434-58e8-4736-be54-190d34a5b637" providerId="ADAL" clId="{79DEE696-DA58-4F91-8D23-8AE2C8FF1E6A}" dt="2018-11-08T10:53:00.182" v="9869" actId="478"/>
          <ac:cxnSpMkLst>
            <pc:docMk/>
            <pc:sldMk cId="4192000579" sldId="328"/>
            <ac:cxnSpMk id="40" creationId="{4FFBB58A-AC46-4C5E-BFBA-523A620E1B08}"/>
          </ac:cxnSpMkLst>
        </pc:cxnChg>
        <pc:cxnChg chg="del">
          <ac:chgData name="Bentley, Andrew" userId="8950c434-58e8-4736-be54-190d34a5b637" providerId="ADAL" clId="{79DEE696-DA58-4F91-8D23-8AE2C8FF1E6A}" dt="2018-11-08T10:53:00.182" v="9869" actId="478"/>
          <ac:cxnSpMkLst>
            <pc:docMk/>
            <pc:sldMk cId="4192000579" sldId="328"/>
            <ac:cxnSpMk id="41" creationId="{89FB4129-8FC0-4875-AE1C-F7B491D836FC}"/>
          </ac:cxnSpMkLst>
        </pc:cxnChg>
        <pc:cxnChg chg="del">
          <ac:chgData name="Bentley, Andrew" userId="8950c434-58e8-4736-be54-190d34a5b637" providerId="ADAL" clId="{79DEE696-DA58-4F91-8D23-8AE2C8FF1E6A}" dt="2018-11-08T10:53:00.182" v="9869" actId="478"/>
          <ac:cxnSpMkLst>
            <pc:docMk/>
            <pc:sldMk cId="4192000579" sldId="328"/>
            <ac:cxnSpMk id="44" creationId="{336B385E-CAC3-4EA5-88AC-FEB897E52887}"/>
          </ac:cxnSpMkLst>
        </pc:cxnChg>
        <pc:cxnChg chg="del">
          <ac:chgData name="Bentley, Andrew" userId="8950c434-58e8-4736-be54-190d34a5b637" providerId="ADAL" clId="{79DEE696-DA58-4F91-8D23-8AE2C8FF1E6A}" dt="2018-11-08T10:53:00.182" v="9869" actId="478"/>
          <ac:cxnSpMkLst>
            <pc:docMk/>
            <pc:sldMk cId="4192000579" sldId="328"/>
            <ac:cxnSpMk id="45" creationId="{95B83B91-978F-463A-A4E4-83973879ADDD}"/>
          </ac:cxnSpMkLst>
        </pc:cxnChg>
        <pc:cxnChg chg="del">
          <ac:chgData name="Bentley, Andrew" userId="8950c434-58e8-4736-be54-190d34a5b637" providerId="ADAL" clId="{79DEE696-DA58-4F91-8D23-8AE2C8FF1E6A}" dt="2018-11-08T10:53:00.182" v="9869" actId="478"/>
          <ac:cxnSpMkLst>
            <pc:docMk/>
            <pc:sldMk cId="4192000579" sldId="328"/>
            <ac:cxnSpMk id="46" creationId="{C76B6A98-4911-4927-99D8-8D3F6D539236}"/>
          </ac:cxnSpMkLst>
        </pc:cxnChg>
        <pc:cxnChg chg="del">
          <ac:chgData name="Bentley, Andrew" userId="8950c434-58e8-4736-be54-190d34a5b637" providerId="ADAL" clId="{79DEE696-DA58-4F91-8D23-8AE2C8FF1E6A}" dt="2018-11-08T10:53:00.182" v="9869" actId="478"/>
          <ac:cxnSpMkLst>
            <pc:docMk/>
            <pc:sldMk cId="4192000579" sldId="328"/>
            <ac:cxnSpMk id="47" creationId="{1C20FDE4-C3C3-40FA-83C3-1EC2C7B984FC}"/>
          </ac:cxnSpMkLst>
        </pc:cxnChg>
        <pc:cxnChg chg="add del mod">
          <ac:chgData name="Bentley, Andrew" userId="8950c434-58e8-4736-be54-190d34a5b637" providerId="ADAL" clId="{79DEE696-DA58-4F91-8D23-8AE2C8FF1E6A}" dt="2018-11-08T10:53:05.570" v="9872" actId="478"/>
          <ac:cxnSpMkLst>
            <pc:docMk/>
            <pc:sldMk cId="4192000579" sldId="328"/>
            <ac:cxnSpMk id="63" creationId="{EBE405E6-DD31-45F9-9C3F-8F0A3CAB8F20}"/>
          </ac:cxnSpMkLst>
        </pc:cxnChg>
        <pc:cxnChg chg="add mod">
          <ac:chgData name="Bentley, Andrew" userId="8950c434-58e8-4736-be54-190d34a5b637" providerId="ADAL" clId="{79DEE696-DA58-4F91-8D23-8AE2C8FF1E6A}" dt="2018-11-08T10:53:12.874" v="9873" actId="1076"/>
          <ac:cxnSpMkLst>
            <pc:docMk/>
            <pc:sldMk cId="4192000579" sldId="328"/>
            <ac:cxnSpMk id="65" creationId="{C11FD15A-FDBE-4B7C-A28C-8C843323AAA8}"/>
          </ac:cxnSpMkLst>
        </pc:cxnChg>
        <pc:cxnChg chg="del">
          <ac:chgData name="Bentley, Andrew" userId="8950c434-58e8-4736-be54-190d34a5b637" providerId="ADAL" clId="{79DEE696-DA58-4F91-8D23-8AE2C8FF1E6A}" dt="2018-11-08T10:53:00.182" v="9869" actId="478"/>
          <ac:cxnSpMkLst>
            <pc:docMk/>
            <pc:sldMk cId="4192000579" sldId="328"/>
            <ac:cxnSpMk id="71" creationId="{F0872BAE-5042-4E8E-9D7A-07C56D5F7ACB}"/>
          </ac:cxnSpMkLst>
        </pc:cxnChg>
        <pc:cxnChg chg="del">
          <ac:chgData name="Bentley, Andrew" userId="8950c434-58e8-4736-be54-190d34a5b637" providerId="ADAL" clId="{79DEE696-DA58-4F91-8D23-8AE2C8FF1E6A}" dt="2018-11-08T10:53:00.182" v="9869" actId="478"/>
          <ac:cxnSpMkLst>
            <pc:docMk/>
            <pc:sldMk cId="4192000579" sldId="328"/>
            <ac:cxnSpMk id="75" creationId="{5DBDC9B2-1D1B-47AA-8914-93BA8C9367E5}"/>
          </ac:cxnSpMkLst>
        </pc:cxnChg>
        <pc:cxnChg chg="del">
          <ac:chgData name="Bentley, Andrew" userId="8950c434-58e8-4736-be54-190d34a5b637" providerId="ADAL" clId="{79DEE696-DA58-4F91-8D23-8AE2C8FF1E6A}" dt="2018-11-08T10:53:00.182" v="9869" actId="478"/>
          <ac:cxnSpMkLst>
            <pc:docMk/>
            <pc:sldMk cId="4192000579" sldId="328"/>
            <ac:cxnSpMk id="77" creationId="{22D5B080-993B-4698-9020-6C90F5392354}"/>
          </ac:cxnSpMkLst>
        </pc:cxnChg>
        <pc:cxnChg chg="del">
          <ac:chgData name="Bentley, Andrew" userId="8950c434-58e8-4736-be54-190d34a5b637" providerId="ADAL" clId="{79DEE696-DA58-4F91-8D23-8AE2C8FF1E6A}" dt="2018-11-08T10:53:00.182" v="9869" actId="478"/>
          <ac:cxnSpMkLst>
            <pc:docMk/>
            <pc:sldMk cId="4192000579" sldId="328"/>
            <ac:cxnSpMk id="79" creationId="{14EF29EC-9877-44E9-BC14-78CD78331E00}"/>
          </ac:cxnSpMkLst>
        </pc:cxnChg>
        <pc:cxnChg chg="del">
          <ac:chgData name="Bentley, Andrew" userId="8950c434-58e8-4736-be54-190d34a5b637" providerId="ADAL" clId="{79DEE696-DA58-4F91-8D23-8AE2C8FF1E6A}" dt="2018-11-08T10:53:00.182" v="9869" actId="478"/>
          <ac:cxnSpMkLst>
            <pc:docMk/>
            <pc:sldMk cId="4192000579" sldId="328"/>
            <ac:cxnSpMk id="81" creationId="{BD97DDD2-2BC8-4D61-9FB6-99120AA785BD}"/>
          </ac:cxnSpMkLst>
        </pc:cxnChg>
        <pc:cxnChg chg="del">
          <ac:chgData name="Bentley, Andrew" userId="8950c434-58e8-4736-be54-190d34a5b637" providerId="ADAL" clId="{79DEE696-DA58-4F91-8D23-8AE2C8FF1E6A}" dt="2018-11-08T10:53:00.182" v="9869" actId="478"/>
          <ac:cxnSpMkLst>
            <pc:docMk/>
            <pc:sldMk cId="4192000579" sldId="328"/>
            <ac:cxnSpMk id="82" creationId="{23E37111-D5AE-424C-AB85-D41EE2EAC4D2}"/>
          </ac:cxnSpMkLst>
        </pc:cxnChg>
        <pc:cxnChg chg="del">
          <ac:chgData name="Bentley, Andrew" userId="8950c434-58e8-4736-be54-190d34a5b637" providerId="ADAL" clId="{79DEE696-DA58-4F91-8D23-8AE2C8FF1E6A}" dt="2018-11-08T10:53:00.182" v="9869" actId="478"/>
          <ac:cxnSpMkLst>
            <pc:docMk/>
            <pc:sldMk cId="4192000579" sldId="328"/>
            <ac:cxnSpMk id="83" creationId="{B77E3CEA-D149-457B-9197-A58B2F544E4A}"/>
          </ac:cxnSpMkLst>
        </pc:cxnChg>
        <pc:cxnChg chg="del">
          <ac:chgData name="Bentley, Andrew" userId="8950c434-58e8-4736-be54-190d34a5b637" providerId="ADAL" clId="{79DEE696-DA58-4F91-8D23-8AE2C8FF1E6A}" dt="2018-11-08T10:53:00.182" v="9869" actId="478"/>
          <ac:cxnSpMkLst>
            <pc:docMk/>
            <pc:sldMk cId="4192000579" sldId="328"/>
            <ac:cxnSpMk id="84" creationId="{E3B77236-8BC9-404D-9C8F-A66C758C9D55}"/>
          </ac:cxnSpMkLst>
        </pc:cxnChg>
        <pc:cxnChg chg="del">
          <ac:chgData name="Bentley, Andrew" userId="8950c434-58e8-4736-be54-190d34a5b637" providerId="ADAL" clId="{79DEE696-DA58-4F91-8D23-8AE2C8FF1E6A}" dt="2018-11-08T10:53:00.182" v="9869" actId="478"/>
          <ac:cxnSpMkLst>
            <pc:docMk/>
            <pc:sldMk cId="4192000579" sldId="328"/>
            <ac:cxnSpMk id="85" creationId="{3C972CBF-18AF-44F3-98B0-838D0C8E95B6}"/>
          </ac:cxnSpMkLst>
        </pc:cxnChg>
        <pc:cxnChg chg="del">
          <ac:chgData name="Bentley, Andrew" userId="8950c434-58e8-4736-be54-190d34a5b637" providerId="ADAL" clId="{79DEE696-DA58-4F91-8D23-8AE2C8FF1E6A}" dt="2018-11-08T10:53:00.182" v="9869" actId="478"/>
          <ac:cxnSpMkLst>
            <pc:docMk/>
            <pc:sldMk cId="4192000579" sldId="328"/>
            <ac:cxnSpMk id="86" creationId="{DF58FF68-4CBE-489A-BC51-6CA216B0F70A}"/>
          </ac:cxnSpMkLst>
        </pc:cxnChg>
        <pc:cxnChg chg="add mod">
          <ac:chgData name="Bentley, Andrew" userId="8950c434-58e8-4736-be54-190d34a5b637" providerId="ADAL" clId="{79DEE696-DA58-4F91-8D23-8AE2C8FF1E6A}" dt="2018-11-08T10:53:12.874" v="9873" actId="1076"/>
          <ac:cxnSpMkLst>
            <pc:docMk/>
            <pc:sldMk cId="4192000579" sldId="328"/>
            <ac:cxnSpMk id="99" creationId="{BD879124-3F72-4438-AFA4-F52AEDDFEA59}"/>
          </ac:cxnSpMkLst>
        </pc:cxnChg>
        <pc:cxnChg chg="add mod">
          <ac:chgData name="Bentley, Andrew" userId="8950c434-58e8-4736-be54-190d34a5b637" providerId="ADAL" clId="{79DEE696-DA58-4F91-8D23-8AE2C8FF1E6A}" dt="2018-11-08T10:53:12.874" v="9873" actId="1076"/>
          <ac:cxnSpMkLst>
            <pc:docMk/>
            <pc:sldMk cId="4192000579" sldId="328"/>
            <ac:cxnSpMk id="101" creationId="{3AF66CFA-A175-414E-8DEE-F33479E667D6}"/>
          </ac:cxnSpMkLst>
        </pc:cxnChg>
        <pc:cxnChg chg="add mod">
          <ac:chgData name="Bentley, Andrew" userId="8950c434-58e8-4736-be54-190d34a5b637" providerId="ADAL" clId="{79DEE696-DA58-4F91-8D23-8AE2C8FF1E6A}" dt="2018-11-08T10:53:12.874" v="9873" actId="1076"/>
          <ac:cxnSpMkLst>
            <pc:docMk/>
            <pc:sldMk cId="4192000579" sldId="328"/>
            <ac:cxnSpMk id="103" creationId="{E440CCF9-C56D-4816-81BC-925FB54B60D8}"/>
          </ac:cxnSpMkLst>
        </pc:cxnChg>
        <pc:cxnChg chg="add mod">
          <ac:chgData name="Bentley, Andrew" userId="8950c434-58e8-4736-be54-190d34a5b637" providerId="ADAL" clId="{79DEE696-DA58-4F91-8D23-8AE2C8FF1E6A}" dt="2018-11-08T10:53:12.874" v="9873" actId="1076"/>
          <ac:cxnSpMkLst>
            <pc:docMk/>
            <pc:sldMk cId="4192000579" sldId="328"/>
            <ac:cxnSpMk id="105" creationId="{AC5A9AAB-CE07-4F83-89FB-2B7C7F28AC8F}"/>
          </ac:cxnSpMkLst>
        </pc:cxnChg>
        <pc:cxnChg chg="add mod">
          <ac:chgData name="Bentley, Andrew" userId="8950c434-58e8-4736-be54-190d34a5b637" providerId="ADAL" clId="{79DEE696-DA58-4F91-8D23-8AE2C8FF1E6A}" dt="2018-11-08T10:53:12.874" v="9873" actId="1076"/>
          <ac:cxnSpMkLst>
            <pc:docMk/>
            <pc:sldMk cId="4192000579" sldId="328"/>
            <ac:cxnSpMk id="108" creationId="{69AC770B-0119-4F65-8FA6-9B6DFC882298}"/>
          </ac:cxnSpMkLst>
        </pc:cxnChg>
        <pc:cxnChg chg="add mod">
          <ac:chgData name="Bentley, Andrew" userId="8950c434-58e8-4736-be54-190d34a5b637" providerId="ADAL" clId="{79DEE696-DA58-4F91-8D23-8AE2C8FF1E6A}" dt="2018-11-08T10:53:12.874" v="9873" actId="1076"/>
          <ac:cxnSpMkLst>
            <pc:docMk/>
            <pc:sldMk cId="4192000579" sldId="328"/>
            <ac:cxnSpMk id="114" creationId="{0FDC4D2F-7A26-4D17-940C-5403CC2945A0}"/>
          </ac:cxnSpMkLst>
        </pc:cxnChg>
        <pc:cxnChg chg="add mod">
          <ac:chgData name="Bentley, Andrew" userId="8950c434-58e8-4736-be54-190d34a5b637" providerId="ADAL" clId="{79DEE696-DA58-4F91-8D23-8AE2C8FF1E6A}" dt="2018-11-08T10:53:12.874" v="9873" actId="1076"/>
          <ac:cxnSpMkLst>
            <pc:docMk/>
            <pc:sldMk cId="4192000579" sldId="328"/>
            <ac:cxnSpMk id="116" creationId="{1EBDE22B-543A-443E-8307-C8CA45519C38}"/>
          </ac:cxnSpMkLst>
        </pc:cxnChg>
        <pc:cxnChg chg="add mod">
          <ac:chgData name="Bentley, Andrew" userId="8950c434-58e8-4736-be54-190d34a5b637" providerId="ADAL" clId="{79DEE696-DA58-4F91-8D23-8AE2C8FF1E6A}" dt="2018-11-08T10:53:12.874" v="9873" actId="1076"/>
          <ac:cxnSpMkLst>
            <pc:docMk/>
            <pc:sldMk cId="4192000579" sldId="328"/>
            <ac:cxnSpMk id="118" creationId="{99F030CD-A345-48FF-9AD5-20DF4E66592C}"/>
          </ac:cxnSpMkLst>
        </pc:cxnChg>
        <pc:cxnChg chg="add mod">
          <ac:chgData name="Bentley, Andrew" userId="8950c434-58e8-4736-be54-190d34a5b637" providerId="ADAL" clId="{79DEE696-DA58-4F91-8D23-8AE2C8FF1E6A}" dt="2018-11-08T10:53:12.874" v="9873" actId="1076"/>
          <ac:cxnSpMkLst>
            <pc:docMk/>
            <pc:sldMk cId="4192000579" sldId="328"/>
            <ac:cxnSpMk id="120" creationId="{AA5B11E7-624F-4F92-98F4-F08317D0AD02}"/>
          </ac:cxnSpMkLst>
        </pc:cxnChg>
        <pc:cxnChg chg="add mod">
          <ac:chgData name="Bentley, Andrew" userId="8950c434-58e8-4736-be54-190d34a5b637" providerId="ADAL" clId="{79DEE696-DA58-4F91-8D23-8AE2C8FF1E6A}" dt="2018-11-08T10:59:59.594" v="9910" actId="208"/>
          <ac:cxnSpMkLst>
            <pc:docMk/>
            <pc:sldMk cId="4192000579" sldId="328"/>
            <ac:cxnSpMk id="122" creationId="{6FC70E08-B748-44C8-B4BF-8E67DC66F1B8}"/>
          </ac:cxnSpMkLst>
        </pc:cxnChg>
        <pc:cxnChg chg="add mod">
          <ac:chgData name="Bentley, Andrew" userId="8950c434-58e8-4736-be54-190d34a5b637" providerId="ADAL" clId="{79DEE696-DA58-4F91-8D23-8AE2C8FF1E6A}" dt="2018-11-08T11:00:17.209" v="9911" actId="208"/>
          <ac:cxnSpMkLst>
            <pc:docMk/>
            <pc:sldMk cId="4192000579" sldId="328"/>
            <ac:cxnSpMk id="123" creationId="{A368F452-291E-4D99-8DAB-E24C64982111}"/>
          </ac:cxnSpMkLst>
        </pc:cxnChg>
        <pc:cxnChg chg="add mod">
          <ac:chgData name="Bentley, Andrew" userId="8950c434-58e8-4736-be54-190d34a5b637" providerId="ADAL" clId="{79DEE696-DA58-4F91-8D23-8AE2C8FF1E6A}" dt="2018-11-08T11:01:27.396" v="9915" actId="692"/>
          <ac:cxnSpMkLst>
            <pc:docMk/>
            <pc:sldMk cId="4192000579" sldId="328"/>
            <ac:cxnSpMk id="124" creationId="{843BE8F6-B564-4420-A66E-96FC6F11625E}"/>
          </ac:cxnSpMkLst>
        </pc:cxnChg>
        <pc:cxnChg chg="add mod">
          <ac:chgData name="Bentley, Andrew" userId="8950c434-58e8-4736-be54-190d34a5b637" providerId="ADAL" clId="{79DEE696-DA58-4F91-8D23-8AE2C8FF1E6A}" dt="2018-11-08T11:01:27.396" v="9915" actId="692"/>
          <ac:cxnSpMkLst>
            <pc:docMk/>
            <pc:sldMk cId="4192000579" sldId="328"/>
            <ac:cxnSpMk id="125" creationId="{2AF8888E-1314-4076-A3CB-01E0A5CBF119}"/>
          </ac:cxnSpMkLst>
        </pc:cxnChg>
        <pc:cxnChg chg="add mod">
          <ac:chgData name="Bentley, Andrew" userId="8950c434-58e8-4736-be54-190d34a5b637" providerId="ADAL" clId="{79DEE696-DA58-4F91-8D23-8AE2C8FF1E6A}" dt="2018-11-08T11:01:27.396" v="9915" actId="692"/>
          <ac:cxnSpMkLst>
            <pc:docMk/>
            <pc:sldMk cId="4192000579" sldId="328"/>
            <ac:cxnSpMk id="126" creationId="{805EEF38-1026-4DD0-AA6D-67376CACC5A5}"/>
          </ac:cxnSpMkLst>
        </pc:cxnChg>
        <pc:cxnChg chg="add mod">
          <ac:chgData name="Bentley, Andrew" userId="8950c434-58e8-4736-be54-190d34a5b637" providerId="ADAL" clId="{79DEE696-DA58-4F91-8D23-8AE2C8FF1E6A}" dt="2018-11-08T11:01:27.396" v="9915" actId="692"/>
          <ac:cxnSpMkLst>
            <pc:docMk/>
            <pc:sldMk cId="4192000579" sldId="328"/>
            <ac:cxnSpMk id="127" creationId="{C2F706A4-49DF-416D-AD55-660113FBED56}"/>
          </ac:cxnSpMkLst>
        </pc:cxnChg>
        <pc:cxnChg chg="add mod">
          <ac:chgData name="Bentley, Andrew" userId="8950c434-58e8-4736-be54-190d34a5b637" providerId="ADAL" clId="{79DEE696-DA58-4F91-8D23-8AE2C8FF1E6A}" dt="2018-11-08T11:01:36.180" v="9916" actId="692"/>
          <ac:cxnSpMkLst>
            <pc:docMk/>
            <pc:sldMk cId="4192000579" sldId="328"/>
            <ac:cxnSpMk id="128" creationId="{F1A1F9BE-A8E8-40FF-983D-00DDAFCC78E9}"/>
          </ac:cxnSpMkLst>
        </pc:cxnChg>
        <pc:cxnChg chg="add mod">
          <ac:chgData name="Bentley, Andrew" userId="8950c434-58e8-4736-be54-190d34a5b637" providerId="ADAL" clId="{79DEE696-DA58-4F91-8D23-8AE2C8FF1E6A}" dt="2018-11-08T11:01:27.396" v="9915" actId="692"/>
          <ac:cxnSpMkLst>
            <pc:docMk/>
            <pc:sldMk cId="4192000579" sldId="328"/>
            <ac:cxnSpMk id="129" creationId="{5184B3F8-5892-4112-B9C9-4A9A8BA44DD7}"/>
          </ac:cxnSpMkLst>
        </pc:cxnChg>
        <pc:cxnChg chg="add mod">
          <ac:chgData name="Bentley, Andrew" userId="8950c434-58e8-4736-be54-190d34a5b637" providerId="ADAL" clId="{79DEE696-DA58-4F91-8D23-8AE2C8FF1E6A}" dt="2018-11-08T11:00:54.924" v="9912" actId="208"/>
          <ac:cxnSpMkLst>
            <pc:docMk/>
            <pc:sldMk cId="4192000579" sldId="328"/>
            <ac:cxnSpMk id="130" creationId="{62E7A0D9-E5EA-4D4A-A4F5-EF07547F26C9}"/>
          </ac:cxnSpMkLst>
        </pc:cxnChg>
        <pc:cxnChg chg="add mod">
          <ac:chgData name="Bentley, Andrew" userId="8950c434-58e8-4736-be54-190d34a5b637" providerId="ADAL" clId="{79DEE696-DA58-4F91-8D23-8AE2C8FF1E6A}" dt="2018-11-08T10:59:21.610" v="9909" actId="208"/>
          <ac:cxnSpMkLst>
            <pc:docMk/>
            <pc:sldMk cId="4192000579" sldId="328"/>
            <ac:cxnSpMk id="131" creationId="{0F1E5423-AFA9-4B91-A514-9880E008C6C9}"/>
          </ac:cxnSpMkLst>
        </pc:cxnChg>
        <pc:cxnChg chg="add mod">
          <ac:chgData name="Bentley, Andrew" userId="8950c434-58e8-4736-be54-190d34a5b637" providerId="ADAL" clId="{79DEE696-DA58-4F91-8D23-8AE2C8FF1E6A}" dt="2018-11-08T10:59:59.594" v="9910" actId="208"/>
          <ac:cxnSpMkLst>
            <pc:docMk/>
            <pc:sldMk cId="4192000579" sldId="328"/>
            <ac:cxnSpMk id="132" creationId="{841C4A37-38F8-445C-9739-6DB7006A7205}"/>
          </ac:cxnSpMkLst>
        </pc:cxnChg>
        <pc:cxnChg chg="add mod">
          <ac:chgData name="Bentley, Andrew" userId="8950c434-58e8-4736-be54-190d34a5b637" providerId="ADAL" clId="{79DEE696-DA58-4F91-8D23-8AE2C8FF1E6A}" dt="2018-11-08T11:00:17.209" v="9911" actId="208"/>
          <ac:cxnSpMkLst>
            <pc:docMk/>
            <pc:sldMk cId="4192000579" sldId="328"/>
            <ac:cxnSpMk id="133" creationId="{03AFF03E-BC99-4F9D-840A-9A75FAB24720}"/>
          </ac:cxnSpMkLst>
        </pc:cxnChg>
        <pc:cxnChg chg="add mod">
          <ac:chgData name="Bentley, Andrew" userId="8950c434-58e8-4736-be54-190d34a5b637" providerId="ADAL" clId="{79DEE696-DA58-4F91-8D23-8AE2C8FF1E6A}" dt="2018-11-08T11:01:27.396" v="9915" actId="692"/>
          <ac:cxnSpMkLst>
            <pc:docMk/>
            <pc:sldMk cId="4192000579" sldId="328"/>
            <ac:cxnSpMk id="134" creationId="{38381E86-784F-431E-B459-E93658CFE781}"/>
          </ac:cxnSpMkLst>
        </pc:cxnChg>
        <pc:cxnChg chg="add mod">
          <ac:chgData name="Bentley, Andrew" userId="8950c434-58e8-4736-be54-190d34a5b637" providerId="ADAL" clId="{79DEE696-DA58-4F91-8D23-8AE2C8FF1E6A}" dt="2018-11-08T11:01:27.396" v="9915" actId="692"/>
          <ac:cxnSpMkLst>
            <pc:docMk/>
            <pc:sldMk cId="4192000579" sldId="328"/>
            <ac:cxnSpMk id="135" creationId="{B8F96595-97B2-47B8-ADCF-7FFB17C8E93A}"/>
          </ac:cxnSpMkLst>
        </pc:cxnChg>
        <pc:cxnChg chg="add mod">
          <ac:chgData name="Bentley, Andrew" userId="8950c434-58e8-4736-be54-190d34a5b637" providerId="ADAL" clId="{79DEE696-DA58-4F91-8D23-8AE2C8FF1E6A}" dt="2018-11-08T11:01:27.396" v="9915" actId="692"/>
          <ac:cxnSpMkLst>
            <pc:docMk/>
            <pc:sldMk cId="4192000579" sldId="328"/>
            <ac:cxnSpMk id="136" creationId="{2DEDDD13-0CC8-4ADD-8559-BF2FCBED2D23}"/>
          </ac:cxnSpMkLst>
        </pc:cxnChg>
        <pc:cxnChg chg="add mod">
          <ac:chgData name="Bentley, Andrew" userId="8950c434-58e8-4736-be54-190d34a5b637" providerId="ADAL" clId="{79DEE696-DA58-4F91-8D23-8AE2C8FF1E6A}" dt="2018-11-08T11:01:27.396" v="9915" actId="692"/>
          <ac:cxnSpMkLst>
            <pc:docMk/>
            <pc:sldMk cId="4192000579" sldId="328"/>
            <ac:cxnSpMk id="137" creationId="{78AF5AE2-21EB-4C47-B59A-1828656FF798}"/>
          </ac:cxnSpMkLst>
        </pc:cxnChg>
        <pc:cxnChg chg="add mod">
          <ac:chgData name="Bentley, Andrew" userId="8950c434-58e8-4736-be54-190d34a5b637" providerId="ADAL" clId="{79DEE696-DA58-4F91-8D23-8AE2C8FF1E6A}" dt="2018-11-08T11:01:36.180" v="9916" actId="692"/>
          <ac:cxnSpMkLst>
            <pc:docMk/>
            <pc:sldMk cId="4192000579" sldId="328"/>
            <ac:cxnSpMk id="138" creationId="{0C47F0E3-0E53-4364-92EC-1711AA3E28E4}"/>
          </ac:cxnSpMkLst>
        </pc:cxnChg>
        <pc:cxnChg chg="add mod">
          <ac:chgData name="Bentley, Andrew" userId="8950c434-58e8-4736-be54-190d34a5b637" providerId="ADAL" clId="{79DEE696-DA58-4F91-8D23-8AE2C8FF1E6A}" dt="2018-11-08T11:01:27.396" v="9915" actId="692"/>
          <ac:cxnSpMkLst>
            <pc:docMk/>
            <pc:sldMk cId="4192000579" sldId="328"/>
            <ac:cxnSpMk id="139" creationId="{C4202040-A935-4182-B94A-6DC526983D0C}"/>
          </ac:cxnSpMkLst>
        </pc:cxnChg>
        <pc:cxnChg chg="add mod">
          <ac:chgData name="Bentley, Andrew" userId="8950c434-58e8-4736-be54-190d34a5b637" providerId="ADAL" clId="{79DEE696-DA58-4F91-8D23-8AE2C8FF1E6A}" dt="2018-11-08T11:00:54.924" v="9912" actId="208"/>
          <ac:cxnSpMkLst>
            <pc:docMk/>
            <pc:sldMk cId="4192000579" sldId="328"/>
            <ac:cxnSpMk id="140" creationId="{2C3D8162-FE32-4FE6-AD78-AE20F9DAA00D}"/>
          </ac:cxnSpMkLst>
        </pc:cxnChg>
        <pc:cxnChg chg="add mod">
          <ac:chgData name="Bentley, Andrew" userId="8950c434-58e8-4736-be54-190d34a5b637" providerId="ADAL" clId="{79DEE696-DA58-4F91-8D23-8AE2C8FF1E6A}" dt="2018-11-08T10:59:21.610" v="9909" actId="208"/>
          <ac:cxnSpMkLst>
            <pc:docMk/>
            <pc:sldMk cId="4192000579" sldId="328"/>
            <ac:cxnSpMk id="141" creationId="{8A370C0B-5FCE-43E1-AE93-13295591CB68}"/>
          </ac:cxnSpMkLst>
        </pc:cxnChg>
        <pc:cxnChg chg="add mod">
          <ac:chgData name="Bentley, Andrew" userId="8950c434-58e8-4736-be54-190d34a5b637" providerId="ADAL" clId="{79DEE696-DA58-4F91-8D23-8AE2C8FF1E6A}" dt="2018-11-08T10:59:21.610" v="9909" actId="208"/>
          <ac:cxnSpMkLst>
            <pc:docMk/>
            <pc:sldMk cId="4192000579" sldId="328"/>
            <ac:cxnSpMk id="142" creationId="{AF43EDE3-3C18-4727-903E-809D922D5BDC}"/>
          </ac:cxnSpMkLst>
        </pc:cxnChg>
        <pc:cxnChg chg="add mod">
          <ac:chgData name="Bentley, Andrew" userId="8950c434-58e8-4736-be54-190d34a5b637" providerId="ADAL" clId="{79DEE696-DA58-4F91-8D23-8AE2C8FF1E6A}" dt="2018-11-08T11:00:54.924" v="9912" actId="208"/>
          <ac:cxnSpMkLst>
            <pc:docMk/>
            <pc:sldMk cId="4192000579" sldId="328"/>
            <ac:cxnSpMk id="143" creationId="{F4246CB3-4828-4294-A50B-6ED90078F798}"/>
          </ac:cxnSpMkLst>
        </pc:cxnChg>
        <pc:cxnChg chg="add mod">
          <ac:chgData name="Bentley, Andrew" userId="8950c434-58e8-4736-be54-190d34a5b637" providerId="ADAL" clId="{79DEE696-DA58-4F91-8D23-8AE2C8FF1E6A}" dt="2018-11-08T11:01:27.396" v="9915" actId="692"/>
          <ac:cxnSpMkLst>
            <pc:docMk/>
            <pc:sldMk cId="4192000579" sldId="328"/>
            <ac:cxnSpMk id="144" creationId="{1A02125E-6E1D-4978-996F-AD6C41F4B960}"/>
          </ac:cxnSpMkLst>
        </pc:cxnChg>
        <pc:cxnChg chg="add mod">
          <ac:chgData name="Bentley, Andrew" userId="8950c434-58e8-4736-be54-190d34a5b637" providerId="ADAL" clId="{79DEE696-DA58-4F91-8D23-8AE2C8FF1E6A}" dt="2018-11-08T11:01:27.396" v="9915" actId="692"/>
          <ac:cxnSpMkLst>
            <pc:docMk/>
            <pc:sldMk cId="4192000579" sldId="328"/>
            <ac:cxnSpMk id="145" creationId="{5AC41E39-7EB3-42EB-9E01-42E67D8E0E1F}"/>
          </ac:cxnSpMkLst>
        </pc:cxnChg>
        <pc:cxnChg chg="add mod">
          <ac:chgData name="Bentley, Andrew" userId="8950c434-58e8-4736-be54-190d34a5b637" providerId="ADAL" clId="{79DEE696-DA58-4F91-8D23-8AE2C8FF1E6A}" dt="2018-11-08T11:01:27.396" v="9915" actId="692"/>
          <ac:cxnSpMkLst>
            <pc:docMk/>
            <pc:sldMk cId="4192000579" sldId="328"/>
            <ac:cxnSpMk id="146" creationId="{43275145-07D2-4857-A9CF-49B66DD3E6F7}"/>
          </ac:cxnSpMkLst>
        </pc:cxnChg>
        <pc:cxnChg chg="add mod">
          <ac:chgData name="Bentley, Andrew" userId="8950c434-58e8-4736-be54-190d34a5b637" providerId="ADAL" clId="{79DEE696-DA58-4F91-8D23-8AE2C8FF1E6A}" dt="2018-11-08T11:01:27.396" v="9915" actId="692"/>
          <ac:cxnSpMkLst>
            <pc:docMk/>
            <pc:sldMk cId="4192000579" sldId="328"/>
            <ac:cxnSpMk id="147" creationId="{A8E721FF-4604-488C-B262-A24FEF6E8CE0}"/>
          </ac:cxnSpMkLst>
        </pc:cxnChg>
        <pc:cxnChg chg="add mod">
          <ac:chgData name="Bentley, Andrew" userId="8950c434-58e8-4736-be54-190d34a5b637" providerId="ADAL" clId="{79DEE696-DA58-4F91-8D23-8AE2C8FF1E6A}" dt="2018-11-08T11:01:27.396" v="9915" actId="692"/>
          <ac:cxnSpMkLst>
            <pc:docMk/>
            <pc:sldMk cId="4192000579" sldId="328"/>
            <ac:cxnSpMk id="148" creationId="{BA1315B6-9091-45E6-99E0-AB2CC2165DC3}"/>
          </ac:cxnSpMkLst>
        </pc:cxnChg>
        <pc:cxnChg chg="add mod">
          <ac:chgData name="Bentley, Andrew" userId="8950c434-58e8-4736-be54-190d34a5b637" providerId="ADAL" clId="{79DEE696-DA58-4F91-8D23-8AE2C8FF1E6A}" dt="2018-11-08T11:01:27.396" v="9915" actId="692"/>
          <ac:cxnSpMkLst>
            <pc:docMk/>
            <pc:sldMk cId="4192000579" sldId="328"/>
            <ac:cxnSpMk id="149" creationId="{92160BEC-BD69-4FE3-B9C1-6F330BBE47AD}"/>
          </ac:cxnSpMkLst>
        </pc:cxnChg>
        <pc:cxnChg chg="add mod">
          <ac:chgData name="Bentley, Andrew" userId="8950c434-58e8-4736-be54-190d34a5b637" providerId="ADAL" clId="{79DEE696-DA58-4F91-8D23-8AE2C8FF1E6A}" dt="2018-11-08T11:00:17.209" v="9911" actId="208"/>
          <ac:cxnSpMkLst>
            <pc:docMk/>
            <pc:sldMk cId="4192000579" sldId="328"/>
            <ac:cxnSpMk id="150" creationId="{A46334AB-A6C8-488E-90F1-96A72F724D19}"/>
          </ac:cxnSpMkLst>
        </pc:cxnChg>
        <pc:cxnChg chg="add mod">
          <ac:chgData name="Bentley, Andrew" userId="8950c434-58e8-4736-be54-190d34a5b637" providerId="ADAL" clId="{79DEE696-DA58-4F91-8D23-8AE2C8FF1E6A}" dt="2018-11-08T10:59:59.594" v="9910" actId="208"/>
          <ac:cxnSpMkLst>
            <pc:docMk/>
            <pc:sldMk cId="4192000579" sldId="328"/>
            <ac:cxnSpMk id="151" creationId="{7FA4D7A8-790E-44BE-8818-A5D6EC98BFB9}"/>
          </ac:cxnSpMkLst>
        </pc:cxnChg>
        <pc:cxnChg chg="add mod">
          <ac:chgData name="Bentley, Andrew" userId="8950c434-58e8-4736-be54-190d34a5b637" providerId="ADAL" clId="{79DEE696-DA58-4F91-8D23-8AE2C8FF1E6A}" dt="2018-11-08T10:59:59.594" v="9910" actId="208"/>
          <ac:cxnSpMkLst>
            <pc:docMk/>
            <pc:sldMk cId="4192000579" sldId="328"/>
            <ac:cxnSpMk id="152" creationId="{F41B2007-57B0-4E9B-A5A7-B335020435E3}"/>
          </ac:cxnSpMkLst>
        </pc:cxnChg>
        <pc:cxnChg chg="add mod">
          <ac:chgData name="Bentley, Andrew" userId="8950c434-58e8-4736-be54-190d34a5b637" providerId="ADAL" clId="{79DEE696-DA58-4F91-8D23-8AE2C8FF1E6A}" dt="2018-11-08T11:00:17.209" v="9911" actId="208"/>
          <ac:cxnSpMkLst>
            <pc:docMk/>
            <pc:sldMk cId="4192000579" sldId="328"/>
            <ac:cxnSpMk id="153" creationId="{E9AF684E-3EEB-449D-8C62-9EDCFA7E2DBB}"/>
          </ac:cxnSpMkLst>
        </pc:cxnChg>
        <pc:cxnChg chg="add mod">
          <ac:chgData name="Bentley, Andrew" userId="8950c434-58e8-4736-be54-190d34a5b637" providerId="ADAL" clId="{79DEE696-DA58-4F91-8D23-8AE2C8FF1E6A}" dt="2018-11-08T11:01:27.396" v="9915" actId="692"/>
          <ac:cxnSpMkLst>
            <pc:docMk/>
            <pc:sldMk cId="4192000579" sldId="328"/>
            <ac:cxnSpMk id="154" creationId="{B311A018-CD36-4D1D-9A0E-B7E262103D27}"/>
          </ac:cxnSpMkLst>
        </pc:cxnChg>
        <pc:cxnChg chg="add mod">
          <ac:chgData name="Bentley, Andrew" userId="8950c434-58e8-4736-be54-190d34a5b637" providerId="ADAL" clId="{79DEE696-DA58-4F91-8D23-8AE2C8FF1E6A}" dt="2018-11-08T11:01:27.396" v="9915" actId="692"/>
          <ac:cxnSpMkLst>
            <pc:docMk/>
            <pc:sldMk cId="4192000579" sldId="328"/>
            <ac:cxnSpMk id="155" creationId="{624C57A0-A95A-48B6-890D-E67CAD584A78}"/>
          </ac:cxnSpMkLst>
        </pc:cxnChg>
        <pc:cxnChg chg="add mod">
          <ac:chgData name="Bentley, Andrew" userId="8950c434-58e8-4736-be54-190d34a5b637" providerId="ADAL" clId="{79DEE696-DA58-4F91-8D23-8AE2C8FF1E6A}" dt="2018-11-08T11:01:27.396" v="9915" actId="692"/>
          <ac:cxnSpMkLst>
            <pc:docMk/>
            <pc:sldMk cId="4192000579" sldId="328"/>
            <ac:cxnSpMk id="156" creationId="{EB411AAE-DFDF-4106-BC05-F2C1ADA7DA43}"/>
          </ac:cxnSpMkLst>
        </pc:cxnChg>
        <pc:cxnChg chg="add mod">
          <ac:chgData name="Bentley, Andrew" userId="8950c434-58e8-4736-be54-190d34a5b637" providerId="ADAL" clId="{79DEE696-DA58-4F91-8D23-8AE2C8FF1E6A}" dt="2018-11-08T11:01:27.396" v="9915" actId="692"/>
          <ac:cxnSpMkLst>
            <pc:docMk/>
            <pc:sldMk cId="4192000579" sldId="328"/>
            <ac:cxnSpMk id="157" creationId="{91AFD0C8-AA7D-465C-BFDA-15A894850604}"/>
          </ac:cxnSpMkLst>
        </pc:cxnChg>
        <pc:cxnChg chg="add mod">
          <ac:chgData name="Bentley, Andrew" userId="8950c434-58e8-4736-be54-190d34a5b637" providerId="ADAL" clId="{79DEE696-DA58-4F91-8D23-8AE2C8FF1E6A}" dt="2018-11-08T11:01:27.396" v="9915" actId="692"/>
          <ac:cxnSpMkLst>
            <pc:docMk/>
            <pc:sldMk cId="4192000579" sldId="328"/>
            <ac:cxnSpMk id="158" creationId="{F3290ABE-3168-4B95-B14C-3A4104A2262D}"/>
          </ac:cxnSpMkLst>
        </pc:cxnChg>
        <pc:cxnChg chg="add mod">
          <ac:chgData name="Bentley, Andrew" userId="8950c434-58e8-4736-be54-190d34a5b637" providerId="ADAL" clId="{79DEE696-DA58-4F91-8D23-8AE2C8FF1E6A}" dt="2018-11-08T11:01:27.396" v="9915" actId="692"/>
          <ac:cxnSpMkLst>
            <pc:docMk/>
            <pc:sldMk cId="4192000579" sldId="328"/>
            <ac:cxnSpMk id="159" creationId="{E14449F3-36CD-4EAC-BDC8-249668DAB380}"/>
          </ac:cxnSpMkLst>
        </pc:cxnChg>
        <pc:cxnChg chg="add mod">
          <ac:chgData name="Bentley, Andrew" userId="8950c434-58e8-4736-be54-190d34a5b637" providerId="ADAL" clId="{79DEE696-DA58-4F91-8D23-8AE2C8FF1E6A}" dt="2018-11-08T11:00:54.924" v="9912" actId="208"/>
          <ac:cxnSpMkLst>
            <pc:docMk/>
            <pc:sldMk cId="4192000579" sldId="328"/>
            <ac:cxnSpMk id="160" creationId="{250F8EBF-5708-42D4-BFC4-9F6152618D7F}"/>
          </ac:cxnSpMkLst>
        </pc:cxnChg>
        <pc:cxnChg chg="add mod">
          <ac:chgData name="Bentley, Andrew" userId="8950c434-58e8-4736-be54-190d34a5b637" providerId="ADAL" clId="{79DEE696-DA58-4F91-8D23-8AE2C8FF1E6A}" dt="2018-11-08T10:59:21.610" v="9909" actId="208"/>
          <ac:cxnSpMkLst>
            <pc:docMk/>
            <pc:sldMk cId="4192000579" sldId="328"/>
            <ac:cxnSpMk id="161" creationId="{65EDA395-F3EC-44AF-9599-2F7C3A4945D9}"/>
          </ac:cxnSpMkLst>
        </pc:cxnChg>
        <pc:cxnChg chg="del mod">
          <ac:chgData name="Bentley, Andrew" userId="8950c434-58e8-4736-be54-190d34a5b637" providerId="ADAL" clId="{79DEE696-DA58-4F91-8D23-8AE2C8FF1E6A}" dt="2018-11-08T10:53:00.182" v="9869" actId="478"/>
          <ac:cxnSpMkLst>
            <pc:docMk/>
            <pc:sldMk cId="4192000579" sldId="328"/>
            <ac:cxnSpMk id="2056" creationId="{E410CF62-F1AE-472F-A383-978ED309EBDA}"/>
          </ac:cxnSpMkLst>
        </pc:cxnChg>
        <pc:cxnChg chg="del mod">
          <ac:chgData name="Bentley, Andrew" userId="8950c434-58e8-4736-be54-190d34a5b637" providerId="ADAL" clId="{79DEE696-DA58-4F91-8D23-8AE2C8FF1E6A}" dt="2018-11-08T10:53:00.182" v="9869" actId="478"/>
          <ac:cxnSpMkLst>
            <pc:docMk/>
            <pc:sldMk cId="4192000579" sldId="328"/>
            <ac:cxnSpMk id="2060" creationId="{6F4EBD78-1209-4B6E-A632-A720EEB5F9E3}"/>
          </ac:cxnSpMkLst>
        </pc:cxnChg>
        <pc:cxnChg chg="del mod">
          <ac:chgData name="Bentley, Andrew" userId="8950c434-58e8-4736-be54-190d34a5b637" providerId="ADAL" clId="{79DEE696-DA58-4F91-8D23-8AE2C8FF1E6A}" dt="2018-11-08T10:53:00.182" v="9869" actId="478"/>
          <ac:cxnSpMkLst>
            <pc:docMk/>
            <pc:sldMk cId="4192000579" sldId="328"/>
            <ac:cxnSpMk id="2062" creationId="{10669587-CEA5-4605-AEB0-93BCCFCFAEFF}"/>
          </ac:cxnSpMkLst>
        </pc:cxnChg>
        <pc:cxnChg chg="del mod">
          <ac:chgData name="Bentley, Andrew" userId="8950c434-58e8-4736-be54-190d34a5b637" providerId="ADAL" clId="{79DEE696-DA58-4F91-8D23-8AE2C8FF1E6A}" dt="2018-11-08T10:53:00.182" v="9869" actId="478"/>
          <ac:cxnSpMkLst>
            <pc:docMk/>
            <pc:sldMk cId="4192000579" sldId="328"/>
            <ac:cxnSpMk id="2064" creationId="{076B5CDA-FFEA-45E4-96EB-EDA4B972D9E6}"/>
          </ac:cxnSpMkLst>
        </pc:cxnChg>
      </pc:sldChg>
      <pc:sldChg chg="modSp add del">
        <pc:chgData name="Bentley, Andrew" userId="8950c434-58e8-4736-be54-190d34a5b637" providerId="ADAL" clId="{79DEE696-DA58-4F91-8D23-8AE2C8FF1E6A}" dt="2018-11-07T11:56:43.810" v="7663"/>
        <pc:sldMkLst>
          <pc:docMk/>
          <pc:sldMk cId="1568467830" sldId="329"/>
        </pc:sldMkLst>
        <pc:spChg chg="mod">
          <ac:chgData name="Bentley, Andrew" userId="8950c434-58e8-4736-be54-190d34a5b637" providerId="ADAL" clId="{79DEE696-DA58-4F91-8D23-8AE2C8FF1E6A}" dt="2018-10-24T13:11:08.557" v="1079" actId="20577"/>
          <ac:spMkLst>
            <pc:docMk/>
            <pc:sldMk cId="1568467830" sldId="329"/>
            <ac:spMk id="2" creationId="{7C9524CE-1DE4-4537-BF02-65988CB9604D}"/>
          </ac:spMkLst>
        </pc:spChg>
        <pc:spChg chg="mod">
          <ac:chgData name="Bentley, Andrew" userId="8950c434-58e8-4736-be54-190d34a5b637" providerId="ADAL" clId="{79DEE696-DA58-4F91-8D23-8AE2C8FF1E6A}" dt="2018-11-06T16:34:46.837" v="6942" actId="20577"/>
          <ac:spMkLst>
            <pc:docMk/>
            <pc:sldMk cId="1568467830" sldId="329"/>
            <ac:spMk id="3" creationId="{FACF3340-97CB-4177-BD31-0C001BAA6E86}"/>
          </ac:spMkLst>
        </pc:spChg>
      </pc:sldChg>
      <pc:sldChg chg="modSp add del">
        <pc:chgData name="Bentley, Andrew" userId="8950c434-58e8-4736-be54-190d34a5b637" providerId="ADAL" clId="{79DEE696-DA58-4F91-8D23-8AE2C8FF1E6A}" dt="2018-11-07T11:56:43.810" v="7663"/>
        <pc:sldMkLst>
          <pc:docMk/>
          <pc:sldMk cId="2342588765" sldId="331"/>
        </pc:sldMkLst>
        <pc:spChg chg="mod">
          <ac:chgData name="Bentley, Andrew" userId="8950c434-58e8-4736-be54-190d34a5b637" providerId="ADAL" clId="{79DEE696-DA58-4F91-8D23-8AE2C8FF1E6A}" dt="2018-10-24T13:14:50.789" v="1536" actId="313"/>
          <ac:spMkLst>
            <pc:docMk/>
            <pc:sldMk cId="2342588765" sldId="331"/>
            <ac:spMk id="2" creationId="{0A8FFE08-7027-4A99-A2C8-9AA23C111E6D}"/>
          </ac:spMkLst>
        </pc:spChg>
      </pc:sldChg>
      <pc:sldChg chg="addSp delSp modSp add del">
        <pc:chgData name="Bentley, Andrew" userId="8950c434-58e8-4736-be54-190d34a5b637" providerId="ADAL" clId="{79DEE696-DA58-4F91-8D23-8AE2C8FF1E6A}" dt="2018-11-08T14:46:47.901" v="12041" actId="14100"/>
        <pc:sldMkLst>
          <pc:docMk/>
          <pc:sldMk cId="4215394791" sldId="335"/>
        </pc:sldMkLst>
        <pc:spChg chg="mod">
          <ac:chgData name="Bentley, Andrew" userId="8950c434-58e8-4736-be54-190d34a5b637" providerId="ADAL" clId="{79DEE696-DA58-4F91-8D23-8AE2C8FF1E6A}" dt="2018-10-24T13:47:57.425" v="1651" actId="1076"/>
          <ac:spMkLst>
            <pc:docMk/>
            <pc:sldMk cId="4215394791" sldId="335"/>
            <ac:spMk id="2" creationId="{931FDD41-66C7-4341-9BBA-3DDA5D2408CC}"/>
          </ac:spMkLst>
        </pc:spChg>
        <pc:spChg chg="del">
          <ac:chgData name="Bentley, Andrew" userId="8950c434-58e8-4736-be54-190d34a5b637" providerId="ADAL" clId="{79DEE696-DA58-4F91-8D23-8AE2C8FF1E6A}" dt="2018-10-24T13:47:54.495" v="1649" actId="478"/>
          <ac:spMkLst>
            <pc:docMk/>
            <pc:sldMk cId="4215394791" sldId="335"/>
            <ac:spMk id="4" creationId="{50ACB1E0-E430-47F1-8E55-2FEA8FAE354A}"/>
          </ac:spMkLst>
        </pc:spChg>
        <pc:spChg chg="del">
          <ac:chgData name="Bentley, Andrew" userId="8950c434-58e8-4736-be54-190d34a5b637" providerId="ADAL" clId="{79DEE696-DA58-4F91-8D23-8AE2C8FF1E6A}" dt="2018-10-24T13:47:54.495" v="1649" actId="478"/>
          <ac:spMkLst>
            <pc:docMk/>
            <pc:sldMk cId="4215394791" sldId="335"/>
            <ac:spMk id="5" creationId="{422D5ED7-C3AD-46E6-B8D5-AC7467347345}"/>
          </ac:spMkLst>
        </pc:spChg>
        <pc:spChg chg="del">
          <ac:chgData name="Bentley, Andrew" userId="8950c434-58e8-4736-be54-190d34a5b637" providerId="ADAL" clId="{79DEE696-DA58-4F91-8D23-8AE2C8FF1E6A}" dt="2018-10-24T13:47:54.495" v="1649" actId="478"/>
          <ac:spMkLst>
            <pc:docMk/>
            <pc:sldMk cId="4215394791" sldId="335"/>
            <ac:spMk id="6" creationId="{FEC3B289-ED98-4CC4-AF6F-0EAA9A1B8BD5}"/>
          </ac:spMkLst>
        </pc:spChg>
        <pc:spChg chg="del">
          <ac:chgData name="Bentley, Andrew" userId="8950c434-58e8-4736-be54-190d34a5b637" providerId="ADAL" clId="{79DEE696-DA58-4F91-8D23-8AE2C8FF1E6A}" dt="2018-10-24T13:47:54.495" v="1649" actId="478"/>
          <ac:spMkLst>
            <pc:docMk/>
            <pc:sldMk cId="4215394791" sldId="335"/>
            <ac:spMk id="7" creationId="{A0EAFA95-D223-4016-830F-0B9BE0311DC2}"/>
          </ac:spMkLst>
        </pc:spChg>
        <pc:spChg chg="del">
          <ac:chgData name="Bentley, Andrew" userId="8950c434-58e8-4736-be54-190d34a5b637" providerId="ADAL" clId="{79DEE696-DA58-4F91-8D23-8AE2C8FF1E6A}" dt="2018-10-24T13:47:54.495" v="1649" actId="478"/>
          <ac:spMkLst>
            <pc:docMk/>
            <pc:sldMk cId="4215394791" sldId="335"/>
            <ac:spMk id="8" creationId="{F1BD2A4F-BD6E-4088-BF93-1460436891C1}"/>
          </ac:spMkLst>
        </pc:spChg>
        <pc:spChg chg="del">
          <ac:chgData name="Bentley, Andrew" userId="8950c434-58e8-4736-be54-190d34a5b637" providerId="ADAL" clId="{79DEE696-DA58-4F91-8D23-8AE2C8FF1E6A}" dt="2018-10-24T13:47:54.495" v="1649" actId="478"/>
          <ac:spMkLst>
            <pc:docMk/>
            <pc:sldMk cId="4215394791" sldId="335"/>
            <ac:spMk id="9" creationId="{BE1F049D-5B77-4BBF-BFD2-43C825B89D9D}"/>
          </ac:spMkLst>
        </pc:spChg>
        <pc:spChg chg="add del mod">
          <ac:chgData name="Bentley, Andrew" userId="8950c434-58e8-4736-be54-190d34a5b637" providerId="ADAL" clId="{79DEE696-DA58-4F91-8D23-8AE2C8FF1E6A}" dt="2018-11-08T14:44:32.563" v="12018" actId="478"/>
          <ac:spMkLst>
            <pc:docMk/>
            <pc:sldMk cId="4215394791" sldId="335"/>
            <ac:spMk id="10" creationId="{73353614-2752-4CB3-A5F9-7DA9CA860A60}"/>
          </ac:spMkLst>
        </pc:spChg>
        <pc:spChg chg="add del mod">
          <ac:chgData name="Bentley, Andrew" userId="8950c434-58e8-4736-be54-190d34a5b637" providerId="ADAL" clId="{79DEE696-DA58-4F91-8D23-8AE2C8FF1E6A}" dt="2018-11-08T14:44:32.563" v="12018" actId="478"/>
          <ac:spMkLst>
            <pc:docMk/>
            <pc:sldMk cId="4215394791" sldId="335"/>
            <ac:spMk id="13" creationId="{18D9921A-B369-4A80-9E86-067A53BB626E}"/>
          </ac:spMkLst>
        </pc:spChg>
        <pc:spChg chg="add del mod">
          <ac:chgData name="Bentley, Andrew" userId="8950c434-58e8-4736-be54-190d34a5b637" providerId="ADAL" clId="{79DEE696-DA58-4F91-8D23-8AE2C8FF1E6A}" dt="2018-11-08T14:44:32.563" v="12018" actId="478"/>
          <ac:spMkLst>
            <pc:docMk/>
            <pc:sldMk cId="4215394791" sldId="335"/>
            <ac:spMk id="23" creationId="{23C7F6AD-956B-4E13-B63D-EC5443C9CD3A}"/>
          </ac:spMkLst>
        </pc:spChg>
        <pc:spChg chg="add del mod">
          <ac:chgData name="Bentley, Andrew" userId="8950c434-58e8-4736-be54-190d34a5b637" providerId="ADAL" clId="{79DEE696-DA58-4F91-8D23-8AE2C8FF1E6A}" dt="2018-11-08T14:44:32.563" v="12018" actId="478"/>
          <ac:spMkLst>
            <pc:docMk/>
            <pc:sldMk cId="4215394791" sldId="335"/>
            <ac:spMk id="26" creationId="{757D9FB6-C6D8-4DC3-9139-A8BB162796EE}"/>
          </ac:spMkLst>
        </pc:spChg>
        <pc:spChg chg="add del mod">
          <ac:chgData name="Bentley, Andrew" userId="8950c434-58e8-4736-be54-190d34a5b637" providerId="ADAL" clId="{79DEE696-DA58-4F91-8D23-8AE2C8FF1E6A}" dt="2018-11-08T14:44:32.563" v="12018" actId="478"/>
          <ac:spMkLst>
            <pc:docMk/>
            <pc:sldMk cId="4215394791" sldId="335"/>
            <ac:spMk id="27" creationId="{65F3CC3F-75B8-4A97-8842-C9AE71FE4F83}"/>
          </ac:spMkLst>
        </pc:spChg>
        <pc:spChg chg="add del mod">
          <ac:chgData name="Bentley, Andrew" userId="8950c434-58e8-4736-be54-190d34a5b637" providerId="ADAL" clId="{79DEE696-DA58-4F91-8D23-8AE2C8FF1E6A}" dt="2018-11-08T14:44:32.563" v="12018" actId="478"/>
          <ac:spMkLst>
            <pc:docMk/>
            <pc:sldMk cId="4215394791" sldId="335"/>
            <ac:spMk id="28" creationId="{F8C40916-C523-48CF-B55F-EFDCCAC69F89}"/>
          </ac:spMkLst>
        </pc:spChg>
        <pc:spChg chg="add del mod">
          <ac:chgData name="Bentley, Andrew" userId="8950c434-58e8-4736-be54-190d34a5b637" providerId="ADAL" clId="{79DEE696-DA58-4F91-8D23-8AE2C8FF1E6A}" dt="2018-11-08T14:44:32.563" v="12018" actId="478"/>
          <ac:spMkLst>
            <pc:docMk/>
            <pc:sldMk cId="4215394791" sldId="335"/>
            <ac:spMk id="29" creationId="{E2612137-5231-48FF-82EE-469158868F5C}"/>
          </ac:spMkLst>
        </pc:spChg>
        <pc:spChg chg="add del mod">
          <ac:chgData name="Bentley, Andrew" userId="8950c434-58e8-4736-be54-190d34a5b637" providerId="ADAL" clId="{79DEE696-DA58-4F91-8D23-8AE2C8FF1E6A}" dt="2018-11-08T14:44:32.563" v="12018" actId="478"/>
          <ac:spMkLst>
            <pc:docMk/>
            <pc:sldMk cId="4215394791" sldId="335"/>
            <ac:spMk id="30" creationId="{7E9C8616-F55C-43A4-9D4B-6A754C8DEAF8}"/>
          </ac:spMkLst>
        </pc:spChg>
        <pc:spChg chg="add del mod">
          <ac:chgData name="Bentley, Andrew" userId="8950c434-58e8-4736-be54-190d34a5b637" providerId="ADAL" clId="{79DEE696-DA58-4F91-8D23-8AE2C8FF1E6A}" dt="2018-11-08T14:44:32.563" v="12018" actId="478"/>
          <ac:spMkLst>
            <pc:docMk/>
            <pc:sldMk cId="4215394791" sldId="335"/>
            <ac:spMk id="31" creationId="{83E43C40-48BC-4B83-98B2-3C90805CA7C2}"/>
          </ac:spMkLst>
        </pc:spChg>
        <pc:spChg chg="add del mod">
          <ac:chgData name="Bentley, Andrew" userId="8950c434-58e8-4736-be54-190d34a5b637" providerId="ADAL" clId="{79DEE696-DA58-4F91-8D23-8AE2C8FF1E6A}" dt="2018-11-08T14:44:32.563" v="12018" actId="478"/>
          <ac:spMkLst>
            <pc:docMk/>
            <pc:sldMk cId="4215394791" sldId="335"/>
            <ac:spMk id="32" creationId="{AEE83390-83B1-45CF-ABE1-C93C36AAFC8D}"/>
          </ac:spMkLst>
        </pc:spChg>
        <pc:spChg chg="add del mod">
          <ac:chgData name="Bentley, Andrew" userId="8950c434-58e8-4736-be54-190d34a5b637" providerId="ADAL" clId="{79DEE696-DA58-4F91-8D23-8AE2C8FF1E6A}" dt="2018-11-08T14:44:32.563" v="12018" actId="478"/>
          <ac:spMkLst>
            <pc:docMk/>
            <pc:sldMk cId="4215394791" sldId="335"/>
            <ac:spMk id="33" creationId="{8A956DFA-C397-4FE4-A194-6ABD3C7FB11C}"/>
          </ac:spMkLst>
        </pc:spChg>
        <pc:spChg chg="add del mod">
          <ac:chgData name="Bentley, Andrew" userId="8950c434-58e8-4736-be54-190d34a5b637" providerId="ADAL" clId="{79DEE696-DA58-4F91-8D23-8AE2C8FF1E6A}" dt="2018-11-08T14:44:24.188" v="12016"/>
          <ac:spMkLst>
            <pc:docMk/>
            <pc:sldMk cId="4215394791" sldId="335"/>
            <ac:spMk id="46" creationId="{703EA5EC-B534-4114-8B8E-BE9296A37D3A}"/>
          </ac:spMkLst>
        </pc:spChg>
        <pc:spChg chg="add del mod">
          <ac:chgData name="Bentley, Andrew" userId="8950c434-58e8-4736-be54-190d34a5b637" providerId="ADAL" clId="{79DEE696-DA58-4F91-8D23-8AE2C8FF1E6A}" dt="2018-11-08T14:44:24.188" v="12016"/>
          <ac:spMkLst>
            <pc:docMk/>
            <pc:sldMk cId="4215394791" sldId="335"/>
            <ac:spMk id="47" creationId="{ED4E20F2-19CC-466F-B074-6955CA36DBB4}"/>
          </ac:spMkLst>
        </pc:spChg>
        <pc:spChg chg="add del mod">
          <ac:chgData name="Bentley, Andrew" userId="8950c434-58e8-4736-be54-190d34a5b637" providerId="ADAL" clId="{79DEE696-DA58-4F91-8D23-8AE2C8FF1E6A}" dt="2018-11-08T14:44:24.188" v="12016"/>
          <ac:spMkLst>
            <pc:docMk/>
            <pc:sldMk cId="4215394791" sldId="335"/>
            <ac:spMk id="48" creationId="{4D27B237-21BF-49BC-B0A5-47A1FA53AF9D}"/>
          </ac:spMkLst>
        </pc:spChg>
        <pc:spChg chg="add del mod">
          <ac:chgData name="Bentley, Andrew" userId="8950c434-58e8-4736-be54-190d34a5b637" providerId="ADAL" clId="{79DEE696-DA58-4F91-8D23-8AE2C8FF1E6A}" dt="2018-11-08T14:44:24.188" v="12016"/>
          <ac:spMkLst>
            <pc:docMk/>
            <pc:sldMk cId="4215394791" sldId="335"/>
            <ac:spMk id="49" creationId="{C7B14D5D-EC0B-4440-BC57-EF49B81DDFE7}"/>
          </ac:spMkLst>
        </pc:spChg>
        <pc:spChg chg="add del mod">
          <ac:chgData name="Bentley, Andrew" userId="8950c434-58e8-4736-be54-190d34a5b637" providerId="ADAL" clId="{79DEE696-DA58-4F91-8D23-8AE2C8FF1E6A}" dt="2018-11-08T14:44:24.188" v="12016"/>
          <ac:spMkLst>
            <pc:docMk/>
            <pc:sldMk cId="4215394791" sldId="335"/>
            <ac:spMk id="50" creationId="{23E7F894-71FF-4A8A-B00E-1E07FD8C5C6C}"/>
          </ac:spMkLst>
        </pc:spChg>
        <pc:spChg chg="add del mod">
          <ac:chgData name="Bentley, Andrew" userId="8950c434-58e8-4736-be54-190d34a5b637" providerId="ADAL" clId="{79DEE696-DA58-4F91-8D23-8AE2C8FF1E6A}" dt="2018-11-08T14:44:24.188" v="12016"/>
          <ac:spMkLst>
            <pc:docMk/>
            <pc:sldMk cId="4215394791" sldId="335"/>
            <ac:spMk id="51" creationId="{7A2D8611-26C8-4A62-86F5-4B76560BD3A4}"/>
          </ac:spMkLst>
        </pc:spChg>
        <pc:spChg chg="add del mod">
          <ac:chgData name="Bentley, Andrew" userId="8950c434-58e8-4736-be54-190d34a5b637" providerId="ADAL" clId="{79DEE696-DA58-4F91-8D23-8AE2C8FF1E6A}" dt="2018-11-08T14:44:24.188" v="12016"/>
          <ac:spMkLst>
            <pc:docMk/>
            <pc:sldMk cId="4215394791" sldId="335"/>
            <ac:spMk id="52" creationId="{3CA4AD78-8649-49A6-A008-CD98DAFF938B}"/>
          </ac:spMkLst>
        </pc:spChg>
        <pc:spChg chg="add del mod">
          <ac:chgData name="Bentley, Andrew" userId="8950c434-58e8-4736-be54-190d34a5b637" providerId="ADAL" clId="{79DEE696-DA58-4F91-8D23-8AE2C8FF1E6A}" dt="2018-11-08T14:44:24.188" v="12016"/>
          <ac:spMkLst>
            <pc:docMk/>
            <pc:sldMk cId="4215394791" sldId="335"/>
            <ac:spMk id="53" creationId="{4E77E884-27F6-4A8E-AAA2-2D329497902C}"/>
          </ac:spMkLst>
        </pc:spChg>
        <pc:spChg chg="add del mod">
          <ac:chgData name="Bentley, Andrew" userId="8950c434-58e8-4736-be54-190d34a5b637" providerId="ADAL" clId="{79DEE696-DA58-4F91-8D23-8AE2C8FF1E6A}" dt="2018-11-08T14:44:24.188" v="12016"/>
          <ac:spMkLst>
            <pc:docMk/>
            <pc:sldMk cId="4215394791" sldId="335"/>
            <ac:spMk id="54" creationId="{B9CFDF43-B58E-4517-835A-5FA91228189C}"/>
          </ac:spMkLst>
        </pc:spChg>
        <pc:spChg chg="add del mod">
          <ac:chgData name="Bentley, Andrew" userId="8950c434-58e8-4736-be54-190d34a5b637" providerId="ADAL" clId="{79DEE696-DA58-4F91-8D23-8AE2C8FF1E6A}" dt="2018-11-08T14:44:24.188" v="12016"/>
          <ac:spMkLst>
            <pc:docMk/>
            <pc:sldMk cId="4215394791" sldId="335"/>
            <ac:spMk id="55" creationId="{12B3F1A5-4C7B-4212-B769-7A78EEC48B58}"/>
          </ac:spMkLst>
        </pc:spChg>
        <pc:spChg chg="add del mod">
          <ac:chgData name="Bentley, Andrew" userId="8950c434-58e8-4736-be54-190d34a5b637" providerId="ADAL" clId="{79DEE696-DA58-4F91-8D23-8AE2C8FF1E6A}" dt="2018-11-08T14:44:24.188" v="12016"/>
          <ac:spMkLst>
            <pc:docMk/>
            <pc:sldMk cId="4215394791" sldId="335"/>
            <ac:spMk id="56" creationId="{62ABB5DB-5D9E-45C9-A20A-CB43FC2B4B16}"/>
          </ac:spMkLst>
        </pc:spChg>
        <pc:spChg chg="add del mod">
          <ac:chgData name="Bentley, Andrew" userId="8950c434-58e8-4736-be54-190d34a5b637" providerId="ADAL" clId="{79DEE696-DA58-4F91-8D23-8AE2C8FF1E6A}" dt="2018-11-08T14:44:24.188" v="12016"/>
          <ac:spMkLst>
            <pc:docMk/>
            <pc:sldMk cId="4215394791" sldId="335"/>
            <ac:spMk id="57" creationId="{DB5307DA-D4CD-49CF-B40B-2D88E22D5E17}"/>
          </ac:spMkLst>
        </pc:spChg>
        <pc:spChg chg="del">
          <ac:chgData name="Bentley, Andrew" userId="8950c434-58e8-4736-be54-190d34a5b637" providerId="ADAL" clId="{79DEE696-DA58-4F91-8D23-8AE2C8FF1E6A}" dt="2018-10-24T13:47:54.495" v="1649" actId="478"/>
          <ac:spMkLst>
            <pc:docMk/>
            <pc:sldMk cId="4215394791" sldId="335"/>
            <ac:spMk id="58" creationId="{25397F02-7DE3-40B1-A536-E4C966647B65}"/>
          </ac:spMkLst>
        </pc:spChg>
        <pc:spChg chg="add del mod">
          <ac:chgData name="Bentley, Andrew" userId="8950c434-58e8-4736-be54-190d34a5b637" providerId="ADAL" clId="{79DEE696-DA58-4F91-8D23-8AE2C8FF1E6A}" dt="2018-11-08T14:44:24.188" v="12016"/>
          <ac:spMkLst>
            <pc:docMk/>
            <pc:sldMk cId="4215394791" sldId="335"/>
            <ac:spMk id="58" creationId="{96413E09-3540-42C6-B8AC-52549E8A62CE}"/>
          </ac:spMkLst>
        </pc:spChg>
        <pc:spChg chg="del">
          <ac:chgData name="Bentley, Andrew" userId="8950c434-58e8-4736-be54-190d34a5b637" providerId="ADAL" clId="{79DEE696-DA58-4F91-8D23-8AE2C8FF1E6A}" dt="2018-10-24T13:47:54.495" v="1649" actId="478"/>
          <ac:spMkLst>
            <pc:docMk/>
            <pc:sldMk cId="4215394791" sldId="335"/>
            <ac:spMk id="59" creationId="{15A9230B-D615-4653-8B8F-70F2EA270353}"/>
          </ac:spMkLst>
        </pc:spChg>
        <pc:spChg chg="add del mod">
          <ac:chgData name="Bentley, Andrew" userId="8950c434-58e8-4736-be54-190d34a5b637" providerId="ADAL" clId="{79DEE696-DA58-4F91-8D23-8AE2C8FF1E6A}" dt="2018-11-08T14:44:24.188" v="12016"/>
          <ac:spMkLst>
            <pc:docMk/>
            <pc:sldMk cId="4215394791" sldId="335"/>
            <ac:spMk id="59" creationId="{9DC76739-211E-4AC8-B13C-660CC38DF352}"/>
          </ac:spMkLst>
        </pc:spChg>
        <pc:spChg chg="add del mod">
          <ac:chgData name="Bentley, Andrew" userId="8950c434-58e8-4736-be54-190d34a5b637" providerId="ADAL" clId="{79DEE696-DA58-4F91-8D23-8AE2C8FF1E6A}" dt="2018-11-08T14:44:32.563" v="12018" actId="478"/>
          <ac:spMkLst>
            <pc:docMk/>
            <pc:sldMk cId="4215394791" sldId="335"/>
            <ac:spMk id="60" creationId="{8FC18850-933E-45F3-9842-7765FD737250}"/>
          </ac:spMkLst>
        </pc:spChg>
        <pc:spChg chg="add del mod">
          <ac:chgData name="Bentley, Andrew" userId="8950c434-58e8-4736-be54-190d34a5b637" providerId="ADAL" clId="{79DEE696-DA58-4F91-8D23-8AE2C8FF1E6A}" dt="2018-11-08T14:44:32.563" v="12018" actId="478"/>
          <ac:spMkLst>
            <pc:docMk/>
            <pc:sldMk cId="4215394791" sldId="335"/>
            <ac:spMk id="61" creationId="{87BCC74D-6598-47C6-8AAF-8454B8B27C08}"/>
          </ac:spMkLst>
        </pc:spChg>
        <pc:spChg chg="add del mod">
          <ac:chgData name="Bentley, Andrew" userId="8950c434-58e8-4736-be54-190d34a5b637" providerId="ADAL" clId="{79DEE696-DA58-4F91-8D23-8AE2C8FF1E6A}" dt="2018-11-08T14:44:32.563" v="12018" actId="478"/>
          <ac:spMkLst>
            <pc:docMk/>
            <pc:sldMk cId="4215394791" sldId="335"/>
            <ac:spMk id="62" creationId="{0049E4CD-847D-4572-A38F-27A5D721711B}"/>
          </ac:spMkLst>
        </pc:spChg>
        <pc:spChg chg="add del mod">
          <ac:chgData name="Bentley, Andrew" userId="8950c434-58e8-4736-be54-190d34a5b637" providerId="ADAL" clId="{79DEE696-DA58-4F91-8D23-8AE2C8FF1E6A}" dt="2018-11-08T14:44:32.563" v="12018" actId="478"/>
          <ac:spMkLst>
            <pc:docMk/>
            <pc:sldMk cId="4215394791" sldId="335"/>
            <ac:spMk id="63" creationId="{E5A56A38-2EF5-4624-BADB-E9238B5AC1C7}"/>
          </ac:spMkLst>
        </pc:spChg>
        <pc:spChg chg="add del mod">
          <ac:chgData name="Bentley, Andrew" userId="8950c434-58e8-4736-be54-190d34a5b637" providerId="ADAL" clId="{79DEE696-DA58-4F91-8D23-8AE2C8FF1E6A}" dt="2018-11-08T14:44:32.563" v="12018" actId="478"/>
          <ac:spMkLst>
            <pc:docMk/>
            <pc:sldMk cId="4215394791" sldId="335"/>
            <ac:spMk id="64" creationId="{7EB36F71-15BA-4144-BEE2-D892EB06F5E0}"/>
          </ac:spMkLst>
        </pc:spChg>
        <pc:spChg chg="add del mod">
          <ac:chgData name="Bentley, Andrew" userId="8950c434-58e8-4736-be54-190d34a5b637" providerId="ADAL" clId="{79DEE696-DA58-4F91-8D23-8AE2C8FF1E6A}" dt="2018-11-08T14:44:32.563" v="12018" actId="478"/>
          <ac:spMkLst>
            <pc:docMk/>
            <pc:sldMk cId="4215394791" sldId="335"/>
            <ac:spMk id="65" creationId="{4D9E16A8-0429-49FB-95F1-D2DEEB02A229}"/>
          </ac:spMkLst>
        </pc:spChg>
        <pc:spChg chg="add del mod">
          <ac:chgData name="Bentley, Andrew" userId="8950c434-58e8-4736-be54-190d34a5b637" providerId="ADAL" clId="{79DEE696-DA58-4F91-8D23-8AE2C8FF1E6A}" dt="2018-11-08T14:44:32.563" v="12018" actId="478"/>
          <ac:spMkLst>
            <pc:docMk/>
            <pc:sldMk cId="4215394791" sldId="335"/>
            <ac:spMk id="66" creationId="{8D51EADB-6DB1-4928-AEE0-0CA8CC1E370B}"/>
          </ac:spMkLst>
        </pc:spChg>
        <pc:spChg chg="add del mod">
          <ac:chgData name="Bentley, Andrew" userId="8950c434-58e8-4736-be54-190d34a5b637" providerId="ADAL" clId="{79DEE696-DA58-4F91-8D23-8AE2C8FF1E6A}" dt="2018-11-08T14:44:32.563" v="12018" actId="478"/>
          <ac:spMkLst>
            <pc:docMk/>
            <pc:sldMk cId="4215394791" sldId="335"/>
            <ac:spMk id="67" creationId="{DB50E8B6-C2AC-444C-8EC0-CECD950F9B72}"/>
          </ac:spMkLst>
        </pc:spChg>
        <pc:spChg chg="add del mod">
          <ac:chgData name="Bentley, Andrew" userId="8950c434-58e8-4736-be54-190d34a5b637" providerId="ADAL" clId="{79DEE696-DA58-4F91-8D23-8AE2C8FF1E6A}" dt="2018-11-08T14:44:32.563" v="12018" actId="478"/>
          <ac:spMkLst>
            <pc:docMk/>
            <pc:sldMk cId="4215394791" sldId="335"/>
            <ac:spMk id="68" creationId="{EE6DE622-489D-46BF-87EC-FD2666CFED8B}"/>
          </ac:spMkLst>
        </pc:spChg>
        <pc:spChg chg="add del mod">
          <ac:chgData name="Bentley, Andrew" userId="8950c434-58e8-4736-be54-190d34a5b637" providerId="ADAL" clId="{79DEE696-DA58-4F91-8D23-8AE2C8FF1E6A}" dt="2018-11-08T14:44:32.563" v="12018" actId="478"/>
          <ac:spMkLst>
            <pc:docMk/>
            <pc:sldMk cId="4215394791" sldId="335"/>
            <ac:spMk id="69" creationId="{E0ADF431-FD8E-42E2-B34C-DA416A9628FC}"/>
          </ac:spMkLst>
        </pc:spChg>
        <pc:spChg chg="add del mod">
          <ac:chgData name="Bentley, Andrew" userId="8950c434-58e8-4736-be54-190d34a5b637" providerId="ADAL" clId="{79DEE696-DA58-4F91-8D23-8AE2C8FF1E6A}" dt="2018-11-08T14:44:32.563" v="12018" actId="478"/>
          <ac:spMkLst>
            <pc:docMk/>
            <pc:sldMk cId="4215394791" sldId="335"/>
            <ac:spMk id="70" creationId="{CBB9047C-B01A-4367-A091-E00B36C3AE10}"/>
          </ac:spMkLst>
        </pc:spChg>
        <pc:spChg chg="del">
          <ac:chgData name="Bentley, Andrew" userId="8950c434-58e8-4736-be54-190d34a5b637" providerId="ADAL" clId="{79DEE696-DA58-4F91-8D23-8AE2C8FF1E6A}" dt="2018-10-24T13:48:13.005" v="1653" actId="478"/>
          <ac:spMkLst>
            <pc:docMk/>
            <pc:sldMk cId="4215394791" sldId="335"/>
            <ac:spMk id="72" creationId="{36E03FF2-6780-431C-B323-F95577AE787E}"/>
          </ac:spMkLst>
        </pc:spChg>
        <pc:spChg chg="add del mod">
          <ac:chgData name="Bentley, Andrew" userId="8950c434-58e8-4736-be54-190d34a5b637" providerId="ADAL" clId="{79DEE696-DA58-4F91-8D23-8AE2C8FF1E6A}" dt="2018-11-08T14:44:24.188" v="12016"/>
          <ac:spMkLst>
            <pc:docMk/>
            <pc:sldMk cId="4215394791" sldId="335"/>
            <ac:spMk id="72" creationId="{9BE3D6B3-8993-42FB-B4A1-84DA70220440}"/>
          </ac:spMkLst>
        </pc:spChg>
        <pc:spChg chg="add del">
          <ac:chgData name="Bentley, Andrew" userId="8950c434-58e8-4736-be54-190d34a5b637" providerId="ADAL" clId="{79DEE696-DA58-4F91-8D23-8AE2C8FF1E6A}" dt="2018-10-24T13:49:13.901" v="1665" actId="478"/>
          <ac:spMkLst>
            <pc:docMk/>
            <pc:sldMk cId="4215394791" sldId="335"/>
            <ac:spMk id="78" creationId="{EDBBBF6C-75C9-405A-A562-92749DDA3EE2}"/>
          </ac:spMkLst>
        </pc:spChg>
        <pc:spChg chg="add del">
          <ac:chgData name="Bentley, Andrew" userId="8950c434-58e8-4736-be54-190d34a5b637" providerId="ADAL" clId="{79DEE696-DA58-4F91-8D23-8AE2C8FF1E6A}" dt="2018-10-24T13:49:11.409" v="1664" actId="478"/>
          <ac:spMkLst>
            <pc:docMk/>
            <pc:sldMk cId="4215394791" sldId="335"/>
            <ac:spMk id="80" creationId="{8AAA5256-A137-4AB1-8149-D6DBE496FCC5}"/>
          </ac:spMkLst>
        </pc:spChg>
        <pc:spChg chg="add del mod ord">
          <ac:chgData name="Bentley, Andrew" userId="8950c434-58e8-4736-be54-190d34a5b637" providerId="ADAL" clId="{79DEE696-DA58-4F91-8D23-8AE2C8FF1E6A}" dt="2018-11-08T14:44:24.949" v="12017" actId="478"/>
          <ac:spMkLst>
            <pc:docMk/>
            <pc:sldMk cId="4215394791" sldId="335"/>
            <ac:spMk id="87" creationId="{E23ADDF7-2F81-43EC-A6B7-C931AB95E576}"/>
          </ac:spMkLst>
        </pc:spChg>
        <pc:spChg chg="add del mod ord">
          <ac:chgData name="Bentley, Andrew" userId="8950c434-58e8-4736-be54-190d34a5b637" providerId="ADAL" clId="{79DEE696-DA58-4F91-8D23-8AE2C8FF1E6A}" dt="2018-11-08T14:44:24.949" v="12017" actId="478"/>
          <ac:spMkLst>
            <pc:docMk/>
            <pc:sldMk cId="4215394791" sldId="335"/>
            <ac:spMk id="88" creationId="{3BACE686-E03A-4B58-880D-9CE84A3D5E65}"/>
          </ac:spMkLst>
        </pc:spChg>
        <pc:spChg chg="add mod ord">
          <ac:chgData name="Bentley, Andrew" userId="8950c434-58e8-4736-be54-190d34a5b637" providerId="ADAL" clId="{79DEE696-DA58-4F91-8D23-8AE2C8FF1E6A}" dt="2018-10-25T10:24:02.063" v="2741" actId="14100"/>
          <ac:spMkLst>
            <pc:docMk/>
            <pc:sldMk cId="4215394791" sldId="335"/>
            <ac:spMk id="89" creationId="{D1965C30-E4FA-434B-BB29-E134D7C0FD9D}"/>
          </ac:spMkLst>
        </pc:spChg>
        <pc:spChg chg="add mod ord">
          <ac:chgData name="Bentley, Andrew" userId="8950c434-58e8-4736-be54-190d34a5b637" providerId="ADAL" clId="{79DEE696-DA58-4F91-8D23-8AE2C8FF1E6A}" dt="2018-10-25T10:24:06.519" v="2743" actId="14100"/>
          <ac:spMkLst>
            <pc:docMk/>
            <pc:sldMk cId="4215394791" sldId="335"/>
            <ac:spMk id="90" creationId="{DC33F3DA-EC12-4FEB-AF1C-D2B01D2134DD}"/>
          </ac:spMkLst>
        </pc:spChg>
        <pc:spChg chg="add del mod">
          <ac:chgData name="Bentley, Andrew" userId="8950c434-58e8-4736-be54-190d34a5b637" providerId="ADAL" clId="{79DEE696-DA58-4F91-8D23-8AE2C8FF1E6A}" dt="2018-11-08T14:44:32.563" v="12018" actId="478"/>
          <ac:spMkLst>
            <pc:docMk/>
            <pc:sldMk cId="4215394791" sldId="335"/>
            <ac:spMk id="91" creationId="{BB9C43F9-659B-4942-8CDE-229DA3691B2E}"/>
          </ac:spMkLst>
        </pc:spChg>
        <pc:spChg chg="add del mod">
          <ac:chgData name="Bentley, Andrew" userId="8950c434-58e8-4736-be54-190d34a5b637" providerId="ADAL" clId="{79DEE696-DA58-4F91-8D23-8AE2C8FF1E6A}" dt="2018-11-08T14:44:32.563" v="12018" actId="478"/>
          <ac:spMkLst>
            <pc:docMk/>
            <pc:sldMk cId="4215394791" sldId="335"/>
            <ac:spMk id="92" creationId="{2E944205-9A88-418B-9559-7F0B2B9904C4}"/>
          </ac:spMkLst>
        </pc:spChg>
        <pc:spChg chg="add del mod">
          <ac:chgData name="Bentley, Andrew" userId="8950c434-58e8-4736-be54-190d34a5b637" providerId="ADAL" clId="{79DEE696-DA58-4F91-8D23-8AE2C8FF1E6A}" dt="2018-11-08T14:44:32.563" v="12018" actId="478"/>
          <ac:spMkLst>
            <pc:docMk/>
            <pc:sldMk cId="4215394791" sldId="335"/>
            <ac:spMk id="93" creationId="{E1D67BAB-E222-422F-B4F5-84526305FE05}"/>
          </ac:spMkLst>
        </pc:spChg>
        <pc:spChg chg="add del mod">
          <ac:chgData name="Bentley, Andrew" userId="8950c434-58e8-4736-be54-190d34a5b637" providerId="ADAL" clId="{79DEE696-DA58-4F91-8D23-8AE2C8FF1E6A}" dt="2018-11-08T14:44:32.563" v="12018" actId="478"/>
          <ac:spMkLst>
            <pc:docMk/>
            <pc:sldMk cId="4215394791" sldId="335"/>
            <ac:spMk id="94" creationId="{F0367829-BC11-4CC8-9B83-A4D33C71C350}"/>
          </ac:spMkLst>
        </pc:spChg>
        <pc:spChg chg="add del mod">
          <ac:chgData name="Bentley, Andrew" userId="8950c434-58e8-4736-be54-190d34a5b637" providerId="ADAL" clId="{79DEE696-DA58-4F91-8D23-8AE2C8FF1E6A}" dt="2018-11-08T14:44:24.188" v="12016"/>
          <ac:spMkLst>
            <pc:docMk/>
            <pc:sldMk cId="4215394791" sldId="335"/>
            <ac:spMk id="131" creationId="{825E8366-0C98-4495-B96B-A6324382588B}"/>
          </ac:spMkLst>
        </pc:spChg>
        <pc:spChg chg="add mod">
          <ac:chgData name="Bentley, Andrew" userId="8950c434-58e8-4736-be54-190d34a5b637" providerId="ADAL" clId="{79DEE696-DA58-4F91-8D23-8AE2C8FF1E6A}" dt="2018-11-08T14:44:39.969" v="12020" actId="1076"/>
          <ac:spMkLst>
            <pc:docMk/>
            <pc:sldMk cId="4215394791" sldId="335"/>
            <ac:spMk id="132" creationId="{B035AE82-4FD5-4BAC-8009-1D1E64678900}"/>
          </ac:spMkLst>
        </pc:spChg>
        <pc:spChg chg="add mod">
          <ac:chgData name="Bentley, Andrew" userId="8950c434-58e8-4736-be54-190d34a5b637" providerId="ADAL" clId="{79DEE696-DA58-4F91-8D23-8AE2C8FF1E6A}" dt="2018-11-08T14:44:39.969" v="12020" actId="1076"/>
          <ac:spMkLst>
            <pc:docMk/>
            <pc:sldMk cId="4215394791" sldId="335"/>
            <ac:spMk id="133" creationId="{A6EE17C5-1899-4F60-B8A1-A1485DEC5A51}"/>
          </ac:spMkLst>
        </pc:spChg>
        <pc:spChg chg="add mod">
          <ac:chgData name="Bentley, Andrew" userId="8950c434-58e8-4736-be54-190d34a5b637" providerId="ADAL" clId="{79DEE696-DA58-4F91-8D23-8AE2C8FF1E6A}" dt="2018-11-08T14:44:39.969" v="12020" actId="1076"/>
          <ac:spMkLst>
            <pc:docMk/>
            <pc:sldMk cId="4215394791" sldId="335"/>
            <ac:spMk id="134" creationId="{54DDEEF1-62B6-4B81-B647-3A42D33F4B91}"/>
          </ac:spMkLst>
        </pc:spChg>
        <pc:spChg chg="add mod">
          <ac:chgData name="Bentley, Andrew" userId="8950c434-58e8-4736-be54-190d34a5b637" providerId="ADAL" clId="{79DEE696-DA58-4F91-8D23-8AE2C8FF1E6A}" dt="2018-11-08T14:44:39.969" v="12020" actId="1076"/>
          <ac:spMkLst>
            <pc:docMk/>
            <pc:sldMk cId="4215394791" sldId="335"/>
            <ac:spMk id="135" creationId="{B156E6E8-0A9A-42A9-B229-2D75B0BC7964}"/>
          </ac:spMkLst>
        </pc:spChg>
        <pc:spChg chg="add mod">
          <ac:chgData name="Bentley, Andrew" userId="8950c434-58e8-4736-be54-190d34a5b637" providerId="ADAL" clId="{79DEE696-DA58-4F91-8D23-8AE2C8FF1E6A}" dt="2018-11-08T14:44:39.969" v="12020" actId="1076"/>
          <ac:spMkLst>
            <pc:docMk/>
            <pc:sldMk cId="4215394791" sldId="335"/>
            <ac:spMk id="136" creationId="{A56B6863-F59D-48AB-8B4B-367901EB495D}"/>
          </ac:spMkLst>
        </pc:spChg>
        <pc:spChg chg="add mod">
          <ac:chgData name="Bentley, Andrew" userId="8950c434-58e8-4736-be54-190d34a5b637" providerId="ADAL" clId="{79DEE696-DA58-4F91-8D23-8AE2C8FF1E6A}" dt="2018-11-08T14:44:39.969" v="12020" actId="1076"/>
          <ac:spMkLst>
            <pc:docMk/>
            <pc:sldMk cId="4215394791" sldId="335"/>
            <ac:spMk id="137" creationId="{4BC44736-E567-4540-86F5-F739EF4F18C7}"/>
          </ac:spMkLst>
        </pc:spChg>
        <pc:spChg chg="add mod">
          <ac:chgData name="Bentley, Andrew" userId="8950c434-58e8-4736-be54-190d34a5b637" providerId="ADAL" clId="{79DEE696-DA58-4F91-8D23-8AE2C8FF1E6A}" dt="2018-11-08T14:44:39.969" v="12020" actId="1076"/>
          <ac:spMkLst>
            <pc:docMk/>
            <pc:sldMk cId="4215394791" sldId="335"/>
            <ac:spMk id="138" creationId="{EBCF8100-0938-4AEE-91ED-958463E40D92}"/>
          </ac:spMkLst>
        </pc:spChg>
        <pc:spChg chg="add mod">
          <ac:chgData name="Bentley, Andrew" userId="8950c434-58e8-4736-be54-190d34a5b637" providerId="ADAL" clId="{79DEE696-DA58-4F91-8D23-8AE2C8FF1E6A}" dt="2018-11-08T14:44:39.969" v="12020" actId="1076"/>
          <ac:spMkLst>
            <pc:docMk/>
            <pc:sldMk cId="4215394791" sldId="335"/>
            <ac:spMk id="139" creationId="{7F32A70F-482A-4E5A-8FD6-5A86AC9F7D9D}"/>
          </ac:spMkLst>
        </pc:spChg>
        <pc:spChg chg="add mod">
          <ac:chgData name="Bentley, Andrew" userId="8950c434-58e8-4736-be54-190d34a5b637" providerId="ADAL" clId="{79DEE696-DA58-4F91-8D23-8AE2C8FF1E6A}" dt="2018-11-08T14:44:39.969" v="12020" actId="1076"/>
          <ac:spMkLst>
            <pc:docMk/>
            <pc:sldMk cId="4215394791" sldId="335"/>
            <ac:spMk id="140" creationId="{D32CFACA-EDE7-46E2-806E-7196257A1F98}"/>
          </ac:spMkLst>
        </pc:spChg>
        <pc:spChg chg="add mod">
          <ac:chgData name="Bentley, Andrew" userId="8950c434-58e8-4736-be54-190d34a5b637" providerId="ADAL" clId="{79DEE696-DA58-4F91-8D23-8AE2C8FF1E6A}" dt="2018-11-08T14:44:39.969" v="12020" actId="1076"/>
          <ac:spMkLst>
            <pc:docMk/>
            <pc:sldMk cId="4215394791" sldId="335"/>
            <ac:spMk id="141" creationId="{9E1C222C-BABB-4E00-A3F7-F749ECA63F3F}"/>
          </ac:spMkLst>
        </pc:spChg>
        <pc:spChg chg="add mod">
          <ac:chgData name="Bentley, Andrew" userId="8950c434-58e8-4736-be54-190d34a5b637" providerId="ADAL" clId="{79DEE696-DA58-4F91-8D23-8AE2C8FF1E6A}" dt="2018-11-08T14:44:39.969" v="12020" actId="1076"/>
          <ac:spMkLst>
            <pc:docMk/>
            <pc:sldMk cId="4215394791" sldId="335"/>
            <ac:spMk id="142" creationId="{8CC1E192-3449-4647-85B2-40B7788ADE9C}"/>
          </ac:spMkLst>
        </pc:spChg>
        <pc:spChg chg="add mod">
          <ac:chgData name="Bentley, Andrew" userId="8950c434-58e8-4736-be54-190d34a5b637" providerId="ADAL" clId="{79DEE696-DA58-4F91-8D23-8AE2C8FF1E6A}" dt="2018-11-08T14:44:39.969" v="12020" actId="1076"/>
          <ac:spMkLst>
            <pc:docMk/>
            <pc:sldMk cId="4215394791" sldId="335"/>
            <ac:spMk id="143" creationId="{6451825F-C7CE-47FD-8587-DDD884358855}"/>
          </ac:spMkLst>
        </pc:spChg>
        <pc:spChg chg="add mod">
          <ac:chgData name="Bentley, Andrew" userId="8950c434-58e8-4736-be54-190d34a5b637" providerId="ADAL" clId="{79DEE696-DA58-4F91-8D23-8AE2C8FF1E6A}" dt="2018-11-08T14:44:39.969" v="12020" actId="1076"/>
          <ac:spMkLst>
            <pc:docMk/>
            <pc:sldMk cId="4215394791" sldId="335"/>
            <ac:spMk id="144" creationId="{8ECACDE5-92E0-4D6E-93CD-9B7C6C3BD916}"/>
          </ac:spMkLst>
        </pc:spChg>
        <pc:spChg chg="add mod">
          <ac:chgData name="Bentley, Andrew" userId="8950c434-58e8-4736-be54-190d34a5b637" providerId="ADAL" clId="{79DEE696-DA58-4F91-8D23-8AE2C8FF1E6A}" dt="2018-11-08T14:44:39.969" v="12020" actId="1076"/>
          <ac:spMkLst>
            <pc:docMk/>
            <pc:sldMk cId="4215394791" sldId="335"/>
            <ac:spMk id="145" creationId="{BE8BFD6C-047E-4ED5-B086-F9367FA39253}"/>
          </ac:spMkLst>
        </pc:spChg>
        <pc:spChg chg="add mod">
          <ac:chgData name="Bentley, Andrew" userId="8950c434-58e8-4736-be54-190d34a5b637" providerId="ADAL" clId="{79DEE696-DA58-4F91-8D23-8AE2C8FF1E6A}" dt="2018-11-08T14:44:39.969" v="12020" actId="1076"/>
          <ac:spMkLst>
            <pc:docMk/>
            <pc:sldMk cId="4215394791" sldId="335"/>
            <ac:spMk id="146" creationId="{4D61855F-E404-4FED-A8CA-3C7B09231E00}"/>
          </ac:spMkLst>
        </pc:spChg>
        <pc:spChg chg="add del mod">
          <ac:chgData name="Bentley, Andrew" userId="8950c434-58e8-4736-be54-190d34a5b637" providerId="ADAL" clId="{79DEE696-DA58-4F91-8D23-8AE2C8FF1E6A}" dt="2018-11-08T14:44:47.111" v="12021" actId="478"/>
          <ac:spMkLst>
            <pc:docMk/>
            <pc:sldMk cId="4215394791" sldId="335"/>
            <ac:spMk id="187" creationId="{8E419131-184C-4BB2-A4F9-4836C118BF9A}"/>
          </ac:spMkLst>
        </pc:spChg>
        <pc:spChg chg="add mod">
          <ac:chgData name="Bentley, Andrew" userId="8950c434-58e8-4736-be54-190d34a5b637" providerId="ADAL" clId="{79DEE696-DA58-4F91-8D23-8AE2C8FF1E6A}" dt="2018-11-08T14:45:50.743" v="12032" actId="14100"/>
          <ac:spMkLst>
            <pc:docMk/>
            <pc:sldMk cId="4215394791" sldId="335"/>
            <ac:spMk id="188" creationId="{AD037771-F816-46F9-89ED-7B7554A39A30}"/>
          </ac:spMkLst>
        </pc:spChg>
        <pc:spChg chg="add mod">
          <ac:chgData name="Bentley, Andrew" userId="8950c434-58e8-4736-be54-190d34a5b637" providerId="ADAL" clId="{79DEE696-DA58-4F91-8D23-8AE2C8FF1E6A}" dt="2018-11-08T14:46:11.775" v="12036" actId="14100"/>
          <ac:spMkLst>
            <pc:docMk/>
            <pc:sldMk cId="4215394791" sldId="335"/>
            <ac:spMk id="189" creationId="{EE04EC90-9981-42E7-A4BB-F4DA8C9FF566}"/>
          </ac:spMkLst>
        </pc:spChg>
        <pc:spChg chg="add mod">
          <ac:chgData name="Bentley, Andrew" userId="8950c434-58e8-4736-be54-190d34a5b637" providerId="ADAL" clId="{79DEE696-DA58-4F91-8D23-8AE2C8FF1E6A}" dt="2018-11-08T14:46:23.802" v="12038" actId="14100"/>
          <ac:spMkLst>
            <pc:docMk/>
            <pc:sldMk cId="4215394791" sldId="335"/>
            <ac:spMk id="190" creationId="{725A7C8C-A653-41A7-A1D7-8866AA8D0300}"/>
          </ac:spMkLst>
        </pc:spChg>
        <pc:spChg chg="add mod">
          <ac:chgData name="Bentley, Andrew" userId="8950c434-58e8-4736-be54-190d34a5b637" providerId="ADAL" clId="{79DEE696-DA58-4F91-8D23-8AE2C8FF1E6A}" dt="2018-11-08T14:46:47.901" v="12041" actId="14100"/>
          <ac:spMkLst>
            <pc:docMk/>
            <pc:sldMk cId="4215394791" sldId="335"/>
            <ac:spMk id="191" creationId="{D7F4DC21-0DDC-49A0-88F4-5B4A5BB63306}"/>
          </ac:spMkLst>
        </pc:spChg>
        <pc:picChg chg="add mod">
          <ac:chgData name="Bentley, Andrew" userId="8950c434-58e8-4736-be54-190d34a5b637" providerId="ADAL" clId="{79DEE696-DA58-4F91-8D23-8AE2C8FF1E6A}" dt="2018-11-08T14:44:59.742" v="12023" actId="1076"/>
          <ac:picMkLst>
            <pc:docMk/>
            <pc:sldMk cId="4215394791" sldId="335"/>
            <ac:picMk id="45" creationId="{CEB24C7E-687D-4E27-84B1-43F9AF75B4F1}"/>
          </ac:picMkLst>
        </pc:picChg>
        <pc:picChg chg="add del mod">
          <ac:chgData name="Bentley, Andrew" userId="8950c434-58e8-4736-be54-190d34a5b637" providerId="ADAL" clId="{79DEE696-DA58-4F91-8D23-8AE2C8FF1E6A}" dt="2018-10-25T10:23:17.919" v="2730" actId="478"/>
          <ac:picMkLst>
            <pc:docMk/>
            <pc:sldMk cId="4215394791" sldId="335"/>
            <ac:picMk id="76" creationId="{86E75BE9-59B3-4C50-9947-A43E0460AC11}"/>
          </ac:picMkLst>
        </pc:picChg>
        <pc:picChg chg="del">
          <ac:chgData name="Bentley, Andrew" userId="8950c434-58e8-4736-be54-190d34a5b637" providerId="ADAL" clId="{79DEE696-DA58-4F91-8D23-8AE2C8FF1E6A}" dt="2018-10-24T13:47:54.495" v="1649" actId="478"/>
          <ac:picMkLst>
            <pc:docMk/>
            <pc:sldMk cId="4215394791" sldId="335"/>
            <ac:picMk id="2050" creationId="{7F090907-6199-4877-ABC1-D2E1EF8DDC5B}"/>
          </ac:picMkLst>
        </pc:picChg>
        <pc:cxnChg chg="del mod">
          <ac:chgData name="Bentley, Andrew" userId="8950c434-58e8-4736-be54-190d34a5b637" providerId="ADAL" clId="{79DEE696-DA58-4F91-8D23-8AE2C8FF1E6A}" dt="2018-10-24T13:48:08.541" v="1652" actId="478"/>
          <ac:cxnSpMkLst>
            <pc:docMk/>
            <pc:sldMk cId="4215394791" sldId="335"/>
            <ac:cxnSpMk id="11" creationId="{F4D06B91-9A67-4A72-AD5B-E60AF89A5F12}"/>
          </ac:cxnSpMkLst>
        </pc:cxnChg>
        <pc:cxnChg chg="del mod">
          <ac:chgData name="Bentley, Andrew" userId="8950c434-58e8-4736-be54-190d34a5b637" providerId="ADAL" clId="{79DEE696-DA58-4F91-8D23-8AE2C8FF1E6A}" dt="2018-10-24T13:48:08.541" v="1652" actId="478"/>
          <ac:cxnSpMkLst>
            <pc:docMk/>
            <pc:sldMk cId="4215394791" sldId="335"/>
            <ac:cxnSpMk id="14" creationId="{2DD7BAB5-D33B-45F6-B552-AEA57E55478E}"/>
          </ac:cxnSpMkLst>
        </pc:cxnChg>
        <pc:cxnChg chg="del mod">
          <ac:chgData name="Bentley, Andrew" userId="8950c434-58e8-4736-be54-190d34a5b637" providerId="ADAL" clId="{79DEE696-DA58-4F91-8D23-8AE2C8FF1E6A}" dt="2018-10-24T13:48:08.541" v="1652" actId="478"/>
          <ac:cxnSpMkLst>
            <pc:docMk/>
            <pc:sldMk cId="4215394791" sldId="335"/>
            <ac:cxnSpMk id="16" creationId="{8DE53718-9C73-4051-8181-6C5D4361AC78}"/>
          </ac:cxnSpMkLst>
        </pc:cxnChg>
        <pc:cxnChg chg="del mod">
          <ac:chgData name="Bentley, Andrew" userId="8950c434-58e8-4736-be54-190d34a5b637" providerId="ADAL" clId="{79DEE696-DA58-4F91-8D23-8AE2C8FF1E6A}" dt="2018-10-24T13:48:08.541" v="1652" actId="478"/>
          <ac:cxnSpMkLst>
            <pc:docMk/>
            <pc:sldMk cId="4215394791" sldId="335"/>
            <ac:cxnSpMk id="18" creationId="{EC8AFAE1-5D66-47EF-9468-BA79B2279E0D}"/>
          </ac:cxnSpMkLst>
        </pc:cxnChg>
        <pc:cxnChg chg="del">
          <ac:chgData name="Bentley, Andrew" userId="8950c434-58e8-4736-be54-190d34a5b637" providerId="ADAL" clId="{79DEE696-DA58-4F91-8D23-8AE2C8FF1E6A}" dt="2018-10-24T13:48:08.541" v="1652" actId="478"/>
          <ac:cxnSpMkLst>
            <pc:docMk/>
            <pc:sldMk cId="4215394791" sldId="335"/>
            <ac:cxnSpMk id="38" creationId="{C92D0FDF-3CF5-4BD7-8078-C3579B5E8A3E}"/>
          </ac:cxnSpMkLst>
        </pc:cxnChg>
        <pc:cxnChg chg="del">
          <ac:chgData name="Bentley, Andrew" userId="8950c434-58e8-4736-be54-190d34a5b637" providerId="ADAL" clId="{79DEE696-DA58-4F91-8D23-8AE2C8FF1E6A}" dt="2018-10-24T13:48:08.541" v="1652" actId="478"/>
          <ac:cxnSpMkLst>
            <pc:docMk/>
            <pc:sldMk cId="4215394791" sldId="335"/>
            <ac:cxnSpMk id="39" creationId="{B2C5F011-DE8C-4595-BB7A-4B42F4A52709}"/>
          </ac:cxnSpMkLst>
        </pc:cxnChg>
        <pc:cxnChg chg="del">
          <ac:chgData name="Bentley, Andrew" userId="8950c434-58e8-4736-be54-190d34a5b637" providerId="ADAL" clId="{79DEE696-DA58-4F91-8D23-8AE2C8FF1E6A}" dt="2018-10-24T13:48:08.541" v="1652" actId="478"/>
          <ac:cxnSpMkLst>
            <pc:docMk/>
            <pc:sldMk cId="4215394791" sldId="335"/>
            <ac:cxnSpMk id="40" creationId="{4FFBB58A-AC46-4C5E-BFBA-523A620E1B08}"/>
          </ac:cxnSpMkLst>
        </pc:cxnChg>
        <pc:cxnChg chg="del">
          <ac:chgData name="Bentley, Andrew" userId="8950c434-58e8-4736-be54-190d34a5b637" providerId="ADAL" clId="{79DEE696-DA58-4F91-8D23-8AE2C8FF1E6A}" dt="2018-10-24T13:48:08.541" v="1652" actId="478"/>
          <ac:cxnSpMkLst>
            <pc:docMk/>
            <pc:sldMk cId="4215394791" sldId="335"/>
            <ac:cxnSpMk id="41" creationId="{89FB4129-8FC0-4875-AE1C-F7B491D836FC}"/>
          </ac:cxnSpMkLst>
        </pc:cxnChg>
        <pc:cxnChg chg="del">
          <ac:chgData name="Bentley, Andrew" userId="8950c434-58e8-4736-be54-190d34a5b637" providerId="ADAL" clId="{79DEE696-DA58-4F91-8D23-8AE2C8FF1E6A}" dt="2018-10-24T13:48:08.541" v="1652" actId="478"/>
          <ac:cxnSpMkLst>
            <pc:docMk/>
            <pc:sldMk cId="4215394791" sldId="335"/>
            <ac:cxnSpMk id="44" creationId="{336B385E-CAC3-4EA5-88AC-FEB897E52887}"/>
          </ac:cxnSpMkLst>
        </pc:cxnChg>
        <pc:cxnChg chg="del">
          <ac:chgData name="Bentley, Andrew" userId="8950c434-58e8-4736-be54-190d34a5b637" providerId="ADAL" clId="{79DEE696-DA58-4F91-8D23-8AE2C8FF1E6A}" dt="2018-10-24T13:48:08.541" v="1652" actId="478"/>
          <ac:cxnSpMkLst>
            <pc:docMk/>
            <pc:sldMk cId="4215394791" sldId="335"/>
            <ac:cxnSpMk id="45" creationId="{95B83B91-978F-463A-A4E4-83973879ADDD}"/>
          </ac:cxnSpMkLst>
        </pc:cxnChg>
        <pc:cxnChg chg="del">
          <ac:chgData name="Bentley, Andrew" userId="8950c434-58e8-4736-be54-190d34a5b637" providerId="ADAL" clId="{79DEE696-DA58-4F91-8D23-8AE2C8FF1E6A}" dt="2018-10-24T13:48:08.541" v="1652" actId="478"/>
          <ac:cxnSpMkLst>
            <pc:docMk/>
            <pc:sldMk cId="4215394791" sldId="335"/>
            <ac:cxnSpMk id="46" creationId="{C76B6A98-4911-4927-99D8-8D3F6D539236}"/>
          </ac:cxnSpMkLst>
        </pc:cxnChg>
        <pc:cxnChg chg="del">
          <ac:chgData name="Bentley, Andrew" userId="8950c434-58e8-4736-be54-190d34a5b637" providerId="ADAL" clId="{79DEE696-DA58-4F91-8D23-8AE2C8FF1E6A}" dt="2018-10-24T13:48:08.541" v="1652" actId="478"/>
          <ac:cxnSpMkLst>
            <pc:docMk/>
            <pc:sldMk cId="4215394791" sldId="335"/>
            <ac:cxnSpMk id="47" creationId="{1C20FDE4-C3C3-40FA-83C3-1EC2C7B984FC}"/>
          </ac:cxnSpMkLst>
        </pc:cxnChg>
        <pc:cxnChg chg="add del mod">
          <ac:chgData name="Bentley, Andrew" userId="8950c434-58e8-4736-be54-190d34a5b637" providerId="ADAL" clId="{79DEE696-DA58-4F91-8D23-8AE2C8FF1E6A}" dt="2018-11-08T14:44:32.563" v="12018" actId="478"/>
          <ac:cxnSpMkLst>
            <pc:docMk/>
            <pc:sldMk cId="4215394791" sldId="335"/>
            <ac:cxnSpMk id="71" creationId="{F0872BAE-5042-4E8E-9D7A-07C56D5F7ACB}"/>
          </ac:cxnSpMkLst>
        </pc:cxnChg>
        <pc:cxnChg chg="add del mod">
          <ac:chgData name="Bentley, Andrew" userId="8950c434-58e8-4736-be54-190d34a5b637" providerId="ADAL" clId="{79DEE696-DA58-4F91-8D23-8AE2C8FF1E6A}" dt="2018-11-08T14:44:32.563" v="12018" actId="478"/>
          <ac:cxnSpMkLst>
            <pc:docMk/>
            <pc:sldMk cId="4215394791" sldId="335"/>
            <ac:cxnSpMk id="73" creationId="{01DFC482-D0C0-4AFC-BD78-5F5E2CEFF440}"/>
          </ac:cxnSpMkLst>
        </pc:cxnChg>
        <pc:cxnChg chg="add del mod">
          <ac:chgData name="Bentley, Andrew" userId="8950c434-58e8-4736-be54-190d34a5b637" providerId="ADAL" clId="{79DEE696-DA58-4F91-8D23-8AE2C8FF1E6A}" dt="2018-11-08T14:44:24.188" v="12016"/>
          <ac:cxnSpMkLst>
            <pc:docMk/>
            <pc:sldMk cId="4215394791" sldId="335"/>
            <ac:cxnSpMk id="74" creationId="{A752985D-7D7C-4C4D-A07E-FBBBE54295C1}"/>
          </ac:cxnSpMkLst>
        </pc:cxnChg>
        <pc:cxnChg chg="del">
          <ac:chgData name="Bentley, Andrew" userId="8950c434-58e8-4736-be54-190d34a5b637" providerId="ADAL" clId="{79DEE696-DA58-4F91-8D23-8AE2C8FF1E6A}" dt="2018-10-24T13:47:54.495" v="1649" actId="478"/>
          <ac:cxnSpMkLst>
            <pc:docMk/>
            <pc:sldMk cId="4215394791" sldId="335"/>
            <ac:cxnSpMk id="74" creationId="{CC83D32A-03B6-4866-B4E3-71D6B4AAD010}"/>
          </ac:cxnSpMkLst>
        </pc:cxnChg>
        <pc:cxnChg chg="add del mod">
          <ac:chgData name="Bentley, Andrew" userId="8950c434-58e8-4736-be54-190d34a5b637" providerId="ADAL" clId="{79DEE696-DA58-4F91-8D23-8AE2C8FF1E6A}" dt="2018-11-08T14:44:32.563" v="12018" actId="478"/>
          <ac:cxnSpMkLst>
            <pc:docMk/>
            <pc:sldMk cId="4215394791" sldId="335"/>
            <ac:cxnSpMk id="75" creationId="{5DBDC9B2-1D1B-47AA-8914-93BA8C9367E5}"/>
          </ac:cxnSpMkLst>
        </pc:cxnChg>
        <pc:cxnChg chg="add del mod">
          <ac:chgData name="Bentley, Andrew" userId="8950c434-58e8-4736-be54-190d34a5b637" providerId="ADAL" clId="{79DEE696-DA58-4F91-8D23-8AE2C8FF1E6A}" dt="2018-11-08T14:44:24.188" v="12016"/>
          <ac:cxnSpMkLst>
            <pc:docMk/>
            <pc:sldMk cId="4215394791" sldId="335"/>
            <ac:cxnSpMk id="76" creationId="{EFB74C1A-70F6-4900-9DE1-89DD347399A0}"/>
          </ac:cxnSpMkLst>
        </pc:cxnChg>
        <pc:cxnChg chg="add del mod">
          <ac:chgData name="Bentley, Andrew" userId="8950c434-58e8-4736-be54-190d34a5b637" providerId="ADAL" clId="{79DEE696-DA58-4F91-8D23-8AE2C8FF1E6A}" dt="2018-11-08T14:44:32.563" v="12018" actId="478"/>
          <ac:cxnSpMkLst>
            <pc:docMk/>
            <pc:sldMk cId="4215394791" sldId="335"/>
            <ac:cxnSpMk id="77" creationId="{22D5B080-993B-4698-9020-6C90F5392354}"/>
          </ac:cxnSpMkLst>
        </pc:cxnChg>
        <pc:cxnChg chg="add del mod">
          <ac:chgData name="Bentley, Andrew" userId="8950c434-58e8-4736-be54-190d34a5b637" providerId="ADAL" clId="{79DEE696-DA58-4F91-8D23-8AE2C8FF1E6A}" dt="2018-11-08T14:44:24.188" v="12016"/>
          <ac:cxnSpMkLst>
            <pc:docMk/>
            <pc:sldMk cId="4215394791" sldId="335"/>
            <ac:cxnSpMk id="78" creationId="{81D8444C-3372-4BC4-82C4-7C3D126F2060}"/>
          </ac:cxnSpMkLst>
        </pc:cxnChg>
        <pc:cxnChg chg="add del mod">
          <ac:chgData name="Bentley, Andrew" userId="8950c434-58e8-4736-be54-190d34a5b637" providerId="ADAL" clId="{79DEE696-DA58-4F91-8D23-8AE2C8FF1E6A}" dt="2018-11-08T14:44:32.563" v="12018" actId="478"/>
          <ac:cxnSpMkLst>
            <pc:docMk/>
            <pc:sldMk cId="4215394791" sldId="335"/>
            <ac:cxnSpMk id="79" creationId="{14EF29EC-9877-44E9-BC14-78CD78331E00}"/>
          </ac:cxnSpMkLst>
        </pc:cxnChg>
        <pc:cxnChg chg="add del mod">
          <ac:chgData name="Bentley, Andrew" userId="8950c434-58e8-4736-be54-190d34a5b637" providerId="ADAL" clId="{79DEE696-DA58-4F91-8D23-8AE2C8FF1E6A}" dt="2018-11-08T14:44:24.188" v="12016"/>
          <ac:cxnSpMkLst>
            <pc:docMk/>
            <pc:sldMk cId="4215394791" sldId="335"/>
            <ac:cxnSpMk id="80" creationId="{754A0B14-84DB-4FC3-900E-6B741CFEE7C5}"/>
          </ac:cxnSpMkLst>
        </pc:cxnChg>
        <pc:cxnChg chg="add del mod">
          <ac:chgData name="Bentley, Andrew" userId="8950c434-58e8-4736-be54-190d34a5b637" providerId="ADAL" clId="{79DEE696-DA58-4F91-8D23-8AE2C8FF1E6A}" dt="2018-11-08T14:44:32.563" v="12018" actId="478"/>
          <ac:cxnSpMkLst>
            <pc:docMk/>
            <pc:sldMk cId="4215394791" sldId="335"/>
            <ac:cxnSpMk id="81" creationId="{BD97DDD2-2BC8-4D61-9FB6-99120AA785BD}"/>
          </ac:cxnSpMkLst>
        </pc:cxnChg>
        <pc:cxnChg chg="add del mod">
          <ac:chgData name="Bentley, Andrew" userId="8950c434-58e8-4736-be54-190d34a5b637" providerId="ADAL" clId="{79DEE696-DA58-4F91-8D23-8AE2C8FF1E6A}" dt="2018-11-08T14:44:32.563" v="12018" actId="478"/>
          <ac:cxnSpMkLst>
            <pc:docMk/>
            <pc:sldMk cId="4215394791" sldId="335"/>
            <ac:cxnSpMk id="82" creationId="{23E37111-D5AE-424C-AB85-D41EE2EAC4D2}"/>
          </ac:cxnSpMkLst>
        </pc:cxnChg>
        <pc:cxnChg chg="add del mod">
          <ac:chgData name="Bentley, Andrew" userId="8950c434-58e8-4736-be54-190d34a5b637" providerId="ADAL" clId="{79DEE696-DA58-4F91-8D23-8AE2C8FF1E6A}" dt="2018-11-08T14:44:32.563" v="12018" actId="478"/>
          <ac:cxnSpMkLst>
            <pc:docMk/>
            <pc:sldMk cId="4215394791" sldId="335"/>
            <ac:cxnSpMk id="83" creationId="{B77E3CEA-D149-457B-9197-A58B2F544E4A}"/>
          </ac:cxnSpMkLst>
        </pc:cxnChg>
        <pc:cxnChg chg="add del mod">
          <ac:chgData name="Bentley, Andrew" userId="8950c434-58e8-4736-be54-190d34a5b637" providerId="ADAL" clId="{79DEE696-DA58-4F91-8D23-8AE2C8FF1E6A}" dt="2018-11-08T14:44:32.563" v="12018" actId="478"/>
          <ac:cxnSpMkLst>
            <pc:docMk/>
            <pc:sldMk cId="4215394791" sldId="335"/>
            <ac:cxnSpMk id="84" creationId="{E3B77236-8BC9-404D-9C8F-A66C758C9D55}"/>
          </ac:cxnSpMkLst>
        </pc:cxnChg>
        <pc:cxnChg chg="add del mod">
          <ac:chgData name="Bentley, Andrew" userId="8950c434-58e8-4736-be54-190d34a5b637" providerId="ADAL" clId="{79DEE696-DA58-4F91-8D23-8AE2C8FF1E6A}" dt="2018-11-08T14:44:32.563" v="12018" actId="478"/>
          <ac:cxnSpMkLst>
            <pc:docMk/>
            <pc:sldMk cId="4215394791" sldId="335"/>
            <ac:cxnSpMk id="85" creationId="{3C972CBF-18AF-44F3-98B0-838D0C8E95B6}"/>
          </ac:cxnSpMkLst>
        </pc:cxnChg>
        <pc:cxnChg chg="add del mod">
          <ac:chgData name="Bentley, Andrew" userId="8950c434-58e8-4736-be54-190d34a5b637" providerId="ADAL" clId="{79DEE696-DA58-4F91-8D23-8AE2C8FF1E6A}" dt="2018-11-08T14:44:32.563" v="12018" actId="478"/>
          <ac:cxnSpMkLst>
            <pc:docMk/>
            <pc:sldMk cId="4215394791" sldId="335"/>
            <ac:cxnSpMk id="86" creationId="{DF58FF68-4CBE-489A-BC51-6CA216B0F70A}"/>
          </ac:cxnSpMkLst>
        </pc:cxnChg>
        <pc:cxnChg chg="add del mod">
          <ac:chgData name="Bentley, Andrew" userId="8950c434-58e8-4736-be54-190d34a5b637" providerId="ADAL" clId="{79DEE696-DA58-4F91-8D23-8AE2C8FF1E6A}" dt="2018-11-08T14:44:24.188" v="12016"/>
          <ac:cxnSpMkLst>
            <pc:docMk/>
            <pc:sldMk cId="4215394791" sldId="335"/>
            <ac:cxnSpMk id="95" creationId="{0049114D-C4F7-4306-A841-3AECCAC005E5}"/>
          </ac:cxnSpMkLst>
        </pc:cxnChg>
        <pc:cxnChg chg="add del mod">
          <ac:chgData name="Bentley, Andrew" userId="8950c434-58e8-4736-be54-190d34a5b637" providerId="ADAL" clId="{79DEE696-DA58-4F91-8D23-8AE2C8FF1E6A}" dt="2018-11-08T14:44:24.188" v="12016"/>
          <ac:cxnSpMkLst>
            <pc:docMk/>
            <pc:sldMk cId="4215394791" sldId="335"/>
            <ac:cxnSpMk id="96" creationId="{D84AF729-0188-4471-8CD7-8DF9F5DDF83C}"/>
          </ac:cxnSpMkLst>
        </pc:cxnChg>
        <pc:cxnChg chg="add del mod">
          <ac:chgData name="Bentley, Andrew" userId="8950c434-58e8-4736-be54-190d34a5b637" providerId="ADAL" clId="{79DEE696-DA58-4F91-8D23-8AE2C8FF1E6A}" dt="2018-11-08T14:44:24.188" v="12016"/>
          <ac:cxnSpMkLst>
            <pc:docMk/>
            <pc:sldMk cId="4215394791" sldId="335"/>
            <ac:cxnSpMk id="97" creationId="{AC8A6B31-92DE-4A8E-8C56-EDF875388196}"/>
          </ac:cxnSpMkLst>
        </pc:cxnChg>
        <pc:cxnChg chg="add del mod">
          <ac:chgData name="Bentley, Andrew" userId="8950c434-58e8-4736-be54-190d34a5b637" providerId="ADAL" clId="{79DEE696-DA58-4F91-8D23-8AE2C8FF1E6A}" dt="2018-11-08T14:44:24.188" v="12016"/>
          <ac:cxnSpMkLst>
            <pc:docMk/>
            <pc:sldMk cId="4215394791" sldId="335"/>
            <ac:cxnSpMk id="98" creationId="{AFBCB911-01C5-4E7D-9D33-BCE5FAE21654}"/>
          </ac:cxnSpMkLst>
        </pc:cxnChg>
        <pc:cxnChg chg="add del mod">
          <ac:chgData name="Bentley, Andrew" userId="8950c434-58e8-4736-be54-190d34a5b637" providerId="ADAL" clId="{79DEE696-DA58-4F91-8D23-8AE2C8FF1E6A}" dt="2018-11-08T14:44:24.188" v="12016"/>
          <ac:cxnSpMkLst>
            <pc:docMk/>
            <pc:sldMk cId="4215394791" sldId="335"/>
            <ac:cxnSpMk id="99" creationId="{91DC5D83-04EB-413C-884E-404AB6C39B22}"/>
          </ac:cxnSpMkLst>
        </pc:cxnChg>
        <pc:cxnChg chg="add del mod">
          <ac:chgData name="Bentley, Andrew" userId="8950c434-58e8-4736-be54-190d34a5b637" providerId="ADAL" clId="{79DEE696-DA58-4F91-8D23-8AE2C8FF1E6A}" dt="2018-11-08T14:44:24.188" v="12016"/>
          <ac:cxnSpMkLst>
            <pc:docMk/>
            <pc:sldMk cId="4215394791" sldId="335"/>
            <ac:cxnSpMk id="100" creationId="{DCE9FFFB-BB02-49E7-94AC-9F8C6636D773}"/>
          </ac:cxnSpMkLst>
        </pc:cxnChg>
        <pc:cxnChg chg="add del mod">
          <ac:chgData name="Bentley, Andrew" userId="8950c434-58e8-4736-be54-190d34a5b637" providerId="ADAL" clId="{79DEE696-DA58-4F91-8D23-8AE2C8FF1E6A}" dt="2018-11-08T14:44:24.188" v="12016"/>
          <ac:cxnSpMkLst>
            <pc:docMk/>
            <pc:sldMk cId="4215394791" sldId="335"/>
            <ac:cxnSpMk id="101" creationId="{64852346-0316-42A6-B137-95B0A33EDCF2}"/>
          </ac:cxnSpMkLst>
        </pc:cxnChg>
        <pc:cxnChg chg="add del mod">
          <ac:chgData name="Bentley, Andrew" userId="8950c434-58e8-4736-be54-190d34a5b637" providerId="ADAL" clId="{79DEE696-DA58-4F91-8D23-8AE2C8FF1E6A}" dt="2018-11-08T14:44:24.188" v="12016"/>
          <ac:cxnSpMkLst>
            <pc:docMk/>
            <pc:sldMk cId="4215394791" sldId="335"/>
            <ac:cxnSpMk id="102" creationId="{44D6C4F1-C484-4AFE-B383-4B4D9A7E95DA}"/>
          </ac:cxnSpMkLst>
        </pc:cxnChg>
        <pc:cxnChg chg="add del mod">
          <ac:chgData name="Bentley, Andrew" userId="8950c434-58e8-4736-be54-190d34a5b637" providerId="ADAL" clId="{79DEE696-DA58-4F91-8D23-8AE2C8FF1E6A}" dt="2018-11-08T14:44:24.188" v="12016"/>
          <ac:cxnSpMkLst>
            <pc:docMk/>
            <pc:sldMk cId="4215394791" sldId="335"/>
            <ac:cxnSpMk id="103" creationId="{A4469FB1-AB68-433F-8813-BDDFDDB90163}"/>
          </ac:cxnSpMkLst>
        </pc:cxnChg>
        <pc:cxnChg chg="add del mod">
          <ac:chgData name="Bentley, Andrew" userId="8950c434-58e8-4736-be54-190d34a5b637" providerId="ADAL" clId="{79DEE696-DA58-4F91-8D23-8AE2C8FF1E6A}" dt="2018-11-08T14:44:24.188" v="12016"/>
          <ac:cxnSpMkLst>
            <pc:docMk/>
            <pc:sldMk cId="4215394791" sldId="335"/>
            <ac:cxnSpMk id="104" creationId="{6D8B3D2B-6836-4F66-BE98-55FAF691489A}"/>
          </ac:cxnSpMkLst>
        </pc:cxnChg>
        <pc:cxnChg chg="add del mod">
          <ac:chgData name="Bentley, Andrew" userId="8950c434-58e8-4736-be54-190d34a5b637" providerId="ADAL" clId="{79DEE696-DA58-4F91-8D23-8AE2C8FF1E6A}" dt="2018-11-08T14:44:24.188" v="12016"/>
          <ac:cxnSpMkLst>
            <pc:docMk/>
            <pc:sldMk cId="4215394791" sldId="335"/>
            <ac:cxnSpMk id="105" creationId="{355A21B4-195F-4897-86D5-8E6B6EE1EC8D}"/>
          </ac:cxnSpMkLst>
        </pc:cxnChg>
        <pc:cxnChg chg="add del mod">
          <ac:chgData name="Bentley, Andrew" userId="8950c434-58e8-4736-be54-190d34a5b637" providerId="ADAL" clId="{79DEE696-DA58-4F91-8D23-8AE2C8FF1E6A}" dt="2018-11-08T14:44:24.188" v="12016"/>
          <ac:cxnSpMkLst>
            <pc:docMk/>
            <pc:sldMk cId="4215394791" sldId="335"/>
            <ac:cxnSpMk id="106" creationId="{DE33C519-4B57-4D36-B00F-C6D561D66C5D}"/>
          </ac:cxnSpMkLst>
        </pc:cxnChg>
        <pc:cxnChg chg="add del mod">
          <ac:chgData name="Bentley, Andrew" userId="8950c434-58e8-4736-be54-190d34a5b637" providerId="ADAL" clId="{79DEE696-DA58-4F91-8D23-8AE2C8FF1E6A}" dt="2018-11-08T14:44:24.188" v="12016"/>
          <ac:cxnSpMkLst>
            <pc:docMk/>
            <pc:sldMk cId="4215394791" sldId="335"/>
            <ac:cxnSpMk id="107" creationId="{0A3B199B-4E0E-4C66-88CE-B81BD1F46BA3}"/>
          </ac:cxnSpMkLst>
        </pc:cxnChg>
        <pc:cxnChg chg="add del mod">
          <ac:chgData name="Bentley, Andrew" userId="8950c434-58e8-4736-be54-190d34a5b637" providerId="ADAL" clId="{79DEE696-DA58-4F91-8D23-8AE2C8FF1E6A}" dt="2018-11-08T14:44:24.188" v="12016"/>
          <ac:cxnSpMkLst>
            <pc:docMk/>
            <pc:sldMk cId="4215394791" sldId="335"/>
            <ac:cxnSpMk id="108" creationId="{C09991E4-6B10-4489-9259-0021BEEB93EB}"/>
          </ac:cxnSpMkLst>
        </pc:cxnChg>
        <pc:cxnChg chg="add del mod">
          <ac:chgData name="Bentley, Andrew" userId="8950c434-58e8-4736-be54-190d34a5b637" providerId="ADAL" clId="{79DEE696-DA58-4F91-8D23-8AE2C8FF1E6A}" dt="2018-11-08T14:44:24.188" v="12016"/>
          <ac:cxnSpMkLst>
            <pc:docMk/>
            <pc:sldMk cId="4215394791" sldId="335"/>
            <ac:cxnSpMk id="109" creationId="{D33DA0E1-D740-492C-A17B-9A92EEC13641}"/>
          </ac:cxnSpMkLst>
        </pc:cxnChg>
        <pc:cxnChg chg="add del mod">
          <ac:chgData name="Bentley, Andrew" userId="8950c434-58e8-4736-be54-190d34a5b637" providerId="ADAL" clId="{79DEE696-DA58-4F91-8D23-8AE2C8FF1E6A}" dt="2018-11-08T14:44:24.188" v="12016"/>
          <ac:cxnSpMkLst>
            <pc:docMk/>
            <pc:sldMk cId="4215394791" sldId="335"/>
            <ac:cxnSpMk id="110" creationId="{3143BF6B-8F4A-4E50-B965-3C03BEC9EF84}"/>
          </ac:cxnSpMkLst>
        </pc:cxnChg>
        <pc:cxnChg chg="add del mod">
          <ac:chgData name="Bentley, Andrew" userId="8950c434-58e8-4736-be54-190d34a5b637" providerId="ADAL" clId="{79DEE696-DA58-4F91-8D23-8AE2C8FF1E6A}" dt="2018-11-08T14:44:24.188" v="12016"/>
          <ac:cxnSpMkLst>
            <pc:docMk/>
            <pc:sldMk cId="4215394791" sldId="335"/>
            <ac:cxnSpMk id="111" creationId="{867F1127-271E-4B3A-8BED-7551D5FC3E23}"/>
          </ac:cxnSpMkLst>
        </pc:cxnChg>
        <pc:cxnChg chg="add del mod">
          <ac:chgData name="Bentley, Andrew" userId="8950c434-58e8-4736-be54-190d34a5b637" providerId="ADAL" clId="{79DEE696-DA58-4F91-8D23-8AE2C8FF1E6A}" dt="2018-11-08T14:44:24.188" v="12016"/>
          <ac:cxnSpMkLst>
            <pc:docMk/>
            <pc:sldMk cId="4215394791" sldId="335"/>
            <ac:cxnSpMk id="112" creationId="{899C1DB1-CA94-4789-B6C7-55A5FF6D0502}"/>
          </ac:cxnSpMkLst>
        </pc:cxnChg>
        <pc:cxnChg chg="add del mod">
          <ac:chgData name="Bentley, Andrew" userId="8950c434-58e8-4736-be54-190d34a5b637" providerId="ADAL" clId="{79DEE696-DA58-4F91-8D23-8AE2C8FF1E6A}" dt="2018-11-08T14:44:24.188" v="12016"/>
          <ac:cxnSpMkLst>
            <pc:docMk/>
            <pc:sldMk cId="4215394791" sldId="335"/>
            <ac:cxnSpMk id="113" creationId="{2667EA59-653E-45DB-9D6A-B6B0128C8BE9}"/>
          </ac:cxnSpMkLst>
        </pc:cxnChg>
        <pc:cxnChg chg="add del mod">
          <ac:chgData name="Bentley, Andrew" userId="8950c434-58e8-4736-be54-190d34a5b637" providerId="ADAL" clId="{79DEE696-DA58-4F91-8D23-8AE2C8FF1E6A}" dt="2018-11-08T14:44:24.188" v="12016"/>
          <ac:cxnSpMkLst>
            <pc:docMk/>
            <pc:sldMk cId="4215394791" sldId="335"/>
            <ac:cxnSpMk id="114" creationId="{6C1AE060-5E1B-407D-95D0-B04DF78B830D}"/>
          </ac:cxnSpMkLst>
        </pc:cxnChg>
        <pc:cxnChg chg="add del mod">
          <ac:chgData name="Bentley, Andrew" userId="8950c434-58e8-4736-be54-190d34a5b637" providerId="ADAL" clId="{79DEE696-DA58-4F91-8D23-8AE2C8FF1E6A}" dt="2018-11-08T14:44:24.188" v="12016"/>
          <ac:cxnSpMkLst>
            <pc:docMk/>
            <pc:sldMk cId="4215394791" sldId="335"/>
            <ac:cxnSpMk id="115" creationId="{372C7881-6DE8-4372-B88A-62508C7D1EFC}"/>
          </ac:cxnSpMkLst>
        </pc:cxnChg>
        <pc:cxnChg chg="add del mod">
          <ac:chgData name="Bentley, Andrew" userId="8950c434-58e8-4736-be54-190d34a5b637" providerId="ADAL" clId="{79DEE696-DA58-4F91-8D23-8AE2C8FF1E6A}" dt="2018-11-08T14:44:24.188" v="12016"/>
          <ac:cxnSpMkLst>
            <pc:docMk/>
            <pc:sldMk cId="4215394791" sldId="335"/>
            <ac:cxnSpMk id="116" creationId="{42286962-F61A-427B-A200-A104333055A5}"/>
          </ac:cxnSpMkLst>
        </pc:cxnChg>
        <pc:cxnChg chg="add del mod">
          <ac:chgData name="Bentley, Andrew" userId="8950c434-58e8-4736-be54-190d34a5b637" providerId="ADAL" clId="{79DEE696-DA58-4F91-8D23-8AE2C8FF1E6A}" dt="2018-11-08T14:44:24.188" v="12016"/>
          <ac:cxnSpMkLst>
            <pc:docMk/>
            <pc:sldMk cId="4215394791" sldId="335"/>
            <ac:cxnSpMk id="117" creationId="{188AB02A-97CD-4C3A-9DF1-73E041AA31A1}"/>
          </ac:cxnSpMkLst>
        </pc:cxnChg>
        <pc:cxnChg chg="add del mod">
          <ac:chgData name="Bentley, Andrew" userId="8950c434-58e8-4736-be54-190d34a5b637" providerId="ADAL" clId="{79DEE696-DA58-4F91-8D23-8AE2C8FF1E6A}" dt="2018-11-08T14:44:24.188" v="12016"/>
          <ac:cxnSpMkLst>
            <pc:docMk/>
            <pc:sldMk cId="4215394791" sldId="335"/>
            <ac:cxnSpMk id="118" creationId="{DE9D13D1-7C72-42E2-95E0-3C3E4E83FC2D}"/>
          </ac:cxnSpMkLst>
        </pc:cxnChg>
        <pc:cxnChg chg="add del mod">
          <ac:chgData name="Bentley, Andrew" userId="8950c434-58e8-4736-be54-190d34a5b637" providerId="ADAL" clId="{79DEE696-DA58-4F91-8D23-8AE2C8FF1E6A}" dt="2018-11-08T14:44:24.188" v="12016"/>
          <ac:cxnSpMkLst>
            <pc:docMk/>
            <pc:sldMk cId="4215394791" sldId="335"/>
            <ac:cxnSpMk id="119" creationId="{533FF415-61F1-4C31-AED9-16FC99A2252A}"/>
          </ac:cxnSpMkLst>
        </pc:cxnChg>
        <pc:cxnChg chg="add del mod">
          <ac:chgData name="Bentley, Andrew" userId="8950c434-58e8-4736-be54-190d34a5b637" providerId="ADAL" clId="{79DEE696-DA58-4F91-8D23-8AE2C8FF1E6A}" dt="2018-11-08T14:44:24.188" v="12016"/>
          <ac:cxnSpMkLst>
            <pc:docMk/>
            <pc:sldMk cId="4215394791" sldId="335"/>
            <ac:cxnSpMk id="120" creationId="{AB49D82E-6ADF-4458-812C-FD794BEACC72}"/>
          </ac:cxnSpMkLst>
        </pc:cxnChg>
        <pc:cxnChg chg="add del mod">
          <ac:chgData name="Bentley, Andrew" userId="8950c434-58e8-4736-be54-190d34a5b637" providerId="ADAL" clId="{79DEE696-DA58-4F91-8D23-8AE2C8FF1E6A}" dt="2018-11-08T14:44:24.188" v="12016"/>
          <ac:cxnSpMkLst>
            <pc:docMk/>
            <pc:sldMk cId="4215394791" sldId="335"/>
            <ac:cxnSpMk id="121" creationId="{A3245497-F93A-4134-B01B-617520EC2F66}"/>
          </ac:cxnSpMkLst>
        </pc:cxnChg>
        <pc:cxnChg chg="add del mod">
          <ac:chgData name="Bentley, Andrew" userId="8950c434-58e8-4736-be54-190d34a5b637" providerId="ADAL" clId="{79DEE696-DA58-4F91-8D23-8AE2C8FF1E6A}" dt="2018-11-08T14:44:24.188" v="12016"/>
          <ac:cxnSpMkLst>
            <pc:docMk/>
            <pc:sldMk cId="4215394791" sldId="335"/>
            <ac:cxnSpMk id="122" creationId="{702BC9EC-2E08-48E4-BC3B-0CC2618DC5F1}"/>
          </ac:cxnSpMkLst>
        </pc:cxnChg>
        <pc:cxnChg chg="add del mod">
          <ac:chgData name="Bentley, Andrew" userId="8950c434-58e8-4736-be54-190d34a5b637" providerId="ADAL" clId="{79DEE696-DA58-4F91-8D23-8AE2C8FF1E6A}" dt="2018-11-08T14:44:24.188" v="12016"/>
          <ac:cxnSpMkLst>
            <pc:docMk/>
            <pc:sldMk cId="4215394791" sldId="335"/>
            <ac:cxnSpMk id="123" creationId="{93DB6D94-E4F0-475B-8D33-30BF81F3E2AF}"/>
          </ac:cxnSpMkLst>
        </pc:cxnChg>
        <pc:cxnChg chg="add del mod">
          <ac:chgData name="Bentley, Andrew" userId="8950c434-58e8-4736-be54-190d34a5b637" providerId="ADAL" clId="{79DEE696-DA58-4F91-8D23-8AE2C8FF1E6A}" dt="2018-11-08T14:44:24.188" v="12016"/>
          <ac:cxnSpMkLst>
            <pc:docMk/>
            <pc:sldMk cId="4215394791" sldId="335"/>
            <ac:cxnSpMk id="124" creationId="{4762AB48-FA3B-4A61-AA77-315DC9E4A6F4}"/>
          </ac:cxnSpMkLst>
        </pc:cxnChg>
        <pc:cxnChg chg="add del mod">
          <ac:chgData name="Bentley, Andrew" userId="8950c434-58e8-4736-be54-190d34a5b637" providerId="ADAL" clId="{79DEE696-DA58-4F91-8D23-8AE2C8FF1E6A}" dt="2018-11-08T14:44:24.188" v="12016"/>
          <ac:cxnSpMkLst>
            <pc:docMk/>
            <pc:sldMk cId="4215394791" sldId="335"/>
            <ac:cxnSpMk id="125" creationId="{5885AE5E-7BD1-41F1-815F-8BF779708613}"/>
          </ac:cxnSpMkLst>
        </pc:cxnChg>
        <pc:cxnChg chg="add del mod">
          <ac:chgData name="Bentley, Andrew" userId="8950c434-58e8-4736-be54-190d34a5b637" providerId="ADAL" clId="{79DEE696-DA58-4F91-8D23-8AE2C8FF1E6A}" dt="2018-11-08T14:44:24.188" v="12016"/>
          <ac:cxnSpMkLst>
            <pc:docMk/>
            <pc:sldMk cId="4215394791" sldId="335"/>
            <ac:cxnSpMk id="126" creationId="{296F978C-EC16-47E5-A031-0AB389A0ECC4}"/>
          </ac:cxnSpMkLst>
        </pc:cxnChg>
        <pc:cxnChg chg="add del mod">
          <ac:chgData name="Bentley, Andrew" userId="8950c434-58e8-4736-be54-190d34a5b637" providerId="ADAL" clId="{79DEE696-DA58-4F91-8D23-8AE2C8FF1E6A}" dt="2018-11-08T14:44:24.188" v="12016"/>
          <ac:cxnSpMkLst>
            <pc:docMk/>
            <pc:sldMk cId="4215394791" sldId="335"/>
            <ac:cxnSpMk id="127" creationId="{466932AB-6B8B-444D-9BAB-F994279C3EAF}"/>
          </ac:cxnSpMkLst>
        </pc:cxnChg>
        <pc:cxnChg chg="add del mod">
          <ac:chgData name="Bentley, Andrew" userId="8950c434-58e8-4736-be54-190d34a5b637" providerId="ADAL" clId="{79DEE696-DA58-4F91-8D23-8AE2C8FF1E6A}" dt="2018-11-08T14:44:24.188" v="12016"/>
          <ac:cxnSpMkLst>
            <pc:docMk/>
            <pc:sldMk cId="4215394791" sldId="335"/>
            <ac:cxnSpMk id="128" creationId="{EE545784-C8A0-4C4E-8A40-7174E22C4D3F}"/>
          </ac:cxnSpMkLst>
        </pc:cxnChg>
        <pc:cxnChg chg="add del mod">
          <ac:chgData name="Bentley, Andrew" userId="8950c434-58e8-4736-be54-190d34a5b637" providerId="ADAL" clId="{79DEE696-DA58-4F91-8D23-8AE2C8FF1E6A}" dt="2018-11-08T14:44:24.188" v="12016"/>
          <ac:cxnSpMkLst>
            <pc:docMk/>
            <pc:sldMk cId="4215394791" sldId="335"/>
            <ac:cxnSpMk id="129" creationId="{539E6C2F-782E-4D6F-9CFE-00254D2C8408}"/>
          </ac:cxnSpMkLst>
        </pc:cxnChg>
        <pc:cxnChg chg="add del mod">
          <ac:chgData name="Bentley, Andrew" userId="8950c434-58e8-4736-be54-190d34a5b637" providerId="ADAL" clId="{79DEE696-DA58-4F91-8D23-8AE2C8FF1E6A}" dt="2018-11-08T14:44:24.188" v="12016"/>
          <ac:cxnSpMkLst>
            <pc:docMk/>
            <pc:sldMk cId="4215394791" sldId="335"/>
            <ac:cxnSpMk id="130" creationId="{D892EC60-022D-4AE3-A284-21EA780036F3}"/>
          </ac:cxnSpMkLst>
        </pc:cxnChg>
        <pc:cxnChg chg="add mod">
          <ac:chgData name="Bentley, Andrew" userId="8950c434-58e8-4736-be54-190d34a5b637" providerId="ADAL" clId="{79DEE696-DA58-4F91-8D23-8AE2C8FF1E6A}" dt="2018-11-08T14:44:39.969" v="12020" actId="1076"/>
          <ac:cxnSpMkLst>
            <pc:docMk/>
            <pc:sldMk cId="4215394791" sldId="335"/>
            <ac:cxnSpMk id="147" creationId="{F19977DD-88AF-4CF5-A973-B70F34C17ED4}"/>
          </ac:cxnSpMkLst>
        </pc:cxnChg>
        <pc:cxnChg chg="add mod">
          <ac:chgData name="Bentley, Andrew" userId="8950c434-58e8-4736-be54-190d34a5b637" providerId="ADAL" clId="{79DEE696-DA58-4F91-8D23-8AE2C8FF1E6A}" dt="2018-11-08T14:44:39.969" v="12020" actId="1076"/>
          <ac:cxnSpMkLst>
            <pc:docMk/>
            <pc:sldMk cId="4215394791" sldId="335"/>
            <ac:cxnSpMk id="148" creationId="{1ED3D6EA-EAF1-4385-89E0-6758CCBE9426}"/>
          </ac:cxnSpMkLst>
        </pc:cxnChg>
        <pc:cxnChg chg="add mod">
          <ac:chgData name="Bentley, Andrew" userId="8950c434-58e8-4736-be54-190d34a5b637" providerId="ADAL" clId="{79DEE696-DA58-4F91-8D23-8AE2C8FF1E6A}" dt="2018-11-08T14:44:39.969" v="12020" actId="1076"/>
          <ac:cxnSpMkLst>
            <pc:docMk/>
            <pc:sldMk cId="4215394791" sldId="335"/>
            <ac:cxnSpMk id="149" creationId="{C6C922C5-F6E3-45F3-890C-E83D8F561680}"/>
          </ac:cxnSpMkLst>
        </pc:cxnChg>
        <pc:cxnChg chg="add mod">
          <ac:chgData name="Bentley, Andrew" userId="8950c434-58e8-4736-be54-190d34a5b637" providerId="ADAL" clId="{79DEE696-DA58-4F91-8D23-8AE2C8FF1E6A}" dt="2018-11-08T14:44:39.969" v="12020" actId="1076"/>
          <ac:cxnSpMkLst>
            <pc:docMk/>
            <pc:sldMk cId="4215394791" sldId="335"/>
            <ac:cxnSpMk id="150" creationId="{D9DD2B79-F43D-419A-A641-FBC7F34ED41F}"/>
          </ac:cxnSpMkLst>
        </pc:cxnChg>
        <pc:cxnChg chg="add mod">
          <ac:chgData name="Bentley, Andrew" userId="8950c434-58e8-4736-be54-190d34a5b637" providerId="ADAL" clId="{79DEE696-DA58-4F91-8D23-8AE2C8FF1E6A}" dt="2018-11-08T14:44:39.969" v="12020" actId="1076"/>
          <ac:cxnSpMkLst>
            <pc:docMk/>
            <pc:sldMk cId="4215394791" sldId="335"/>
            <ac:cxnSpMk id="151" creationId="{4EB54255-810B-41F4-ADA9-3763FCFA1EB8}"/>
          </ac:cxnSpMkLst>
        </pc:cxnChg>
        <pc:cxnChg chg="add mod">
          <ac:chgData name="Bentley, Andrew" userId="8950c434-58e8-4736-be54-190d34a5b637" providerId="ADAL" clId="{79DEE696-DA58-4F91-8D23-8AE2C8FF1E6A}" dt="2018-11-08T14:44:39.969" v="12020" actId="1076"/>
          <ac:cxnSpMkLst>
            <pc:docMk/>
            <pc:sldMk cId="4215394791" sldId="335"/>
            <ac:cxnSpMk id="152" creationId="{71EE3BFD-230A-4A77-A53E-A6ACAD587CCD}"/>
          </ac:cxnSpMkLst>
        </pc:cxnChg>
        <pc:cxnChg chg="add mod">
          <ac:chgData name="Bentley, Andrew" userId="8950c434-58e8-4736-be54-190d34a5b637" providerId="ADAL" clId="{79DEE696-DA58-4F91-8D23-8AE2C8FF1E6A}" dt="2018-11-08T14:44:39.969" v="12020" actId="1076"/>
          <ac:cxnSpMkLst>
            <pc:docMk/>
            <pc:sldMk cId="4215394791" sldId="335"/>
            <ac:cxnSpMk id="153" creationId="{D348E470-3CFC-40D4-9B5A-3174508C8F62}"/>
          </ac:cxnSpMkLst>
        </pc:cxnChg>
        <pc:cxnChg chg="add mod">
          <ac:chgData name="Bentley, Andrew" userId="8950c434-58e8-4736-be54-190d34a5b637" providerId="ADAL" clId="{79DEE696-DA58-4F91-8D23-8AE2C8FF1E6A}" dt="2018-11-08T14:44:39.969" v="12020" actId="1076"/>
          <ac:cxnSpMkLst>
            <pc:docMk/>
            <pc:sldMk cId="4215394791" sldId="335"/>
            <ac:cxnSpMk id="154" creationId="{EE035AE5-6837-4C1C-B8A1-CF7AD1102660}"/>
          </ac:cxnSpMkLst>
        </pc:cxnChg>
        <pc:cxnChg chg="add mod">
          <ac:chgData name="Bentley, Andrew" userId="8950c434-58e8-4736-be54-190d34a5b637" providerId="ADAL" clId="{79DEE696-DA58-4F91-8D23-8AE2C8FF1E6A}" dt="2018-11-08T14:44:39.969" v="12020" actId="1076"/>
          <ac:cxnSpMkLst>
            <pc:docMk/>
            <pc:sldMk cId="4215394791" sldId="335"/>
            <ac:cxnSpMk id="155" creationId="{59E03024-6942-4BC1-B9D3-BDFF50BA9002}"/>
          </ac:cxnSpMkLst>
        </pc:cxnChg>
        <pc:cxnChg chg="add mod">
          <ac:chgData name="Bentley, Andrew" userId="8950c434-58e8-4736-be54-190d34a5b637" providerId="ADAL" clId="{79DEE696-DA58-4F91-8D23-8AE2C8FF1E6A}" dt="2018-11-08T14:44:39.969" v="12020" actId="1076"/>
          <ac:cxnSpMkLst>
            <pc:docMk/>
            <pc:sldMk cId="4215394791" sldId="335"/>
            <ac:cxnSpMk id="156" creationId="{6E9D155E-33E3-40B5-A32F-2C70B58A1513}"/>
          </ac:cxnSpMkLst>
        </pc:cxnChg>
        <pc:cxnChg chg="add mod">
          <ac:chgData name="Bentley, Andrew" userId="8950c434-58e8-4736-be54-190d34a5b637" providerId="ADAL" clId="{79DEE696-DA58-4F91-8D23-8AE2C8FF1E6A}" dt="2018-11-08T14:44:39.969" v="12020" actId="1076"/>
          <ac:cxnSpMkLst>
            <pc:docMk/>
            <pc:sldMk cId="4215394791" sldId="335"/>
            <ac:cxnSpMk id="157" creationId="{C829636D-6955-4C45-BF53-27ED5B22D55B}"/>
          </ac:cxnSpMkLst>
        </pc:cxnChg>
        <pc:cxnChg chg="add mod">
          <ac:chgData name="Bentley, Andrew" userId="8950c434-58e8-4736-be54-190d34a5b637" providerId="ADAL" clId="{79DEE696-DA58-4F91-8D23-8AE2C8FF1E6A}" dt="2018-11-08T14:44:39.969" v="12020" actId="1076"/>
          <ac:cxnSpMkLst>
            <pc:docMk/>
            <pc:sldMk cId="4215394791" sldId="335"/>
            <ac:cxnSpMk id="158" creationId="{7A4D5A56-36D1-427A-B0D8-2D722440CE5C}"/>
          </ac:cxnSpMkLst>
        </pc:cxnChg>
        <pc:cxnChg chg="add mod">
          <ac:chgData name="Bentley, Andrew" userId="8950c434-58e8-4736-be54-190d34a5b637" providerId="ADAL" clId="{79DEE696-DA58-4F91-8D23-8AE2C8FF1E6A}" dt="2018-11-08T14:44:39.969" v="12020" actId="1076"/>
          <ac:cxnSpMkLst>
            <pc:docMk/>
            <pc:sldMk cId="4215394791" sldId="335"/>
            <ac:cxnSpMk id="159" creationId="{7E9EADA6-40EA-47E1-B052-28E0AF58D903}"/>
          </ac:cxnSpMkLst>
        </pc:cxnChg>
        <pc:cxnChg chg="add mod">
          <ac:chgData name="Bentley, Andrew" userId="8950c434-58e8-4736-be54-190d34a5b637" providerId="ADAL" clId="{79DEE696-DA58-4F91-8D23-8AE2C8FF1E6A}" dt="2018-11-08T14:44:39.969" v="12020" actId="1076"/>
          <ac:cxnSpMkLst>
            <pc:docMk/>
            <pc:sldMk cId="4215394791" sldId="335"/>
            <ac:cxnSpMk id="160" creationId="{3FD4549A-94A8-4E01-B99C-F53875B4D6EF}"/>
          </ac:cxnSpMkLst>
        </pc:cxnChg>
        <pc:cxnChg chg="add mod">
          <ac:chgData name="Bentley, Andrew" userId="8950c434-58e8-4736-be54-190d34a5b637" providerId="ADAL" clId="{79DEE696-DA58-4F91-8D23-8AE2C8FF1E6A}" dt="2018-11-08T14:44:39.969" v="12020" actId="1076"/>
          <ac:cxnSpMkLst>
            <pc:docMk/>
            <pc:sldMk cId="4215394791" sldId="335"/>
            <ac:cxnSpMk id="161" creationId="{36D55C4E-4C7C-4CEF-B2F0-5A297216F883}"/>
          </ac:cxnSpMkLst>
        </pc:cxnChg>
        <pc:cxnChg chg="add mod">
          <ac:chgData name="Bentley, Andrew" userId="8950c434-58e8-4736-be54-190d34a5b637" providerId="ADAL" clId="{79DEE696-DA58-4F91-8D23-8AE2C8FF1E6A}" dt="2018-11-08T14:44:39.969" v="12020" actId="1076"/>
          <ac:cxnSpMkLst>
            <pc:docMk/>
            <pc:sldMk cId="4215394791" sldId="335"/>
            <ac:cxnSpMk id="162" creationId="{638622ED-4688-4D38-BD8C-D8991D679440}"/>
          </ac:cxnSpMkLst>
        </pc:cxnChg>
        <pc:cxnChg chg="add mod">
          <ac:chgData name="Bentley, Andrew" userId="8950c434-58e8-4736-be54-190d34a5b637" providerId="ADAL" clId="{79DEE696-DA58-4F91-8D23-8AE2C8FF1E6A}" dt="2018-11-08T14:44:39.969" v="12020" actId="1076"/>
          <ac:cxnSpMkLst>
            <pc:docMk/>
            <pc:sldMk cId="4215394791" sldId="335"/>
            <ac:cxnSpMk id="163" creationId="{12ABF7E8-9C89-4F11-9865-7825EF5650EB}"/>
          </ac:cxnSpMkLst>
        </pc:cxnChg>
        <pc:cxnChg chg="add mod">
          <ac:chgData name="Bentley, Andrew" userId="8950c434-58e8-4736-be54-190d34a5b637" providerId="ADAL" clId="{79DEE696-DA58-4F91-8D23-8AE2C8FF1E6A}" dt="2018-11-08T14:44:39.969" v="12020" actId="1076"/>
          <ac:cxnSpMkLst>
            <pc:docMk/>
            <pc:sldMk cId="4215394791" sldId="335"/>
            <ac:cxnSpMk id="164" creationId="{A1AA6EAC-9FAE-4763-8D8D-78BB512A7C94}"/>
          </ac:cxnSpMkLst>
        </pc:cxnChg>
        <pc:cxnChg chg="add mod">
          <ac:chgData name="Bentley, Andrew" userId="8950c434-58e8-4736-be54-190d34a5b637" providerId="ADAL" clId="{79DEE696-DA58-4F91-8D23-8AE2C8FF1E6A}" dt="2018-11-08T14:44:39.969" v="12020" actId="1076"/>
          <ac:cxnSpMkLst>
            <pc:docMk/>
            <pc:sldMk cId="4215394791" sldId="335"/>
            <ac:cxnSpMk id="165" creationId="{51B95D82-443D-41AE-B858-67DFD855DA6E}"/>
          </ac:cxnSpMkLst>
        </pc:cxnChg>
        <pc:cxnChg chg="add mod">
          <ac:chgData name="Bentley, Andrew" userId="8950c434-58e8-4736-be54-190d34a5b637" providerId="ADAL" clId="{79DEE696-DA58-4F91-8D23-8AE2C8FF1E6A}" dt="2018-11-08T14:44:39.969" v="12020" actId="1076"/>
          <ac:cxnSpMkLst>
            <pc:docMk/>
            <pc:sldMk cId="4215394791" sldId="335"/>
            <ac:cxnSpMk id="166" creationId="{C867C93E-3058-4F40-8FF1-407162E8406B}"/>
          </ac:cxnSpMkLst>
        </pc:cxnChg>
        <pc:cxnChg chg="add mod">
          <ac:chgData name="Bentley, Andrew" userId="8950c434-58e8-4736-be54-190d34a5b637" providerId="ADAL" clId="{79DEE696-DA58-4F91-8D23-8AE2C8FF1E6A}" dt="2018-11-08T14:44:39.969" v="12020" actId="1076"/>
          <ac:cxnSpMkLst>
            <pc:docMk/>
            <pc:sldMk cId="4215394791" sldId="335"/>
            <ac:cxnSpMk id="167" creationId="{347C4CEC-F87B-4A42-839D-D89E3E3EC051}"/>
          </ac:cxnSpMkLst>
        </pc:cxnChg>
        <pc:cxnChg chg="add mod">
          <ac:chgData name="Bentley, Andrew" userId="8950c434-58e8-4736-be54-190d34a5b637" providerId="ADAL" clId="{79DEE696-DA58-4F91-8D23-8AE2C8FF1E6A}" dt="2018-11-08T14:44:39.969" v="12020" actId="1076"/>
          <ac:cxnSpMkLst>
            <pc:docMk/>
            <pc:sldMk cId="4215394791" sldId="335"/>
            <ac:cxnSpMk id="168" creationId="{275BA7A4-87D8-4858-862C-3963CE41EF88}"/>
          </ac:cxnSpMkLst>
        </pc:cxnChg>
        <pc:cxnChg chg="add mod">
          <ac:chgData name="Bentley, Andrew" userId="8950c434-58e8-4736-be54-190d34a5b637" providerId="ADAL" clId="{79DEE696-DA58-4F91-8D23-8AE2C8FF1E6A}" dt="2018-11-08T14:44:39.969" v="12020" actId="1076"/>
          <ac:cxnSpMkLst>
            <pc:docMk/>
            <pc:sldMk cId="4215394791" sldId="335"/>
            <ac:cxnSpMk id="169" creationId="{017101C7-EFA7-4161-AB96-D2FABB03F31D}"/>
          </ac:cxnSpMkLst>
        </pc:cxnChg>
        <pc:cxnChg chg="add mod">
          <ac:chgData name="Bentley, Andrew" userId="8950c434-58e8-4736-be54-190d34a5b637" providerId="ADAL" clId="{79DEE696-DA58-4F91-8D23-8AE2C8FF1E6A}" dt="2018-11-08T14:44:39.969" v="12020" actId="1076"/>
          <ac:cxnSpMkLst>
            <pc:docMk/>
            <pc:sldMk cId="4215394791" sldId="335"/>
            <ac:cxnSpMk id="170" creationId="{414D8EBB-B3C6-4E45-8F6A-7EA135C45A1D}"/>
          </ac:cxnSpMkLst>
        </pc:cxnChg>
        <pc:cxnChg chg="add mod">
          <ac:chgData name="Bentley, Andrew" userId="8950c434-58e8-4736-be54-190d34a5b637" providerId="ADAL" clId="{79DEE696-DA58-4F91-8D23-8AE2C8FF1E6A}" dt="2018-11-08T14:44:39.969" v="12020" actId="1076"/>
          <ac:cxnSpMkLst>
            <pc:docMk/>
            <pc:sldMk cId="4215394791" sldId="335"/>
            <ac:cxnSpMk id="171" creationId="{FA2699A0-5963-47E5-9862-06E9A350994C}"/>
          </ac:cxnSpMkLst>
        </pc:cxnChg>
        <pc:cxnChg chg="add mod">
          <ac:chgData name="Bentley, Andrew" userId="8950c434-58e8-4736-be54-190d34a5b637" providerId="ADAL" clId="{79DEE696-DA58-4F91-8D23-8AE2C8FF1E6A}" dt="2018-11-08T14:44:39.969" v="12020" actId="1076"/>
          <ac:cxnSpMkLst>
            <pc:docMk/>
            <pc:sldMk cId="4215394791" sldId="335"/>
            <ac:cxnSpMk id="172" creationId="{ABB9A8B1-DFD5-49C3-B944-AC47E2819CDC}"/>
          </ac:cxnSpMkLst>
        </pc:cxnChg>
        <pc:cxnChg chg="add mod">
          <ac:chgData name="Bentley, Andrew" userId="8950c434-58e8-4736-be54-190d34a5b637" providerId="ADAL" clId="{79DEE696-DA58-4F91-8D23-8AE2C8FF1E6A}" dt="2018-11-08T14:44:39.969" v="12020" actId="1076"/>
          <ac:cxnSpMkLst>
            <pc:docMk/>
            <pc:sldMk cId="4215394791" sldId="335"/>
            <ac:cxnSpMk id="173" creationId="{F2565822-1251-455F-A4C6-7F7FB2611BAD}"/>
          </ac:cxnSpMkLst>
        </pc:cxnChg>
        <pc:cxnChg chg="add mod">
          <ac:chgData name="Bentley, Andrew" userId="8950c434-58e8-4736-be54-190d34a5b637" providerId="ADAL" clId="{79DEE696-DA58-4F91-8D23-8AE2C8FF1E6A}" dt="2018-11-08T14:44:39.969" v="12020" actId="1076"/>
          <ac:cxnSpMkLst>
            <pc:docMk/>
            <pc:sldMk cId="4215394791" sldId="335"/>
            <ac:cxnSpMk id="174" creationId="{B6EE9B92-CA3A-454A-AC0A-184BA928B37A}"/>
          </ac:cxnSpMkLst>
        </pc:cxnChg>
        <pc:cxnChg chg="add mod">
          <ac:chgData name="Bentley, Andrew" userId="8950c434-58e8-4736-be54-190d34a5b637" providerId="ADAL" clId="{79DEE696-DA58-4F91-8D23-8AE2C8FF1E6A}" dt="2018-11-08T14:44:39.969" v="12020" actId="1076"/>
          <ac:cxnSpMkLst>
            <pc:docMk/>
            <pc:sldMk cId="4215394791" sldId="335"/>
            <ac:cxnSpMk id="175" creationId="{484CDAFA-83BD-407A-B7F8-7DDB52D24275}"/>
          </ac:cxnSpMkLst>
        </pc:cxnChg>
        <pc:cxnChg chg="add mod">
          <ac:chgData name="Bentley, Andrew" userId="8950c434-58e8-4736-be54-190d34a5b637" providerId="ADAL" clId="{79DEE696-DA58-4F91-8D23-8AE2C8FF1E6A}" dt="2018-11-08T14:44:39.969" v="12020" actId="1076"/>
          <ac:cxnSpMkLst>
            <pc:docMk/>
            <pc:sldMk cId="4215394791" sldId="335"/>
            <ac:cxnSpMk id="176" creationId="{D52F94EC-CF2B-405B-920B-1AF3DDFD7935}"/>
          </ac:cxnSpMkLst>
        </pc:cxnChg>
        <pc:cxnChg chg="add mod">
          <ac:chgData name="Bentley, Andrew" userId="8950c434-58e8-4736-be54-190d34a5b637" providerId="ADAL" clId="{79DEE696-DA58-4F91-8D23-8AE2C8FF1E6A}" dt="2018-11-08T14:44:39.969" v="12020" actId="1076"/>
          <ac:cxnSpMkLst>
            <pc:docMk/>
            <pc:sldMk cId="4215394791" sldId="335"/>
            <ac:cxnSpMk id="177" creationId="{74B6CF7F-008A-49BA-A988-7C2311486A38}"/>
          </ac:cxnSpMkLst>
        </pc:cxnChg>
        <pc:cxnChg chg="add mod">
          <ac:chgData name="Bentley, Andrew" userId="8950c434-58e8-4736-be54-190d34a5b637" providerId="ADAL" clId="{79DEE696-DA58-4F91-8D23-8AE2C8FF1E6A}" dt="2018-11-08T14:44:39.969" v="12020" actId="1076"/>
          <ac:cxnSpMkLst>
            <pc:docMk/>
            <pc:sldMk cId="4215394791" sldId="335"/>
            <ac:cxnSpMk id="178" creationId="{29795908-86FA-4F31-962B-D2F596936366}"/>
          </ac:cxnSpMkLst>
        </pc:cxnChg>
        <pc:cxnChg chg="add mod">
          <ac:chgData name="Bentley, Andrew" userId="8950c434-58e8-4736-be54-190d34a5b637" providerId="ADAL" clId="{79DEE696-DA58-4F91-8D23-8AE2C8FF1E6A}" dt="2018-11-08T14:44:39.969" v="12020" actId="1076"/>
          <ac:cxnSpMkLst>
            <pc:docMk/>
            <pc:sldMk cId="4215394791" sldId="335"/>
            <ac:cxnSpMk id="179" creationId="{BC39D922-AEEC-4FB2-BFD1-712E6E927121}"/>
          </ac:cxnSpMkLst>
        </pc:cxnChg>
        <pc:cxnChg chg="add mod">
          <ac:chgData name="Bentley, Andrew" userId="8950c434-58e8-4736-be54-190d34a5b637" providerId="ADAL" clId="{79DEE696-DA58-4F91-8D23-8AE2C8FF1E6A}" dt="2018-11-08T14:44:39.969" v="12020" actId="1076"/>
          <ac:cxnSpMkLst>
            <pc:docMk/>
            <pc:sldMk cId="4215394791" sldId="335"/>
            <ac:cxnSpMk id="180" creationId="{E161B621-DC45-41D9-9166-297A3BD64DCB}"/>
          </ac:cxnSpMkLst>
        </pc:cxnChg>
        <pc:cxnChg chg="add mod">
          <ac:chgData name="Bentley, Andrew" userId="8950c434-58e8-4736-be54-190d34a5b637" providerId="ADAL" clId="{79DEE696-DA58-4F91-8D23-8AE2C8FF1E6A}" dt="2018-11-08T14:44:39.969" v="12020" actId="1076"/>
          <ac:cxnSpMkLst>
            <pc:docMk/>
            <pc:sldMk cId="4215394791" sldId="335"/>
            <ac:cxnSpMk id="181" creationId="{741390FF-BB82-4054-B5D8-984C71530BAC}"/>
          </ac:cxnSpMkLst>
        </pc:cxnChg>
        <pc:cxnChg chg="add mod">
          <ac:chgData name="Bentley, Andrew" userId="8950c434-58e8-4736-be54-190d34a5b637" providerId="ADAL" clId="{79DEE696-DA58-4F91-8D23-8AE2C8FF1E6A}" dt="2018-11-08T14:44:39.969" v="12020" actId="1076"/>
          <ac:cxnSpMkLst>
            <pc:docMk/>
            <pc:sldMk cId="4215394791" sldId="335"/>
            <ac:cxnSpMk id="182" creationId="{E6430111-5F65-4F60-B8F5-F3DDF12E3536}"/>
          </ac:cxnSpMkLst>
        </pc:cxnChg>
        <pc:cxnChg chg="add mod">
          <ac:chgData name="Bentley, Andrew" userId="8950c434-58e8-4736-be54-190d34a5b637" providerId="ADAL" clId="{79DEE696-DA58-4F91-8D23-8AE2C8FF1E6A}" dt="2018-11-08T14:44:39.969" v="12020" actId="1076"/>
          <ac:cxnSpMkLst>
            <pc:docMk/>
            <pc:sldMk cId="4215394791" sldId="335"/>
            <ac:cxnSpMk id="183" creationId="{26385C4F-02C1-4E05-A571-3FDABA905837}"/>
          </ac:cxnSpMkLst>
        </pc:cxnChg>
        <pc:cxnChg chg="add mod">
          <ac:chgData name="Bentley, Andrew" userId="8950c434-58e8-4736-be54-190d34a5b637" providerId="ADAL" clId="{79DEE696-DA58-4F91-8D23-8AE2C8FF1E6A}" dt="2018-11-08T14:44:39.969" v="12020" actId="1076"/>
          <ac:cxnSpMkLst>
            <pc:docMk/>
            <pc:sldMk cId="4215394791" sldId="335"/>
            <ac:cxnSpMk id="184" creationId="{1DAA6504-5D31-4AF5-9F5A-46B912B8D50A}"/>
          </ac:cxnSpMkLst>
        </pc:cxnChg>
        <pc:cxnChg chg="add mod">
          <ac:chgData name="Bentley, Andrew" userId="8950c434-58e8-4736-be54-190d34a5b637" providerId="ADAL" clId="{79DEE696-DA58-4F91-8D23-8AE2C8FF1E6A}" dt="2018-11-08T14:44:39.969" v="12020" actId="1076"/>
          <ac:cxnSpMkLst>
            <pc:docMk/>
            <pc:sldMk cId="4215394791" sldId="335"/>
            <ac:cxnSpMk id="185" creationId="{9E5303F8-75CD-47D1-B80F-11E0C6C7D74B}"/>
          </ac:cxnSpMkLst>
        </pc:cxnChg>
        <pc:cxnChg chg="add mod">
          <ac:chgData name="Bentley, Andrew" userId="8950c434-58e8-4736-be54-190d34a5b637" providerId="ADAL" clId="{79DEE696-DA58-4F91-8D23-8AE2C8FF1E6A}" dt="2018-11-08T14:44:39.969" v="12020" actId="1076"/>
          <ac:cxnSpMkLst>
            <pc:docMk/>
            <pc:sldMk cId="4215394791" sldId="335"/>
            <ac:cxnSpMk id="186" creationId="{B339AB8E-F230-4D8A-8700-4546BE94F483}"/>
          </ac:cxnSpMkLst>
        </pc:cxnChg>
        <pc:cxnChg chg="del mod">
          <ac:chgData name="Bentley, Andrew" userId="8950c434-58e8-4736-be54-190d34a5b637" providerId="ADAL" clId="{79DEE696-DA58-4F91-8D23-8AE2C8FF1E6A}" dt="2018-10-24T13:48:08.541" v="1652" actId="478"/>
          <ac:cxnSpMkLst>
            <pc:docMk/>
            <pc:sldMk cId="4215394791" sldId="335"/>
            <ac:cxnSpMk id="2056" creationId="{E410CF62-F1AE-472F-A383-978ED309EBDA}"/>
          </ac:cxnSpMkLst>
        </pc:cxnChg>
        <pc:cxnChg chg="del mod">
          <ac:chgData name="Bentley, Andrew" userId="8950c434-58e8-4736-be54-190d34a5b637" providerId="ADAL" clId="{79DEE696-DA58-4F91-8D23-8AE2C8FF1E6A}" dt="2018-10-24T13:48:08.541" v="1652" actId="478"/>
          <ac:cxnSpMkLst>
            <pc:docMk/>
            <pc:sldMk cId="4215394791" sldId="335"/>
            <ac:cxnSpMk id="2060" creationId="{6F4EBD78-1209-4B6E-A632-A720EEB5F9E3}"/>
          </ac:cxnSpMkLst>
        </pc:cxnChg>
        <pc:cxnChg chg="del mod">
          <ac:chgData name="Bentley, Andrew" userId="8950c434-58e8-4736-be54-190d34a5b637" providerId="ADAL" clId="{79DEE696-DA58-4F91-8D23-8AE2C8FF1E6A}" dt="2018-10-24T13:48:08.541" v="1652" actId="478"/>
          <ac:cxnSpMkLst>
            <pc:docMk/>
            <pc:sldMk cId="4215394791" sldId="335"/>
            <ac:cxnSpMk id="2062" creationId="{10669587-CEA5-4605-AEB0-93BCCFCFAEFF}"/>
          </ac:cxnSpMkLst>
        </pc:cxnChg>
        <pc:cxnChg chg="del mod">
          <ac:chgData name="Bentley, Andrew" userId="8950c434-58e8-4736-be54-190d34a5b637" providerId="ADAL" clId="{79DEE696-DA58-4F91-8D23-8AE2C8FF1E6A}" dt="2018-10-24T13:48:08.541" v="1652" actId="478"/>
          <ac:cxnSpMkLst>
            <pc:docMk/>
            <pc:sldMk cId="4215394791" sldId="335"/>
            <ac:cxnSpMk id="2064" creationId="{076B5CDA-FFEA-45E4-96EB-EDA4B972D9E6}"/>
          </ac:cxnSpMkLst>
        </pc:cxnChg>
      </pc:sldChg>
      <pc:sldChg chg="addSp delSp modSp add del">
        <pc:chgData name="Bentley, Andrew" userId="8950c434-58e8-4736-be54-190d34a5b637" providerId="ADAL" clId="{79DEE696-DA58-4F91-8D23-8AE2C8FF1E6A}" dt="2018-11-07T11:56:43.810" v="7663"/>
        <pc:sldMkLst>
          <pc:docMk/>
          <pc:sldMk cId="3167873425" sldId="338"/>
        </pc:sldMkLst>
        <pc:spChg chg="add mod">
          <ac:chgData name="Bentley, Andrew" userId="8950c434-58e8-4736-be54-190d34a5b637" providerId="ADAL" clId="{79DEE696-DA58-4F91-8D23-8AE2C8FF1E6A}" dt="2018-10-25T10:25:31.455" v="2766" actId="1076"/>
          <ac:spMkLst>
            <pc:docMk/>
            <pc:sldMk cId="3167873425" sldId="338"/>
            <ac:spMk id="3" creationId="{4B70BAA3-2E92-4090-B919-0B9A5CA25C0F}"/>
          </ac:spMkLst>
        </pc:spChg>
        <pc:spChg chg="del">
          <ac:chgData name="Bentley, Andrew" userId="8950c434-58e8-4736-be54-190d34a5b637" providerId="ADAL" clId="{79DEE696-DA58-4F91-8D23-8AE2C8FF1E6A}" dt="2018-10-24T13:51:43.422" v="1695" actId="478"/>
          <ac:spMkLst>
            <pc:docMk/>
            <pc:sldMk cId="3167873425" sldId="338"/>
            <ac:spMk id="10" creationId="{73353614-2752-4CB3-A5F9-7DA9CA860A60}"/>
          </ac:spMkLst>
        </pc:spChg>
        <pc:spChg chg="del">
          <ac:chgData name="Bentley, Andrew" userId="8950c434-58e8-4736-be54-190d34a5b637" providerId="ADAL" clId="{79DEE696-DA58-4F91-8D23-8AE2C8FF1E6A}" dt="2018-10-24T13:51:43.422" v="1695" actId="478"/>
          <ac:spMkLst>
            <pc:docMk/>
            <pc:sldMk cId="3167873425" sldId="338"/>
            <ac:spMk id="13" creationId="{18D9921A-B369-4A80-9E86-067A53BB626E}"/>
          </ac:spMkLst>
        </pc:spChg>
        <pc:spChg chg="del">
          <ac:chgData name="Bentley, Andrew" userId="8950c434-58e8-4736-be54-190d34a5b637" providerId="ADAL" clId="{79DEE696-DA58-4F91-8D23-8AE2C8FF1E6A}" dt="2018-10-24T13:51:43.422" v="1695" actId="478"/>
          <ac:spMkLst>
            <pc:docMk/>
            <pc:sldMk cId="3167873425" sldId="338"/>
            <ac:spMk id="23" creationId="{23C7F6AD-956B-4E13-B63D-EC5443C9CD3A}"/>
          </ac:spMkLst>
        </pc:spChg>
        <pc:spChg chg="del">
          <ac:chgData name="Bentley, Andrew" userId="8950c434-58e8-4736-be54-190d34a5b637" providerId="ADAL" clId="{79DEE696-DA58-4F91-8D23-8AE2C8FF1E6A}" dt="2018-10-24T13:51:43.422" v="1695" actId="478"/>
          <ac:spMkLst>
            <pc:docMk/>
            <pc:sldMk cId="3167873425" sldId="338"/>
            <ac:spMk id="26" creationId="{757D9FB6-C6D8-4DC3-9139-A8BB162796EE}"/>
          </ac:spMkLst>
        </pc:spChg>
        <pc:spChg chg="del">
          <ac:chgData name="Bentley, Andrew" userId="8950c434-58e8-4736-be54-190d34a5b637" providerId="ADAL" clId="{79DEE696-DA58-4F91-8D23-8AE2C8FF1E6A}" dt="2018-10-24T13:51:43.422" v="1695" actId="478"/>
          <ac:spMkLst>
            <pc:docMk/>
            <pc:sldMk cId="3167873425" sldId="338"/>
            <ac:spMk id="27" creationId="{65F3CC3F-75B8-4A97-8842-C9AE71FE4F83}"/>
          </ac:spMkLst>
        </pc:spChg>
        <pc:spChg chg="del">
          <ac:chgData name="Bentley, Andrew" userId="8950c434-58e8-4736-be54-190d34a5b637" providerId="ADAL" clId="{79DEE696-DA58-4F91-8D23-8AE2C8FF1E6A}" dt="2018-10-24T13:51:43.422" v="1695" actId="478"/>
          <ac:spMkLst>
            <pc:docMk/>
            <pc:sldMk cId="3167873425" sldId="338"/>
            <ac:spMk id="28" creationId="{F8C40916-C523-48CF-B55F-EFDCCAC69F89}"/>
          </ac:spMkLst>
        </pc:spChg>
        <pc:spChg chg="del">
          <ac:chgData name="Bentley, Andrew" userId="8950c434-58e8-4736-be54-190d34a5b637" providerId="ADAL" clId="{79DEE696-DA58-4F91-8D23-8AE2C8FF1E6A}" dt="2018-10-24T13:51:43.422" v="1695" actId="478"/>
          <ac:spMkLst>
            <pc:docMk/>
            <pc:sldMk cId="3167873425" sldId="338"/>
            <ac:spMk id="29" creationId="{E2612137-5231-48FF-82EE-469158868F5C}"/>
          </ac:spMkLst>
        </pc:spChg>
        <pc:spChg chg="del">
          <ac:chgData name="Bentley, Andrew" userId="8950c434-58e8-4736-be54-190d34a5b637" providerId="ADAL" clId="{79DEE696-DA58-4F91-8D23-8AE2C8FF1E6A}" dt="2018-10-24T13:51:43.422" v="1695" actId="478"/>
          <ac:spMkLst>
            <pc:docMk/>
            <pc:sldMk cId="3167873425" sldId="338"/>
            <ac:spMk id="30" creationId="{7E9C8616-F55C-43A4-9D4B-6A754C8DEAF8}"/>
          </ac:spMkLst>
        </pc:spChg>
        <pc:spChg chg="del">
          <ac:chgData name="Bentley, Andrew" userId="8950c434-58e8-4736-be54-190d34a5b637" providerId="ADAL" clId="{79DEE696-DA58-4F91-8D23-8AE2C8FF1E6A}" dt="2018-10-24T13:51:43.422" v="1695" actId="478"/>
          <ac:spMkLst>
            <pc:docMk/>
            <pc:sldMk cId="3167873425" sldId="338"/>
            <ac:spMk id="31" creationId="{83E43C40-48BC-4B83-98B2-3C90805CA7C2}"/>
          </ac:spMkLst>
        </pc:spChg>
        <pc:spChg chg="del">
          <ac:chgData name="Bentley, Andrew" userId="8950c434-58e8-4736-be54-190d34a5b637" providerId="ADAL" clId="{79DEE696-DA58-4F91-8D23-8AE2C8FF1E6A}" dt="2018-10-24T13:51:43.422" v="1695" actId="478"/>
          <ac:spMkLst>
            <pc:docMk/>
            <pc:sldMk cId="3167873425" sldId="338"/>
            <ac:spMk id="32" creationId="{AEE83390-83B1-45CF-ABE1-C93C36AAFC8D}"/>
          </ac:spMkLst>
        </pc:spChg>
        <pc:spChg chg="del">
          <ac:chgData name="Bentley, Andrew" userId="8950c434-58e8-4736-be54-190d34a5b637" providerId="ADAL" clId="{79DEE696-DA58-4F91-8D23-8AE2C8FF1E6A}" dt="2018-10-24T13:51:43.422" v="1695" actId="478"/>
          <ac:spMkLst>
            <pc:docMk/>
            <pc:sldMk cId="3167873425" sldId="338"/>
            <ac:spMk id="33" creationId="{8A956DFA-C397-4FE4-A194-6ABD3C7FB11C}"/>
          </ac:spMkLst>
        </pc:spChg>
        <pc:spChg chg="add mod">
          <ac:chgData name="Bentley, Andrew" userId="8950c434-58e8-4736-be54-190d34a5b637" providerId="ADAL" clId="{79DEE696-DA58-4F91-8D23-8AE2C8FF1E6A}" dt="2018-10-24T13:54:16.744" v="1760" actId="207"/>
          <ac:spMkLst>
            <pc:docMk/>
            <pc:sldMk cId="3167873425" sldId="338"/>
            <ac:spMk id="46" creationId="{FD5BEB88-A402-4FCC-99FB-1B6E9B1ECD02}"/>
          </ac:spMkLst>
        </pc:spChg>
        <pc:spChg chg="add mod ord">
          <ac:chgData name="Bentley, Andrew" userId="8950c434-58e8-4736-be54-190d34a5b637" providerId="ADAL" clId="{79DEE696-DA58-4F91-8D23-8AE2C8FF1E6A}" dt="2018-10-25T10:25:28.561" v="2765" actId="14100"/>
          <ac:spMkLst>
            <pc:docMk/>
            <pc:sldMk cId="3167873425" sldId="338"/>
            <ac:spMk id="47" creationId="{370F12F3-97E3-401F-B87C-5CB654790331}"/>
          </ac:spMkLst>
        </pc:spChg>
        <pc:spChg chg="add mod ord">
          <ac:chgData name="Bentley, Andrew" userId="8950c434-58e8-4736-be54-190d34a5b637" providerId="ADAL" clId="{79DEE696-DA58-4F91-8D23-8AE2C8FF1E6A}" dt="2018-10-25T10:25:17.432" v="2762" actId="170"/>
          <ac:spMkLst>
            <pc:docMk/>
            <pc:sldMk cId="3167873425" sldId="338"/>
            <ac:spMk id="48" creationId="{2A54504A-8BDF-4B30-8B50-8751E477971A}"/>
          </ac:spMkLst>
        </pc:spChg>
        <pc:spChg chg="del">
          <ac:chgData name="Bentley, Andrew" userId="8950c434-58e8-4736-be54-190d34a5b637" providerId="ADAL" clId="{79DEE696-DA58-4F91-8D23-8AE2C8FF1E6A}" dt="2018-10-24T13:51:43.422" v="1695" actId="478"/>
          <ac:spMkLst>
            <pc:docMk/>
            <pc:sldMk cId="3167873425" sldId="338"/>
            <ac:spMk id="60" creationId="{8FC18850-933E-45F3-9842-7765FD737250}"/>
          </ac:spMkLst>
        </pc:spChg>
        <pc:spChg chg="del">
          <ac:chgData name="Bentley, Andrew" userId="8950c434-58e8-4736-be54-190d34a5b637" providerId="ADAL" clId="{79DEE696-DA58-4F91-8D23-8AE2C8FF1E6A}" dt="2018-10-24T13:51:43.422" v="1695" actId="478"/>
          <ac:spMkLst>
            <pc:docMk/>
            <pc:sldMk cId="3167873425" sldId="338"/>
            <ac:spMk id="61" creationId="{87BCC74D-6598-47C6-8AAF-8454B8B27C08}"/>
          </ac:spMkLst>
        </pc:spChg>
        <pc:spChg chg="del">
          <ac:chgData name="Bentley, Andrew" userId="8950c434-58e8-4736-be54-190d34a5b637" providerId="ADAL" clId="{79DEE696-DA58-4F91-8D23-8AE2C8FF1E6A}" dt="2018-10-24T13:51:43.422" v="1695" actId="478"/>
          <ac:spMkLst>
            <pc:docMk/>
            <pc:sldMk cId="3167873425" sldId="338"/>
            <ac:spMk id="62" creationId="{0049E4CD-847D-4572-A38F-27A5D721711B}"/>
          </ac:spMkLst>
        </pc:spChg>
        <pc:spChg chg="del">
          <ac:chgData name="Bentley, Andrew" userId="8950c434-58e8-4736-be54-190d34a5b637" providerId="ADAL" clId="{79DEE696-DA58-4F91-8D23-8AE2C8FF1E6A}" dt="2018-10-24T13:51:43.422" v="1695" actId="478"/>
          <ac:spMkLst>
            <pc:docMk/>
            <pc:sldMk cId="3167873425" sldId="338"/>
            <ac:spMk id="63" creationId="{E5A56A38-2EF5-4624-BADB-E9238B5AC1C7}"/>
          </ac:spMkLst>
        </pc:spChg>
        <pc:spChg chg="del">
          <ac:chgData name="Bentley, Andrew" userId="8950c434-58e8-4736-be54-190d34a5b637" providerId="ADAL" clId="{79DEE696-DA58-4F91-8D23-8AE2C8FF1E6A}" dt="2018-10-24T13:51:43.422" v="1695" actId="478"/>
          <ac:spMkLst>
            <pc:docMk/>
            <pc:sldMk cId="3167873425" sldId="338"/>
            <ac:spMk id="64" creationId="{7EB36F71-15BA-4144-BEE2-D892EB06F5E0}"/>
          </ac:spMkLst>
        </pc:spChg>
        <pc:spChg chg="del">
          <ac:chgData name="Bentley, Andrew" userId="8950c434-58e8-4736-be54-190d34a5b637" providerId="ADAL" clId="{79DEE696-DA58-4F91-8D23-8AE2C8FF1E6A}" dt="2018-10-24T13:51:43.422" v="1695" actId="478"/>
          <ac:spMkLst>
            <pc:docMk/>
            <pc:sldMk cId="3167873425" sldId="338"/>
            <ac:spMk id="65" creationId="{4D9E16A8-0429-49FB-95F1-D2DEEB02A229}"/>
          </ac:spMkLst>
        </pc:spChg>
        <pc:spChg chg="del">
          <ac:chgData name="Bentley, Andrew" userId="8950c434-58e8-4736-be54-190d34a5b637" providerId="ADAL" clId="{79DEE696-DA58-4F91-8D23-8AE2C8FF1E6A}" dt="2018-10-24T13:51:43.422" v="1695" actId="478"/>
          <ac:spMkLst>
            <pc:docMk/>
            <pc:sldMk cId="3167873425" sldId="338"/>
            <ac:spMk id="66" creationId="{8D51EADB-6DB1-4928-AEE0-0CA8CC1E370B}"/>
          </ac:spMkLst>
        </pc:spChg>
        <pc:spChg chg="del">
          <ac:chgData name="Bentley, Andrew" userId="8950c434-58e8-4736-be54-190d34a5b637" providerId="ADAL" clId="{79DEE696-DA58-4F91-8D23-8AE2C8FF1E6A}" dt="2018-10-24T13:51:43.422" v="1695" actId="478"/>
          <ac:spMkLst>
            <pc:docMk/>
            <pc:sldMk cId="3167873425" sldId="338"/>
            <ac:spMk id="67" creationId="{DB50E8B6-C2AC-444C-8EC0-CECD950F9B72}"/>
          </ac:spMkLst>
        </pc:spChg>
        <pc:spChg chg="del">
          <ac:chgData name="Bentley, Andrew" userId="8950c434-58e8-4736-be54-190d34a5b637" providerId="ADAL" clId="{79DEE696-DA58-4F91-8D23-8AE2C8FF1E6A}" dt="2018-10-24T13:51:43.422" v="1695" actId="478"/>
          <ac:spMkLst>
            <pc:docMk/>
            <pc:sldMk cId="3167873425" sldId="338"/>
            <ac:spMk id="68" creationId="{EE6DE622-489D-46BF-87EC-FD2666CFED8B}"/>
          </ac:spMkLst>
        </pc:spChg>
        <pc:spChg chg="del">
          <ac:chgData name="Bentley, Andrew" userId="8950c434-58e8-4736-be54-190d34a5b637" providerId="ADAL" clId="{79DEE696-DA58-4F91-8D23-8AE2C8FF1E6A}" dt="2018-10-24T13:51:43.422" v="1695" actId="478"/>
          <ac:spMkLst>
            <pc:docMk/>
            <pc:sldMk cId="3167873425" sldId="338"/>
            <ac:spMk id="69" creationId="{E0ADF431-FD8E-42E2-B34C-DA416A9628FC}"/>
          </ac:spMkLst>
        </pc:spChg>
        <pc:spChg chg="del">
          <ac:chgData name="Bentley, Andrew" userId="8950c434-58e8-4736-be54-190d34a5b637" providerId="ADAL" clId="{79DEE696-DA58-4F91-8D23-8AE2C8FF1E6A}" dt="2018-10-24T13:51:43.422" v="1695" actId="478"/>
          <ac:spMkLst>
            <pc:docMk/>
            <pc:sldMk cId="3167873425" sldId="338"/>
            <ac:spMk id="70" creationId="{CBB9047C-B01A-4367-A091-E00B36C3AE10}"/>
          </ac:spMkLst>
        </pc:spChg>
        <pc:spChg chg="del mod">
          <ac:chgData name="Bentley, Andrew" userId="8950c434-58e8-4736-be54-190d34a5b637" providerId="ADAL" clId="{79DEE696-DA58-4F91-8D23-8AE2C8FF1E6A}" dt="2018-10-24T13:52:02.027" v="1702" actId="478"/>
          <ac:spMkLst>
            <pc:docMk/>
            <pc:sldMk cId="3167873425" sldId="338"/>
            <ac:spMk id="87" creationId="{E23ADDF7-2F81-43EC-A6B7-C931AB95E576}"/>
          </ac:spMkLst>
        </pc:spChg>
        <pc:spChg chg="del mod">
          <ac:chgData name="Bentley, Andrew" userId="8950c434-58e8-4736-be54-190d34a5b637" providerId="ADAL" clId="{79DEE696-DA58-4F91-8D23-8AE2C8FF1E6A}" dt="2018-10-24T13:52:02.027" v="1702" actId="478"/>
          <ac:spMkLst>
            <pc:docMk/>
            <pc:sldMk cId="3167873425" sldId="338"/>
            <ac:spMk id="88" creationId="{3BACE686-E03A-4B58-880D-9CE84A3D5E65}"/>
          </ac:spMkLst>
        </pc:spChg>
        <pc:spChg chg="del mod">
          <ac:chgData name="Bentley, Andrew" userId="8950c434-58e8-4736-be54-190d34a5b637" providerId="ADAL" clId="{79DEE696-DA58-4F91-8D23-8AE2C8FF1E6A}" dt="2018-10-24T13:52:02.027" v="1702" actId="478"/>
          <ac:spMkLst>
            <pc:docMk/>
            <pc:sldMk cId="3167873425" sldId="338"/>
            <ac:spMk id="89" creationId="{D1965C30-E4FA-434B-BB29-E134D7C0FD9D}"/>
          </ac:spMkLst>
        </pc:spChg>
        <pc:spChg chg="del mod">
          <ac:chgData name="Bentley, Andrew" userId="8950c434-58e8-4736-be54-190d34a5b637" providerId="ADAL" clId="{79DEE696-DA58-4F91-8D23-8AE2C8FF1E6A}" dt="2018-10-24T13:52:02.027" v="1702" actId="478"/>
          <ac:spMkLst>
            <pc:docMk/>
            <pc:sldMk cId="3167873425" sldId="338"/>
            <ac:spMk id="90" creationId="{DC33F3DA-EC12-4FEB-AF1C-D2B01D2134DD}"/>
          </ac:spMkLst>
        </pc:spChg>
        <pc:spChg chg="del mod">
          <ac:chgData name="Bentley, Andrew" userId="8950c434-58e8-4736-be54-190d34a5b637" providerId="ADAL" clId="{79DEE696-DA58-4F91-8D23-8AE2C8FF1E6A}" dt="2018-10-24T13:51:43.422" v="1695" actId="478"/>
          <ac:spMkLst>
            <pc:docMk/>
            <pc:sldMk cId="3167873425" sldId="338"/>
            <ac:spMk id="91" creationId="{BB9C43F9-659B-4942-8CDE-229DA3691B2E}"/>
          </ac:spMkLst>
        </pc:spChg>
        <pc:spChg chg="del mod">
          <ac:chgData name="Bentley, Andrew" userId="8950c434-58e8-4736-be54-190d34a5b637" providerId="ADAL" clId="{79DEE696-DA58-4F91-8D23-8AE2C8FF1E6A}" dt="2018-10-24T13:51:43.422" v="1695" actId="478"/>
          <ac:spMkLst>
            <pc:docMk/>
            <pc:sldMk cId="3167873425" sldId="338"/>
            <ac:spMk id="92" creationId="{2E944205-9A88-418B-9559-7F0B2B9904C4}"/>
          </ac:spMkLst>
        </pc:spChg>
        <pc:spChg chg="del mod">
          <ac:chgData name="Bentley, Andrew" userId="8950c434-58e8-4736-be54-190d34a5b637" providerId="ADAL" clId="{79DEE696-DA58-4F91-8D23-8AE2C8FF1E6A}" dt="2018-10-24T13:51:43.422" v="1695" actId="478"/>
          <ac:spMkLst>
            <pc:docMk/>
            <pc:sldMk cId="3167873425" sldId="338"/>
            <ac:spMk id="93" creationId="{E1D67BAB-E222-422F-B4F5-84526305FE05}"/>
          </ac:spMkLst>
        </pc:spChg>
        <pc:spChg chg="del mod">
          <ac:chgData name="Bentley, Andrew" userId="8950c434-58e8-4736-be54-190d34a5b637" providerId="ADAL" clId="{79DEE696-DA58-4F91-8D23-8AE2C8FF1E6A}" dt="2018-10-24T13:51:43.422" v="1695" actId="478"/>
          <ac:spMkLst>
            <pc:docMk/>
            <pc:sldMk cId="3167873425" sldId="338"/>
            <ac:spMk id="94" creationId="{F0367829-BC11-4CC8-9B83-A4D33C71C350}"/>
          </ac:spMkLst>
        </pc:spChg>
        <pc:picChg chg="add mod">
          <ac:chgData name="Bentley, Andrew" userId="8950c434-58e8-4736-be54-190d34a5b637" providerId="ADAL" clId="{79DEE696-DA58-4F91-8D23-8AE2C8FF1E6A}" dt="2018-10-25T10:25:22.584" v="2763" actId="1076"/>
          <ac:picMkLst>
            <pc:docMk/>
            <pc:sldMk cId="3167873425" sldId="338"/>
            <ac:picMk id="8" creationId="{41A0EA1F-4D83-4816-A662-3161CAC4F7C2}"/>
          </ac:picMkLst>
        </pc:picChg>
        <pc:picChg chg="del mod">
          <ac:chgData name="Bentley, Andrew" userId="8950c434-58e8-4736-be54-190d34a5b637" providerId="ADAL" clId="{79DEE696-DA58-4F91-8D23-8AE2C8FF1E6A}" dt="2018-10-25T10:25:09.216" v="2760" actId="478"/>
          <ac:picMkLst>
            <pc:docMk/>
            <pc:sldMk cId="3167873425" sldId="338"/>
            <ac:picMk id="76" creationId="{86E75BE9-59B3-4C50-9947-A43E0460AC11}"/>
          </ac:picMkLst>
        </pc:picChg>
        <pc:cxnChg chg="del mod">
          <ac:chgData name="Bentley, Andrew" userId="8950c434-58e8-4736-be54-190d34a5b637" providerId="ADAL" clId="{79DEE696-DA58-4F91-8D23-8AE2C8FF1E6A}" dt="2018-10-24T13:51:43.422" v="1695" actId="478"/>
          <ac:cxnSpMkLst>
            <pc:docMk/>
            <pc:sldMk cId="3167873425" sldId="338"/>
            <ac:cxnSpMk id="71" creationId="{F0872BAE-5042-4E8E-9D7A-07C56D5F7ACB}"/>
          </ac:cxnSpMkLst>
        </pc:cxnChg>
        <pc:cxnChg chg="del">
          <ac:chgData name="Bentley, Andrew" userId="8950c434-58e8-4736-be54-190d34a5b637" providerId="ADAL" clId="{79DEE696-DA58-4F91-8D23-8AE2C8FF1E6A}" dt="2018-10-24T13:51:43.422" v="1695" actId="478"/>
          <ac:cxnSpMkLst>
            <pc:docMk/>
            <pc:sldMk cId="3167873425" sldId="338"/>
            <ac:cxnSpMk id="73" creationId="{01DFC482-D0C0-4AFC-BD78-5F5E2CEFF440}"/>
          </ac:cxnSpMkLst>
        </pc:cxnChg>
        <pc:cxnChg chg="del">
          <ac:chgData name="Bentley, Andrew" userId="8950c434-58e8-4736-be54-190d34a5b637" providerId="ADAL" clId="{79DEE696-DA58-4F91-8D23-8AE2C8FF1E6A}" dt="2018-10-24T13:51:43.422" v="1695" actId="478"/>
          <ac:cxnSpMkLst>
            <pc:docMk/>
            <pc:sldMk cId="3167873425" sldId="338"/>
            <ac:cxnSpMk id="75" creationId="{5DBDC9B2-1D1B-47AA-8914-93BA8C9367E5}"/>
          </ac:cxnSpMkLst>
        </pc:cxnChg>
        <pc:cxnChg chg="del">
          <ac:chgData name="Bentley, Andrew" userId="8950c434-58e8-4736-be54-190d34a5b637" providerId="ADAL" clId="{79DEE696-DA58-4F91-8D23-8AE2C8FF1E6A}" dt="2018-10-24T13:51:43.422" v="1695" actId="478"/>
          <ac:cxnSpMkLst>
            <pc:docMk/>
            <pc:sldMk cId="3167873425" sldId="338"/>
            <ac:cxnSpMk id="77" creationId="{22D5B080-993B-4698-9020-6C90F5392354}"/>
          </ac:cxnSpMkLst>
        </pc:cxnChg>
        <pc:cxnChg chg="del">
          <ac:chgData name="Bentley, Andrew" userId="8950c434-58e8-4736-be54-190d34a5b637" providerId="ADAL" clId="{79DEE696-DA58-4F91-8D23-8AE2C8FF1E6A}" dt="2018-10-24T13:51:43.422" v="1695" actId="478"/>
          <ac:cxnSpMkLst>
            <pc:docMk/>
            <pc:sldMk cId="3167873425" sldId="338"/>
            <ac:cxnSpMk id="79" creationId="{14EF29EC-9877-44E9-BC14-78CD78331E00}"/>
          </ac:cxnSpMkLst>
        </pc:cxnChg>
        <pc:cxnChg chg="del">
          <ac:chgData name="Bentley, Andrew" userId="8950c434-58e8-4736-be54-190d34a5b637" providerId="ADAL" clId="{79DEE696-DA58-4F91-8D23-8AE2C8FF1E6A}" dt="2018-10-24T13:51:43.422" v="1695" actId="478"/>
          <ac:cxnSpMkLst>
            <pc:docMk/>
            <pc:sldMk cId="3167873425" sldId="338"/>
            <ac:cxnSpMk id="81" creationId="{BD97DDD2-2BC8-4D61-9FB6-99120AA785BD}"/>
          </ac:cxnSpMkLst>
        </pc:cxnChg>
        <pc:cxnChg chg="del">
          <ac:chgData name="Bentley, Andrew" userId="8950c434-58e8-4736-be54-190d34a5b637" providerId="ADAL" clId="{79DEE696-DA58-4F91-8D23-8AE2C8FF1E6A}" dt="2018-10-24T13:51:43.422" v="1695" actId="478"/>
          <ac:cxnSpMkLst>
            <pc:docMk/>
            <pc:sldMk cId="3167873425" sldId="338"/>
            <ac:cxnSpMk id="82" creationId="{23E37111-D5AE-424C-AB85-D41EE2EAC4D2}"/>
          </ac:cxnSpMkLst>
        </pc:cxnChg>
        <pc:cxnChg chg="del">
          <ac:chgData name="Bentley, Andrew" userId="8950c434-58e8-4736-be54-190d34a5b637" providerId="ADAL" clId="{79DEE696-DA58-4F91-8D23-8AE2C8FF1E6A}" dt="2018-10-24T13:51:43.422" v="1695" actId="478"/>
          <ac:cxnSpMkLst>
            <pc:docMk/>
            <pc:sldMk cId="3167873425" sldId="338"/>
            <ac:cxnSpMk id="83" creationId="{B77E3CEA-D149-457B-9197-A58B2F544E4A}"/>
          </ac:cxnSpMkLst>
        </pc:cxnChg>
        <pc:cxnChg chg="del">
          <ac:chgData name="Bentley, Andrew" userId="8950c434-58e8-4736-be54-190d34a5b637" providerId="ADAL" clId="{79DEE696-DA58-4F91-8D23-8AE2C8FF1E6A}" dt="2018-10-24T13:51:43.422" v="1695" actId="478"/>
          <ac:cxnSpMkLst>
            <pc:docMk/>
            <pc:sldMk cId="3167873425" sldId="338"/>
            <ac:cxnSpMk id="84" creationId="{E3B77236-8BC9-404D-9C8F-A66C758C9D55}"/>
          </ac:cxnSpMkLst>
        </pc:cxnChg>
        <pc:cxnChg chg="del">
          <ac:chgData name="Bentley, Andrew" userId="8950c434-58e8-4736-be54-190d34a5b637" providerId="ADAL" clId="{79DEE696-DA58-4F91-8D23-8AE2C8FF1E6A}" dt="2018-10-24T13:51:43.422" v="1695" actId="478"/>
          <ac:cxnSpMkLst>
            <pc:docMk/>
            <pc:sldMk cId="3167873425" sldId="338"/>
            <ac:cxnSpMk id="85" creationId="{3C972CBF-18AF-44F3-98B0-838D0C8E95B6}"/>
          </ac:cxnSpMkLst>
        </pc:cxnChg>
        <pc:cxnChg chg="del">
          <ac:chgData name="Bentley, Andrew" userId="8950c434-58e8-4736-be54-190d34a5b637" providerId="ADAL" clId="{79DEE696-DA58-4F91-8D23-8AE2C8FF1E6A}" dt="2018-10-24T13:51:43.422" v="1695" actId="478"/>
          <ac:cxnSpMkLst>
            <pc:docMk/>
            <pc:sldMk cId="3167873425" sldId="338"/>
            <ac:cxnSpMk id="86" creationId="{DF58FF68-4CBE-489A-BC51-6CA216B0F70A}"/>
          </ac:cxnSpMkLst>
        </pc:cxnChg>
      </pc:sldChg>
      <pc:sldChg chg="addSp delSp modSp add del ord">
        <pc:chgData name="Bentley, Andrew" userId="8950c434-58e8-4736-be54-190d34a5b637" providerId="ADAL" clId="{79DEE696-DA58-4F91-8D23-8AE2C8FF1E6A}" dt="2018-11-08T14:49:10.567" v="12063" actId="208"/>
        <pc:sldMkLst>
          <pc:docMk/>
          <pc:sldMk cId="2229524807" sldId="339"/>
        </pc:sldMkLst>
        <pc:spChg chg="add del">
          <ac:chgData name="Bentley, Andrew" userId="8950c434-58e8-4736-be54-190d34a5b637" providerId="ADAL" clId="{79DEE696-DA58-4F91-8D23-8AE2C8FF1E6A}" dt="2018-11-08T14:48:25.077" v="12050" actId="478"/>
          <ac:spMkLst>
            <pc:docMk/>
            <pc:sldMk cId="2229524807" sldId="339"/>
            <ac:spMk id="10" creationId="{73353614-2752-4CB3-A5F9-7DA9CA860A60}"/>
          </ac:spMkLst>
        </pc:spChg>
        <pc:spChg chg="add del mod">
          <ac:chgData name="Bentley, Andrew" userId="8950c434-58e8-4736-be54-190d34a5b637" providerId="ADAL" clId="{79DEE696-DA58-4F91-8D23-8AE2C8FF1E6A}" dt="2018-11-08T14:48:25.077" v="12050" actId="478"/>
          <ac:spMkLst>
            <pc:docMk/>
            <pc:sldMk cId="2229524807" sldId="339"/>
            <ac:spMk id="13" creationId="{18D9921A-B369-4A80-9E86-067A53BB626E}"/>
          </ac:spMkLst>
        </pc:spChg>
        <pc:spChg chg="add del">
          <ac:chgData name="Bentley, Andrew" userId="8950c434-58e8-4736-be54-190d34a5b637" providerId="ADAL" clId="{79DEE696-DA58-4F91-8D23-8AE2C8FF1E6A}" dt="2018-11-08T14:48:25.077" v="12050" actId="478"/>
          <ac:spMkLst>
            <pc:docMk/>
            <pc:sldMk cId="2229524807" sldId="339"/>
            <ac:spMk id="23" creationId="{23C7F6AD-956B-4E13-B63D-EC5443C9CD3A}"/>
          </ac:spMkLst>
        </pc:spChg>
        <pc:spChg chg="add del">
          <ac:chgData name="Bentley, Andrew" userId="8950c434-58e8-4736-be54-190d34a5b637" providerId="ADAL" clId="{79DEE696-DA58-4F91-8D23-8AE2C8FF1E6A}" dt="2018-11-08T14:48:25.077" v="12050" actId="478"/>
          <ac:spMkLst>
            <pc:docMk/>
            <pc:sldMk cId="2229524807" sldId="339"/>
            <ac:spMk id="26" creationId="{757D9FB6-C6D8-4DC3-9139-A8BB162796EE}"/>
          </ac:spMkLst>
        </pc:spChg>
        <pc:spChg chg="add del">
          <ac:chgData name="Bentley, Andrew" userId="8950c434-58e8-4736-be54-190d34a5b637" providerId="ADAL" clId="{79DEE696-DA58-4F91-8D23-8AE2C8FF1E6A}" dt="2018-11-08T14:48:25.077" v="12050" actId="478"/>
          <ac:spMkLst>
            <pc:docMk/>
            <pc:sldMk cId="2229524807" sldId="339"/>
            <ac:spMk id="27" creationId="{65F3CC3F-75B8-4A97-8842-C9AE71FE4F83}"/>
          </ac:spMkLst>
        </pc:spChg>
        <pc:spChg chg="add del">
          <ac:chgData name="Bentley, Andrew" userId="8950c434-58e8-4736-be54-190d34a5b637" providerId="ADAL" clId="{79DEE696-DA58-4F91-8D23-8AE2C8FF1E6A}" dt="2018-11-08T14:48:25.077" v="12050" actId="478"/>
          <ac:spMkLst>
            <pc:docMk/>
            <pc:sldMk cId="2229524807" sldId="339"/>
            <ac:spMk id="28" creationId="{F8C40916-C523-48CF-B55F-EFDCCAC69F89}"/>
          </ac:spMkLst>
        </pc:spChg>
        <pc:spChg chg="add del">
          <ac:chgData name="Bentley, Andrew" userId="8950c434-58e8-4736-be54-190d34a5b637" providerId="ADAL" clId="{79DEE696-DA58-4F91-8D23-8AE2C8FF1E6A}" dt="2018-11-08T14:48:25.077" v="12050" actId="478"/>
          <ac:spMkLst>
            <pc:docMk/>
            <pc:sldMk cId="2229524807" sldId="339"/>
            <ac:spMk id="29" creationId="{E2612137-5231-48FF-82EE-469158868F5C}"/>
          </ac:spMkLst>
        </pc:spChg>
        <pc:spChg chg="add del">
          <ac:chgData name="Bentley, Andrew" userId="8950c434-58e8-4736-be54-190d34a5b637" providerId="ADAL" clId="{79DEE696-DA58-4F91-8D23-8AE2C8FF1E6A}" dt="2018-11-08T14:48:25.077" v="12050" actId="478"/>
          <ac:spMkLst>
            <pc:docMk/>
            <pc:sldMk cId="2229524807" sldId="339"/>
            <ac:spMk id="30" creationId="{7E9C8616-F55C-43A4-9D4B-6A754C8DEAF8}"/>
          </ac:spMkLst>
        </pc:spChg>
        <pc:spChg chg="add del">
          <ac:chgData name="Bentley, Andrew" userId="8950c434-58e8-4736-be54-190d34a5b637" providerId="ADAL" clId="{79DEE696-DA58-4F91-8D23-8AE2C8FF1E6A}" dt="2018-11-08T14:48:25.077" v="12050" actId="478"/>
          <ac:spMkLst>
            <pc:docMk/>
            <pc:sldMk cId="2229524807" sldId="339"/>
            <ac:spMk id="31" creationId="{83E43C40-48BC-4B83-98B2-3C90805CA7C2}"/>
          </ac:spMkLst>
        </pc:spChg>
        <pc:spChg chg="add del">
          <ac:chgData name="Bentley, Andrew" userId="8950c434-58e8-4736-be54-190d34a5b637" providerId="ADAL" clId="{79DEE696-DA58-4F91-8D23-8AE2C8FF1E6A}" dt="2018-11-08T14:48:25.077" v="12050" actId="478"/>
          <ac:spMkLst>
            <pc:docMk/>
            <pc:sldMk cId="2229524807" sldId="339"/>
            <ac:spMk id="32" creationId="{AEE83390-83B1-45CF-ABE1-C93C36AAFC8D}"/>
          </ac:spMkLst>
        </pc:spChg>
        <pc:spChg chg="add del">
          <ac:chgData name="Bentley, Andrew" userId="8950c434-58e8-4736-be54-190d34a5b637" providerId="ADAL" clId="{79DEE696-DA58-4F91-8D23-8AE2C8FF1E6A}" dt="2018-11-08T14:48:25.077" v="12050" actId="478"/>
          <ac:spMkLst>
            <pc:docMk/>
            <pc:sldMk cId="2229524807" sldId="339"/>
            <ac:spMk id="33" creationId="{8A956DFA-C397-4FE4-A194-6ABD3C7FB11C}"/>
          </ac:spMkLst>
        </pc:spChg>
        <pc:spChg chg="add del">
          <ac:chgData name="Bentley, Andrew" userId="8950c434-58e8-4736-be54-190d34a5b637" providerId="ADAL" clId="{79DEE696-DA58-4F91-8D23-8AE2C8FF1E6A}" dt="2018-11-06T16:35:32.029" v="6946"/>
          <ac:spMkLst>
            <pc:docMk/>
            <pc:sldMk cId="2229524807" sldId="339"/>
            <ac:spMk id="41" creationId="{929381F6-A462-409A-BC61-76990922D651}"/>
          </ac:spMkLst>
        </pc:spChg>
        <pc:spChg chg="add del">
          <ac:chgData name="Bentley, Andrew" userId="8950c434-58e8-4736-be54-190d34a5b637" providerId="ADAL" clId="{79DEE696-DA58-4F91-8D23-8AE2C8FF1E6A}" dt="2018-11-06T16:35:32.029" v="6946"/>
          <ac:spMkLst>
            <pc:docMk/>
            <pc:sldMk cId="2229524807" sldId="339"/>
            <ac:spMk id="42" creationId="{4138735B-93B4-4BB5-BD85-1320AA8A8EB2}"/>
          </ac:spMkLst>
        </pc:spChg>
        <pc:spChg chg="add del">
          <ac:chgData name="Bentley, Andrew" userId="8950c434-58e8-4736-be54-190d34a5b637" providerId="ADAL" clId="{79DEE696-DA58-4F91-8D23-8AE2C8FF1E6A}" dt="2018-11-06T16:35:32.029" v="6946"/>
          <ac:spMkLst>
            <pc:docMk/>
            <pc:sldMk cId="2229524807" sldId="339"/>
            <ac:spMk id="43" creationId="{5901EDEB-23C5-45CE-B1DD-B09A838FC065}"/>
          </ac:spMkLst>
        </pc:spChg>
        <pc:spChg chg="add del">
          <ac:chgData name="Bentley, Andrew" userId="8950c434-58e8-4736-be54-190d34a5b637" providerId="ADAL" clId="{79DEE696-DA58-4F91-8D23-8AE2C8FF1E6A}" dt="2018-11-06T16:35:32.029" v="6946"/>
          <ac:spMkLst>
            <pc:docMk/>
            <pc:sldMk cId="2229524807" sldId="339"/>
            <ac:spMk id="44" creationId="{8EA33097-7F0F-4555-AE1C-CBA521C2A932}"/>
          </ac:spMkLst>
        </pc:spChg>
        <pc:spChg chg="add del mod">
          <ac:chgData name="Bentley, Andrew" userId="8950c434-58e8-4736-be54-190d34a5b637" providerId="ADAL" clId="{79DEE696-DA58-4F91-8D23-8AE2C8FF1E6A}" dt="2018-11-08T14:48:25.077" v="12050" actId="478"/>
          <ac:spMkLst>
            <pc:docMk/>
            <pc:sldMk cId="2229524807" sldId="339"/>
            <ac:spMk id="45" creationId="{89597E01-103C-4021-B96D-C334FCF76851}"/>
          </ac:spMkLst>
        </pc:spChg>
        <pc:spChg chg="add del mod">
          <ac:chgData name="Bentley, Andrew" userId="8950c434-58e8-4736-be54-190d34a5b637" providerId="ADAL" clId="{79DEE696-DA58-4F91-8D23-8AE2C8FF1E6A}" dt="2018-11-08T14:48:25.077" v="12050" actId="478"/>
          <ac:spMkLst>
            <pc:docMk/>
            <pc:sldMk cId="2229524807" sldId="339"/>
            <ac:spMk id="47" creationId="{52FB4810-ADDD-49A7-83F4-F7DC6B928627}"/>
          </ac:spMkLst>
        </pc:spChg>
        <pc:spChg chg="add del mod">
          <ac:chgData name="Bentley, Andrew" userId="8950c434-58e8-4736-be54-190d34a5b637" providerId="ADAL" clId="{79DEE696-DA58-4F91-8D23-8AE2C8FF1E6A}" dt="2018-11-08T14:48:25.077" v="12050" actId="478"/>
          <ac:spMkLst>
            <pc:docMk/>
            <pc:sldMk cId="2229524807" sldId="339"/>
            <ac:spMk id="48" creationId="{A99FF982-4819-45CD-A102-D815529EB17F}"/>
          </ac:spMkLst>
        </pc:spChg>
        <pc:spChg chg="add del mod">
          <ac:chgData name="Bentley, Andrew" userId="8950c434-58e8-4736-be54-190d34a5b637" providerId="ADAL" clId="{79DEE696-DA58-4F91-8D23-8AE2C8FF1E6A}" dt="2018-11-08T14:48:25.077" v="12050" actId="478"/>
          <ac:spMkLst>
            <pc:docMk/>
            <pc:sldMk cId="2229524807" sldId="339"/>
            <ac:spMk id="49" creationId="{16D8A933-571A-43CB-8317-70FF358AAB1A}"/>
          </ac:spMkLst>
        </pc:spChg>
        <pc:spChg chg="add del mod">
          <ac:chgData name="Bentley, Andrew" userId="8950c434-58e8-4736-be54-190d34a5b637" providerId="ADAL" clId="{79DEE696-DA58-4F91-8D23-8AE2C8FF1E6A}" dt="2018-11-08T14:48:25.077" v="12050" actId="478"/>
          <ac:spMkLst>
            <pc:docMk/>
            <pc:sldMk cId="2229524807" sldId="339"/>
            <ac:spMk id="50" creationId="{7A4347E6-2595-4F84-80A9-7848BDFAF72B}"/>
          </ac:spMkLst>
        </pc:spChg>
        <pc:spChg chg="add del mod">
          <ac:chgData name="Bentley, Andrew" userId="8950c434-58e8-4736-be54-190d34a5b637" providerId="ADAL" clId="{79DEE696-DA58-4F91-8D23-8AE2C8FF1E6A}" dt="2018-11-08T14:48:25.077" v="12050" actId="478"/>
          <ac:spMkLst>
            <pc:docMk/>
            <pc:sldMk cId="2229524807" sldId="339"/>
            <ac:spMk id="51" creationId="{1CEB8CD8-A081-4AA7-8C5E-A4713732F04E}"/>
          </ac:spMkLst>
        </pc:spChg>
        <pc:spChg chg="add del mod">
          <ac:chgData name="Bentley, Andrew" userId="8950c434-58e8-4736-be54-190d34a5b637" providerId="ADAL" clId="{79DEE696-DA58-4F91-8D23-8AE2C8FF1E6A}" dt="2018-11-08T14:48:25.077" v="12050" actId="478"/>
          <ac:spMkLst>
            <pc:docMk/>
            <pc:sldMk cId="2229524807" sldId="339"/>
            <ac:spMk id="52" creationId="{F50EDCC8-16FA-45CF-B9B4-E929692B3C3D}"/>
          </ac:spMkLst>
        </pc:spChg>
        <pc:spChg chg="add del mod">
          <ac:chgData name="Bentley, Andrew" userId="8950c434-58e8-4736-be54-190d34a5b637" providerId="ADAL" clId="{79DEE696-DA58-4F91-8D23-8AE2C8FF1E6A}" dt="2018-11-08T14:48:25.077" v="12050" actId="478"/>
          <ac:spMkLst>
            <pc:docMk/>
            <pc:sldMk cId="2229524807" sldId="339"/>
            <ac:spMk id="53" creationId="{2C2666A5-D47D-4375-950A-2B1BF92B2365}"/>
          </ac:spMkLst>
        </pc:spChg>
        <pc:spChg chg="add del mod">
          <ac:chgData name="Bentley, Andrew" userId="8950c434-58e8-4736-be54-190d34a5b637" providerId="ADAL" clId="{79DEE696-DA58-4F91-8D23-8AE2C8FF1E6A}" dt="2018-11-08T14:48:25.077" v="12050" actId="478"/>
          <ac:spMkLst>
            <pc:docMk/>
            <pc:sldMk cId="2229524807" sldId="339"/>
            <ac:spMk id="54" creationId="{F373B7F1-3BA7-4806-B59C-B49269776DE1}"/>
          </ac:spMkLst>
        </pc:spChg>
        <pc:spChg chg="add del mod">
          <ac:chgData name="Bentley, Andrew" userId="8950c434-58e8-4736-be54-190d34a5b637" providerId="ADAL" clId="{79DEE696-DA58-4F91-8D23-8AE2C8FF1E6A}" dt="2018-11-08T14:48:25.077" v="12050" actId="478"/>
          <ac:spMkLst>
            <pc:docMk/>
            <pc:sldMk cId="2229524807" sldId="339"/>
            <ac:spMk id="55" creationId="{B51CFB4E-C174-4A76-9D01-5EEF7A5678ED}"/>
          </ac:spMkLst>
        </pc:spChg>
        <pc:spChg chg="add del mod">
          <ac:chgData name="Bentley, Andrew" userId="8950c434-58e8-4736-be54-190d34a5b637" providerId="ADAL" clId="{79DEE696-DA58-4F91-8D23-8AE2C8FF1E6A}" dt="2018-11-08T14:48:25.077" v="12050" actId="478"/>
          <ac:spMkLst>
            <pc:docMk/>
            <pc:sldMk cId="2229524807" sldId="339"/>
            <ac:spMk id="56" creationId="{A6B5219C-0145-4536-B5AA-02AB94038C8A}"/>
          </ac:spMkLst>
        </pc:spChg>
        <pc:spChg chg="add del mod">
          <ac:chgData name="Bentley, Andrew" userId="8950c434-58e8-4736-be54-190d34a5b637" providerId="ADAL" clId="{79DEE696-DA58-4F91-8D23-8AE2C8FF1E6A}" dt="2018-11-08T14:48:19.414" v="12049" actId="478"/>
          <ac:spMkLst>
            <pc:docMk/>
            <pc:sldMk cId="2229524807" sldId="339"/>
            <ac:spMk id="57" creationId="{B00CADA6-4484-4A8C-99E2-95B3A2B85573}"/>
          </ac:spMkLst>
        </pc:spChg>
        <pc:spChg chg="add del mod">
          <ac:chgData name="Bentley, Andrew" userId="8950c434-58e8-4736-be54-190d34a5b637" providerId="ADAL" clId="{79DEE696-DA58-4F91-8D23-8AE2C8FF1E6A}" dt="2018-11-08T14:48:25.077" v="12050" actId="478"/>
          <ac:spMkLst>
            <pc:docMk/>
            <pc:sldMk cId="2229524807" sldId="339"/>
            <ac:spMk id="58" creationId="{2B54A19E-0992-49A1-8EBF-F9F0B7FA04DF}"/>
          </ac:spMkLst>
        </pc:spChg>
        <pc:spChg chg="add del mod">
          <ac:chgData name="Bentley, Andrew" userId="8950c434-58e8-4736-be54-190d34a5b637" providerId="ADAL" clId="{79DEE696-DA58-4F91-8D23-8AE2C8FF1E6A}" dt="2018-11-08T14:48:25.077" v="12050" actId="478"/>
          <ac:spMkLst>
            <pc:docMk/>
            <pc:sldMk cId="2229524807" sldId="339"/>
            <ac:spMk id="59" creationId="{00B86EF6-F8BA-4300-B98F-0AB566B34E8D}"/>
          </ac:spMkLst>
        </pc:spChg>
        <pc:spChg chg="del">
          <ac:chgData name="Bentley, Andrew" userId="8950c434-58e8-4736-be54-190d34a5b637" providerId="ADAL" clId="{79DEE696-DA58-4F91-8D23-8AE2C8FF1E6A}" dt="2018-10-24T13:51:30.106" v="1691" actId="478"/>
          <ac:spMkLst>
            <pc:docMk/>
            <pc:sldMk cId="2229524807" sldId="339"/>
            <ac:spMk id="60" creationId="{8FC18850-933E-45F3-9842-7765FD737250}"/>
          </ac:spMkLst>
        </pc:spChg>
        <pc:spChg chg="add del mod">
          <ac:chgData name="Bentley, Andrew" userId="8950c434-58e8-4736-be54-190d34a5b637" providerId="ADAL" clId="{79DEE696-DA58-4F91-8D23-8AE2C8FF1E6A}" dt="2018-11-08T14:48:25.077" v="12050" actId="478"/>
          <ac:spMkLst>
            <pc:docMk/>
            <pc:sldMk cId="2229524807" sldId="339"/>
            <ac:spMk id="60" creationId="{C9B32E48-07D6-4646-B3A5-5CAB9FAA74DF}"/>
          </ac:spMkLst>
        </pc:spChg>
        <pc:spChg chg="add del mod">
          <ac:chgData name="Bentley, Andrew" userId="8950c434-58e8-4736-be54-190d34a5b637" providerId="ADAL" clId="{79DEE696-DA58-4F91-8D23-8AE2C8FF1E6A}" dt="2018-11-08T14:48:25.077" v="12050" actId="478"/>
          <ac:spMkLst>
            <pc:docMk/>
            <pc:sldMk cId="2229524807" sldId="339"/>
            <ac:spMk id="61" creationId="{68FB8167-F478-4D56-88D5-369E71ACA379}"/>
          </ac:spMkLst>
        </pc:spChg>
        <pc:spChg chg="del">
          <ac:chgData name="Bentley, Andrew" userId="8950c434-58e8-4736-be54-190d34a5b637" providerId="ADAL" clId="{79DEE696-DA58-4F91-8D23-8AE2C8FF1E6A}" dt="2018-11-06T12:29:44.668" v="5563" actId="478"/>
          <ac:spMkLst>
            <pc:docMk/>
            <pc:sldMk cId="2229524807" sldId="339"/>
            <ac:spMk id="61" creationId="{87BCC74D-6598-47C6-8AAF-8454B8B27C08}"/>
          </ac:spMkLst>
        </pc:spChg>
        <pc:spChg chg="del">
          <ac:chgData name="Bentley, Andrew" userId="8950c434-58e8-4736-be54-190d34a5b637" providerId="ADAL" clId="{79DEE696-DA58-4F91-8D23-8AE2C8FF1E6A}" dt="2018-11-06T12:29:44.668" v="5563" actId="478"/>
          <ac:spMkLst>
            <pc:docMk/>
            <pc:sldMk cId="2229524807" sldId="339"/>
            <ac:spMk id="62" creationId="{0049E4CD-847D-4572-A38F-27A5D721711B}"/>
          </ac:spMkLst>
        </pc:spChg>
        <pc:spChg chg="add del mod">
          <ac:chgData name="Bentley, Andrew" userId="8950c434-58e8-4736-be54-190d34a5b637" providerId="ADAL" clId="{79DEE696-DA58-4F91-8D23-8AE2C8FF1E6A}" dt="2018-11-08T14:48:18.793" v="12048"/>
          <ac:spMkLst>
            <pc:docMk/>
            <pc:sldMk cId="2229524807" sldId="339"/>
            <ac:spMk id="62" creationId="{97F2F720-2A05-4F01-B461-1599884A8A70}"/>
          </ac:spMkLst>
        </pc:spChg>
        <pc:spChg chg="del">
          <ac:chgData name="Bentley, Andrew" userId="8950c434-58e8-4736-be54-190d34a5b637" providerId="ADAL" clId="{79DEE696-DA58-4F91-8D23-8AE2C8FF1E6A}" dt="2018-11-06T12:29:44.668" v="5563" actId="478"/>
          <ac:spMkLst>
            <pc:docMk/>
            <pc:sldMk cId="2229524807" sldId="339"/>
            <ac:spMk id="63" creationId="{E5A56A38-2EF5-4624-BADB-E9238B5AC1C7}"/>
          </ac:spMkLst>
        </pc:spChg>
        <pc:spChg chg="del">
          <ac:chgData name="Bentley, Andrew" userId="8950c434-58e8-4736-be54-190d34a5b637" providerId="ADAL" clId="{79DEE696-DA58-4F91-8D23-8AE2C8FF1E6A}" dt="2018-11-06T12:29:44.668" v="5563" actId="478"/>
          <ac:spMkLst>
            <pc:docMk/>
            <pc:sldMk cId="2229524807" sldId="339"/>
            <ac:spMk id="64" creationId="{7EB36F71-15BA-4144-BEE2-D892EB06F5E0}"/>
          </ac:spMkLst>
        </pc:spChg>
        <pc:spChg chg="add del mod">
          <ac:chgData name="Bentley, Andrew" userId="8950c434-58e8-4736-be54-190d34a5b637" providerId="ADAL" clId="{79DEE696-DA58-4F91-8D23-8AE2C8FF1E6A}" dt="2018-11-08T14:48:18.793" v="12048"/>
          <ac:spMkLst>
            <pc:docMk/>
            <pc:sldMk cId="2229524807" sldId="339"/>
            <ac:spMk id="64" creationId="{B898B449-247B-426B-9A80-F60D2E6EFE14}"/>
          </ac:spMkLst>
        </pc:spChg>
        <pc:spChg chg="add del mod">
          <ac:chgData name="Bentley, Andrew" userId="8950c434-58e8-4736-be54-190d34a5b637" providerId="ADAL" clId="{79DEE696-DA58-4F91-8D23-8AE2C8FF1E6A}" dt="2018-11-08T14:48:18.793" v="12048"/>
          <ac:spMkLst>
            <pc:docMk/>
            <pc:sldMk cId="2229524807" sldId="339"/>
            <ac:spMk id="65" creationId="{02BFF735-16E8-4BD2-B7FA-6370D5C50F9F}"/>
          </ac:spMkLst>
        </pc:spChg>
        <pc:spChg chg="del">
          <ac:chgData name="Bentley, Andrew" userId="8950c434-58e8-4736-be54-190d34a5b637" providerId="ADAL" clId="{79DEE696-DA58-4F91-8D23-8AE2C8FF1E6A}" dt="2018-11-06T12:29:44.668" v="5563" actId="478"/>
          <ac:spMkLst>
            <pc:docMk/>
            <pc:sldMk cId="2229524807" sldId="339"/>
            <ac:spMk id="65" creationId="{4D9E16A8-0429-49FB-95F1-D2DEEB02A229}"/>
          </ac:spMkLst>
        </pc:spChg>
        <pc:spChg chg="add del mod">
          <ac:chgData name="Bentley, Andrew" userId="8950c434-58e8-4736-be54-190d34a5b637" providerId="ADAL" clId="{79DEE696-DA58-4F91-8D23-8AE2C8FF1E6A}" dt="2018-11-08T14:48:18.793" v="12048"/>
          <ac:spMkLst>
            <pc:docMk/>
            <pc:sldMk cId="2229524807" sldId="339"/>
            <ac:spMk id="66" creationId="{02E0EBBC-6ACA-4901-AC4E-6C7265AC3399}"/>
          </ac:spMkLst>
        </pc:spChg>
        <pc:spChg chg="del">
          <ac:chgData name="Bentley, Andrew" userId="8950c434-58e8-4736-be54-190d34a5b637" providerId="ADAL" clId="{79DEE696-DA58-4F91-8D23-8AE2C8FF1E6A}" dt="2018-11-06T12:29:44.668" v="5563" actId="478"/>
          <ac:spMkLst>
            <pc:docMk/>
            <pc:sldMk cId="2229524807" sldId="339"/>
            <ac:spMk id="66" creationId="{8D51EADB-6DB1-4928-AEE0-0CA8CC1E370B}"/>
          </ac:spMkLst>
        </pc:spChg>
        <pc:spChg chg="del">
          <ac:chgData name="Bentley, Andrew" userId="8950c434-58e8-4736-be54-190d34a5b637" providerId="ADAL" clId="{79DEE696-DA58-4F91-8D23-8AE2C8FF1E6A}" dt="2018-11-06T12:29:44.668" v="5563" actId="478"/>
          <ac:spMkLst>
            <pc:docMk/>
            <pc:sldMk cId="2229524807" sldId="339"/>
            <ac:spMk id="67" creationId="{DB50E8B6-C2AC-444C-8EC0-CECD950F9B72}"/>
          </ac:spMkLst>
        </pc:spChg>
        <pc:spChg chg="add del mod">
          <ac:chgData name="Bentley, Andrew" userId="8950c434-58e8-4736-be54-190d34a5b637" providerId="ADAL" clId="{79DEE696-DA58-4F91-8D23-8AE2C8FF1E6A}" dt="2018-11-08T14:48:18.793" v="12048"/>
          <ac:spMkLst>
            <pc:docMk/>
            <pc:sldMk cId="2229524807" sldId="339"/>
            <ac:spMk id="67" creationId="{E462F327-D8EA-4825-A5B3-0B8C76DD1C1D}"/>
          </ac:spMkLst>
        </pc:spChg>
        <pc:spChg chg="add del mod">
          <ac:chgData name="Bentley, Andrew" userId="8950c434-58e8-4736-be54-190d34a5b637" providerId="ADAL" clId="{79DEE696-DA58-4F91-8D23-8AE2C8FF1E6A}" dt="2018-11-08T14:48:18.793" v="12048"/>
          <ac:spMkLst>
            <pc:docMk/>
            <pc:sldMk cId="2229524807" sldId="339"/>
            <ac:spMk id="68" creationId="{39461574-9A3C-41C1-A7DF-6D9B844DC51D}"/>
          </ac:spMkLst>
        </pc:spChg>
        <pc:spChg chg="del">
          <ac:chgData name="Bentley, Andrew" userId="8950c434-58e8-4736-be54-190d34a5b637" providerId="ADAL" clId="{79DEE696-DA58-4F91-8D23-8AE2C8FF1E6A}" dt="2018-11-06T12:29:44.668" v="5563" actId="478"/>
          <ac:spMkLst>
            <pc:docMk/>
            <pc:sldMk cId="2229524807" sldId="339"/>
            <ac:spMk id="68" creationId="{EE6DE622-489D-46BF-87EC-FD2666CFED8B}"/>
          </ac:spMkLst>
        </pc:spChg>
        <pc:spChg chg="del">
          <ac:chgData name="Bentley, Andrew" userId="8950c434-58e8-4736-be54-190d34a5b637" providerId="ADAL" clId="{79DEE696-DA58-4F91-8D23-8AE2C8FF1E6A}" dt="2018-11-06T12:29:44.668" v="5563" actId="478"/>
          <ac:spMkLst>
            <pc:docMk/>
            <pc:sldMk cId="2229524807" sldId="339"/>
            <ac:spMk id="69" creationId="{E0ADF431-FD8E-42E2-B34C-DA416A9628FC}"/>
          </ac:spMkLst>
        </pc:spChg>
        <pc:spChg chg="del">
          <ac:chgData name="Bentley, Andrew" userId="8950c434-58e8-4736-be54-190d34a5b637" providerId="ADAL" clId="{79DEE696-DA58-4F91-8D23-8AE2C8FF1E6A}" dt="2018-11-06T12:29:44.668" v="5563" actId="478"/>
          <ac:spMkLst>
            <pc:docMk/>
            <pc:sldMk cId="2229524807" sldId="339"/>
            <ac:spMk id="70" creationId="{CBB9047C-B01A-4367-A091-E00B36C3AE10}"/>
          </ac:spMkLst>
        </pc:spChg>
        <pc:spChg chg="add del mod">
          <ac:chgData name="Bentley, Andrew" userId="8950c434-58e8-4736-be54-190d34a5b637" providerId="ADAL" clId="{79DEE696-DA58-4F91-8D23-8AE2C8FF1E6A}" dt="2018-11-08T14:48:18.793" v="12048"/>
          <ac:spMkLst>
            <pc:docMk/>
            <pc:sldMk cId="2229524807" sldId="339"/>
            <ac:spMk id="70" creationId="{EDED8E93-17C9-4973-8E88-913619C998EF}"/>
          </ac:spMkLst>
        </pc:spChg>
        <pc:spChg chg="add del mod">
          <ac:chgData name="Bentley, Andrew" userId="8950c434-58e8-4736-be54-190d34a5b637" providerId="ADAL" clId="{79DEE696-DA58-4F91-8D23-8AE2C8FF1E6A}" dt="2018-11-08T14:48:18.793" v="12048"/>
          <ac:spMkLst>
            <pc:docMk/>
            <pc:sldMk cId="2229524807" sldId="339"/>
            <ac:spMk id="74" creationId="{5B3FF656-1AF0-4991-91D2-E7D6A315AA21}"/>
          </ac:spMkLst>
        </pc:spChg>
        <pc:spChg chg="add del mod">
          <ac:chgData name="Bentley, Andrew" userId="8950c434-58e8-4736-be54-190d34a5b637" providerId="ADAL" clId="{79DEE696-DA58-4F91-8D23-8AE2C8FF1E6A}" dt="2018-11-08T14:48:18.793" v="12048"/>
          <ac:spMkLst>
            <pc:docMk/>
            <pc:sldMk cId="2229524807" sldId="339"/>
            <ac:spMk id="78" creationId="{6E11C059-3B04-4982-939D-B5486CDA6734}"/>
          </ac:spMkLst>
        </pc:spChg>
        <pc:spChg chg="add del mod">
          <ac:chgData name="Bentley, Andrew" userId="8950c434-58e8-4736-be54-190d34a5b637" providerId="ADAL" clId="{79DEE696-DA58-4F91-8D23-8AE2C8FF1E6A}" dt="2018-11-08T14:48:18.793" v="12048"/>
          <ac:spMkLst>
            <pc:docMk/>
            <pc:sldMk cId="2229524807" sldId="339"/>
            <ac:spMk id="87" creationId="{BD0A0970-5669-4BA9-AA5B-1196699CD55F}"/>
          </ac:spMkLst>
        </pc:spChg>
        <pc:spChg chg="del mod ord">
          <ac:chgData name="Bentley, Andrew" userId="8950c434-58e8-4736-be54-190d34a5b637" providerId="ADAL" clId="{79DEE696-DA58-4F91-8D23-8AE2C8FF1E6A}" dt="2018-11-06T12:29:44.668" v="5563" actId="478"/>
          <ac:spMkLst>
            <pc:docMk/>
            <pc:sldMk cId="2229524807" sldId="339"/>
            <ac:spMk id="87" creationId="{E23ADDF7-2F81-43EC-A6B7-C931AB95E576}"/>
          </ac:spMkLst>
        </pc:spChg>
        <pc:spChg chg="mod ord">
          <ac:chgData name="Bentley, Andrew" userId="8950c434-58e8-4736-be54-190d34a5b637" providerId="ADAL" clId="{79DEE696-DA58-4F91-8D23-8AE2C8FF1E6A}" dt="2018-10-25T10:24:48.807" v="2753" actId="1076"/>
          <ac:spMkLst>
            <pc:docMk/>
            <pc:sldMk cId="2229524807" sldId="339"/>
            <ac:spMk id="88" creationId="{3BACE686-E03A-4B58-880D-9CE84A3D5E65}"/>
          </ac:spMkLst>
        </pc:spChg>
        <pc:spChg chg="mod ord">
          <ac:chgData name="Bentley, Andrew" userId="8950c434-58e8-4736-be54-190d34a5b637" providerId="ADAL" clId="{79DEE696-DA58-4F91-8D23-8AE2C8FF1E6A}" dt="2018-10-25T10:24:51.216" v="2754" actId="1076"/>
          <ac:spMkLst>
            <pc:docMk/>
            <pc:sldMk cId="2229524807" sldId="339"/>
            <ac:spMk id="89" creationId="{D1965C30-E4FA-434B-BB29-E134D7C0FD9D}"/>
          </ac:spMkLst>
        </pc:spChg>
        <pc:spChg chg="mod ord">
          <ac:chgData name="Bentley, Andrew" userId="8950c434-58e8-4736-be54-190d34a5b637" providerId="ADAL" clId="{79DEE696-DA58-4F91-8D23-8AE2C8FF1E6A}" dt="2018-10-25T10:24:54.911" v="2755" actId="1076"/>
          <ac:spMkLst>
            <pc:docMk/>
            <pc:sldMk cId="2229524807" sldId="339"/>
            <ac:spMk id="90" creationId="{DC33F3DA-EC12-4FEB-AF1C-D2B01D2134DD}"/>
          </ac:spMkLst>
        </pc:spChg>
        <pc:spChg chg="add del mod">
          <ac:chgData name="Bentley, Andrew" userId="8950c434-58e8-4736-be54-190d34a5b637" providerId="ADAL" clId="{79DEE696-DA58-4F91-8D23-8AE2C8FF1E6A}" dt="2018-11-08T14:48:18.793" v="12048"/>
          <ac:spMkLst>
            <pc:docMk/>
            <pc:sldMk cId="2229524807" sldId="339"/>
            <ac:spMk id="91" creationId="{42324FA7-5F43-4287-9CFC-9730DA84708A}"/>
          </ac:spMkLst>
        </pc:spChg>
        <pc:spChg chg="del">
          <ac:chgData name="Bentley, Andrew" userId="8950c434-58e8-4736-be54-190d34a5b637" providerId="ADAL" clId="{79DEE696-DA58-4F91-8D23-8AE2C8FF1E6A}" dt="2018-11-06T12:29:44.668" v="5563" actId="478"/>
          <ac:spMkLst>
            <pc:docMk/>
            <pc:sldMk cId="2229524807" sldId="339"/>
            <ac:spMk id="91" creationId="{BB9C43F9-659B-4942-8CDE-229DA3691B2E}"/>
          </ac:spMkLst>
        </pc:spChg>
        <pc:spChg chg="del mod">
          <ac:chgData name="Bentley, Andrew" userId="8950c434-58e8-4736-be54-190d34a5b637" providerId="ADAL" clId="{79DEE696-DA58-4F91-8D23-8AE2C8FF1E6A}" dt="2018-11-06T12:29:44.668" v="5563" actId="478"/>
          <ac:spMkLst>
            <pc:docMk/>
            <pc:sldMk cId="2229524807" sldId="339"/>
            <ac:spMk id="92" creationId="{2E944205-9A88-418B-9559-7F0B2B9904C4}"/>
          </ac:spMkLst>
        </pc:spChg>
        <pc:spChg chg="add del mod">
          <ac:chgData name="Bentley, Andrew" userId="8950c434-58e8-4736-be54-190d34a5b637" providerId="ADAL" clId="{79DEE696-DA58-4F91-8D23-8AE2C8FF1E6A}" dt="2018-11-08T14:48:18.793" v="12048"/>
          <ac:spMkLst>
            <pc:docMk/>
            <pc:sldMk cId="2229524807" sldId="339"/>
            <ac:spMk id="93" creationId="{018CCD96-33A1-44E2-8F39-991F82933F4D}"/>
          </ac:spMkLst>
        </pc:spChg>
        <pc:spChg chg="del">
          <ac:chgData name="Bentley, Andrew" userId="8950c434-58e8-4736-be54-190d34a5b637" providerId="ADAL" clId="{79DEE696-DA58-4F91-8D23-8AE2C8FF1E6A}" dt="2018-11-06T12:29:44.668" v="5563" actId="478"/>
          <ac:spMkLst>
            <pc:docMk/>
            <pc:sldMk cId="2229524807" sldId="339"/>
            <ac:spMk id="93" creationId="{E1D67BAB-E222-422F-B4F5-84526305FE05}"/>
          </ac:spMkLst>
        </pc:spChg>
        <pc:spChg chg="add del mod">
          <ac:chgData name="Bentley, Andrew" userId="8950c434-58e8-4736-be54-190d34a5b637" providerId="ADAL" clId="{79DEE696-DA58-4F91-8D23-8AE2C8FF1E6A}" dt="2018-11-08T14:48:18.793" v="12048"/>
          <ac:spMkLst>
            <pc:docMk/>
            <pc:sldMk cId="2229524807" sldId="339"/>
            <ac:spMk id="94" creationId="{758C98F1-A362-4B67-8A79-EF135ECBBD97}"/>
          </ac:spMkLst>
        </pc:spChg>
        <pc:spChg chg="del">
          <ac:chgData name="Bentley, Andrew" userId="8950c434-58e8-4736-be54-190d34a5b637" providerId="ADAL" clId="{79DEE696-DA58-4F91-8D23-8AE2C8FF1E6A}" dt="2018-11-06T12:29:44.668" v="5563" actId="478"/>
          <ac:spMkLst>
            <pc:docMk/>
            <pc:sldMk cId="2229524807" sldId="339"/>
            <ac:spMk id="94" creationId="{F0367829-BC11-4CC8-9B83-A4D33C71C350}"/>
          </ac:spMkLst>
        </pc:spChg>
        <pc:spChg chg="add del mod">
          <ac:chgData name="Bentley, Andrew" userId="8950c434-58e8-4736-be54-190d34a5b637" providerId="ADAL" clId="{79DEE696-DA58-4F91-8D23-8AE2C8FF1E6A}" dt="2018-11-08T14:48:18.793" v="12048"/>
          <ac:spMkLst>
            <pc:docMk/>
            <pc:sldMk cId="2229524807" sldId="339"/>
            <ac:spMk id="95" creationId="{04807904-5C20-4773-BE3F-E02CCFB1DDC4}"/>
          </ac:spMkLst>
        </pc:spChg>
        <pc:spChg chg="add del mod">
          <ac:chgData name="Bentley, Andrew" userId="8950c434-58e8-4736-be54-190d34a5b637" providerId="ADAL" clId="{79DEE696-DA58-4F91-8D23-8AE2C8FF1E6A}" dt="2018-11-08T14:48:18.793" v="12048"/>
          <ac:spMkLst>
            <pc:docMk/>
            <pc:sldMk cId="2229524807" sldId="339"/>
            <ac:spMk id="96" creationId="{2DA8F19C-5B8B-4D4B-9EC9-C4C3A61CCB31}"/>
          </ac:spMkLst>
        </pc:spChg>
        <pc:spChg chg="add del mod">
          <ac:chgData name="Bentley, Andrew" userId="8950c434-58e8-4736-be54-190d34a5b637" providerId="ADAL" clId="{79DEE696-DA58-4F91-8D23-8AE2C8FF1E6A}" dt="2018-11-08T14:48:18.793" v="12048"/>
          <ac:spMkLst>
            <pc:docMk/>
            <pc:sldMk cId="2229524807" sldId="339"/>
            <ac:spMk id="97" creationId="{2A2E7A04-FF59-4655-9DA1-8B5336CEFB3D}"/>
          </ac:spMkLst>
        </pc:spChg>
        <pc:spChg chg="add del mod">
          <ac:chgData name="Bentley, Andrew" userId="8950c434-58e8-4736-be54-190d34a5b637" providerId="ADAL" clId="{79DEE696-DA58-4F91-8D23-8AE2C8FF1E6A}" dt="2018-11-08T14:48:18.793" v="12048"/>
          <ac:spMkLst>
            <pc:docMk/>
            <pc:sldMk cId="2229524807" sldId="339"/>
            <ac:spMk id="99" creationId="{363F6382-7FD5-4F77-880E-F767D95B3A26}"/>
          </ac:spMkLst>
        </pc:spChg>
        <pc:spChg chg="add del mod">
          <ac:chgData name="Bentley, Andrew" userId="8950c434-58e8-4736-be54-190d34a5b637" providerId="ADAL" clId="{79DEE696-DA58-4F91-8D23-8AE2C8FF1E6A}" dt="2018-11-08T14:48:18.793" v="12048"/>
          <ac:spMkLst>
            <pc:docMk/>
            <pc:sldMk cId="2229524807" sldId="339"/>
            <ac:spMk id="101" creationId="{BD9A4CA5-9BCE-4A94-A287-FEA2A8C49D23}"/>
          </ac:spMkLst>
        </pc:spChg>
        <pc:spChg chg="add del mod">
          <ac:chgData name="Bentley, Andrew" userId="8950c434-58e8-4736-be54-190d34a5b637" providerId="ADAL" clId="{79DEE696-DA58-4F91-8D23-8AE2C8FF1E6A}" dt="2018-11-08T14:48:18.793" v="12048"/>
          <ac:spMkLst>
            <pc:docMk/>
            <pc:sldMk cId="2229524807" sldId="339"/>
            <ac:spMk id="103" creationId="{DC494D70-EC96-437D-A161-33928EA0B8CC}"/>
          </ac:spMkLst>
        </pc:spChg>
        <pc:spChg chg="add del mod">
          <ac:chgData name="Bentley, Andrew" userId="8950c434-58e8-4736-be54-190d34a5b637" providerId="ADAL" clId="{79DEE696-DA58-4F91-8D23-8AE2C8FF1E6A}" dt="2018-11-08T14:48:18.793" v="12048"/>
          <ac:spMkLst>
            <pc:docMk/>
            <pc:sldMk cId="2229524807" sldId="339"/>
            <ac:spMk id="105" creationId="{76562192-10FF-4B18-B776-0FAC39923274}"/>
          </ac:spMkLst>
        </pc:spChg>
        <pc:spChg chg="add del mod">
          <ac:chgData name="Bentley, Andrew" userId="8950c434-58e8-4736-be54-190d34a5b637" providerId="ADAL" clId="{79DEE696-DA58-4F91-8D23-8AE2C8FF1E6A}" dt="2018-11-08T14:48:18.793" v="12048"/>
          <ac:spMkLst>
            <pc:docMk/>
            <pc:sldMk cId="2229524807" sldId="339"/>
            <ac:spMk id="106" creationId="{8FA90649-4F3D-4FB3-B5F3-676BD3DFDA78}"/>
          </ac:spMkLst>
        </pc:spChg>
        <pc:spChg chg="add del mod">
          <ac:chgData name="Bentley, Andrew" userId="8950c434-58e8-4736-be54-190d34a5b637" providerId="ADAL" clId="{79DEE696-DA58-4F91-8D23-8AE2C8FF1E6A}" dt="2018-11-08T14:48:18.793" v="12048"/>
          <ac:spMkLst>
            <pc:docMk/>
            <pc:sldMk cId="2229524807" sldId="339"/>
            <ac:spMk id="107" creationId="{277F90F6-BEB4-407C-B385-9DE3461E8B6B}"/>
          </ac:spMkLst>
        </pc:spChg>
        <pc:spChg chg="add del mod">
          <ac:chgData name="Bentley, Andrew" userId="8950c434-58e8-4736-be54-190d34a5b637" providerId="ADAL" clId="{79DEE696-DA58-4F91-8D23-8AE2C8FF1E6A}" dt="2018-11-08T14:48:18.793" v="12048"/>
          <ac:spMkLst>
            <pc:docMk/>
            <pc:sldMk cId="2229524807" sldId="339"/>
            <ac:spMk id="108" creationId="{07B89E44-4D9D-4778-AD71-776D55E60563}"/>
          </ac:spMkLst>
        </pc:spChg>
        <pc:spChg chg="add mod">
          <ac:chgData name="Bentley, Andrew" userId="8950c434-58e8-4736-be54-190d34a5b637" providerId="ADAL" clId="{79DEE696-DA58-4F91-8D23-8AE2C8FF1E6A}" dt="2018-11-08T14:48:31.018" v="12052" actId="1076"/>
          <ac:spMkLst>
            <pc:docMk/>
            <pc:sldMk cId="2229524807" sldId="339"/>
            <ac:spMk id="109" creationId="{B07E0511-0646-4EB3-B2F4-E09E3CA76B02}"/>
          </ac:spMkLst>
        </pc:spChg>
        <pc:spChg chg="add mod">
          <ac:chgData name="Bentley, Andrew" userId="8950c434-58e8-4736-be54-190d34a5b637" providerId="ADAL" clId="{79DEE696-DA58-4F91-8D23-8AE2C8FF1E6A}" dt="2018-11-08T14:48:31.018" v="12052" actId="1076"/>
          <ac:spMkLst>
            <pc:docMk/>
            <pc:sldMk cId="2229524807" sldId="339"/>
            <ac:spMk id="111" creationId="{898B3768-B225-4C9E-886A-6FD4CE56CC15}"/>
          </ac:spMkLst>
        </pc:spChg>
        <pc:spChg chg="add mod">
          <ac:chgData name="Bentley, Andrew" userId="8950c434-58e8-4736-be54-190d34a5b637" providerId="ADAL" clId="{79DEE696-DA58-4F91-8D23-8AE2C8FF1E6A}" dt="2018-11-08T14:48:31.018" v="12052" actId="1076"/>
          <ac:spMkLst>
            <pc:docMk/>
            <pc:sldMk cId="2229524807" sldId="339"/>
            <ac:spMk id="112" creationId="{CA319753-250B-4383-A047-2849C7460E02}"/>
          </ac:spMkLst>
        </pc:spChg>
        <pc:spChg chg="add mod">
          <ac:chgData name="Bentley, Andrew" userId="8950c434-58e8-4736-be54-190d34a5b637" providerId="ADAL" clId="{79DEE696-DA58-4F91-8D23-8AE2C8FF1E6A}" dt="2018-11-08T14:48:31.018" v="12052" actId="1076"/>
          <ac:spMkLst>
            <pc:docMk/>
            <pc:sldMk cId="2229524807" sldId="339"/>
            <ac:spMk id="113" creationId="{A09FF0AE-1054-42B0-AB4D-16119691CE3E}"/>
          </ac:spMkLst>
        </pc:spChg>
        <pc:spChg chg="add mod">
          <ac:chgData name="Bentley, Andrew" userId="8950c434-58e8-4736-be54-190d34a5b637" providerId="ADAL" clId="{79DEE696-DA58-4F91-8D23-8AE2C8FF1E6A}" dt="2018-11-08T14:48:31.018" v="12052" actId="1076"/>
          <ac:spMkLst>
            <pc:docMk/>
            <pc:sldMk cId="2229524807" sldId="339"/>
            <ac:spMk id="114" creationId="{C735D2A6-D460-4D64-8D58-7E06A0B1587F}"/>
          </ac:spMkLst>
        </pc:spChg>
        <pc:spChg chg="add mod">
          <ac:chgData name="Bentley, Andrew" userId="8950c434-58e8-4736-be54-190d34a5b637" providerId="ADAL" clId="{79DEE696-DA58-4F91-8D23-8AE2C8FF1E6A}" dt="2018-11-08T14:48:31.018" v="12052" actId="1076"/>
          <ac:spMkLst>
            <pc:docMk/>
            <pc:sldMk cId="2229524807" sldId="339"/>
            <ac:spMk id="115" creationId="{26E4E6DD-7F46-423E-A271-5BD332133959}"/>
          </ac:spMkLst>
        </pc:spChg>
        <pc:spChg chg="add mod">
          <ac:chgData name="Bentley, Andrew" userId="8950c434-58e8-4736-be54-190d34a5b637" providerId="ADAL" clId="{79DEE696-DA58-4F91-8D23-8AE2C8FF1E6A}" dt="2018-11-08T14:49:00.772" v="12060" actId="1076"/>
          <ac:spMkLst>
            <pc:docMk/>
            <pc:sldMk cId="2229524807" sldId="339"/>
            <ac:spMk id="117" creationId="{DC14B7B0-331A-4B77-A70E-EC687993C6AA}"/>
          </ac:spMkLst>
        </pc:spChg>
        <pc:spChg chg="add mod">
          <ac:chgData name="Bentley, Andrew" userId="8950c434-58e8-4736-be54-190d34a5b637" providerId="ADAL" clId="{79DEE696-DA58-4F91-8D23-8AE2C8FF1E6A}" dt="2018-11-08T14:48:31.018" v="12052" actId="1076"/>
          <ac:spMkLst>
            <pc:docMk/>
            <pc:sldMk cId="2229524807" sldId="339"/>
            <ac:spMk id="119" creationId="{80493C00-4DB1-4A99-80DA-0791A4C608C7}"/>
          </ac:spMkLst>
        </pc:spChg>
        <pc:spChg chg="add mod">
          <ac:chgData name="Bentley, Andrew" userId="8950c434-58e8-4736-be54-190d34a5b637" providerId="ADAL" clId="{79DEE696-DA58-4F91-8D23-8AE2C8FF1E6A}" dt="2018-11-08T14:48:31.018" v="12052" actId="1076"/>
          <ac:spMkLst>
            <pc:docMk/>
            <pc:sldMk cId="2229524807" sldId="339"/>
            <ac:spMk id="121" creationId="{71125444-459F-4AE7-9CC0-D6E9F0A8AD2E}"/>
          </ac:spMkLst>
        </pc:spChg>
        <pc:spChg chg="add mod">
          <ac:chgData name="Bentley, Andrew" userId="8950c434-58e8-4736-be54-190d34a5b637" providerId="ADAL" clId="{79DEE696-DA58-4F91-8D23-8AE2C8FF1E6A}" dt="2018-11-08T14:48:31.018" v="12052" actId="1076"/>
          <ac:spMkLst>
            <pc:docMk/>
            <pc:sldMk cId="2229524807" sldId="339"/>
            <ac:spMk id="123" creationId="{1F843F51-7A4B-4DD0-9566-B0437875AA45}"/>
          </ac:spMkLst>
        </pc:spChg>
        <pc:spChg chg="add mod">
          <ac:chgData name="Bentley, Andrew" userId="8950c434-58e8-4736-be54-190d34a5b637" providerId="ADAL" clId="{79DEE696-DA58-4F91-8D23-8AE2C8FF1E6A}" dt="2018-11-08T14:48:31.018" v="12052" actId="1076"/>
          <ac:spMkLst>
            <pc:docMk/>
            <pc:sldMk cId="2229524807" sldId="339"/>
            <ac:spMk id="124" creationId="{A7257E40-D3E9-4A23-B9F1-0259A2C294B7}"/>
          </ac:spMkLst>
        </pc:spChg>
        <pc:spChg chg="add mod">
          <ac:chgData name="Bentley, Andrew" userId="8950c434-58e8-4736-be54-190d34a5b637" providerId="ADAL" clId="{79DEE696-DA58-4F91-8D23-8AE2C8FF1E6A}" dt="2018-11-08T14:48:31.018" v="12052" actId="1076"/>
          <ac:spMkLst>
            <pc:docMk/>
            <pc:sldMk cId="2229524807" sldId="339"/>
            <ac:spMk id="126" creationId="{D7219B5E-4F53-46BF-8AAD-DCC52266820A}"/>
          </ac:spMkLst>
        </pc:spChg>
        <pc:spChg chg="add mod">
          <ac:chgData name="Bentley, Andrew" userId="8950c434-58e8-4736-be54-190d34a5b637" providerId="ADAL" clId="{79DEE696-DA58-4F91-8D23-8AE2C8FF1E6A}" dt="2018-11-08T14:48:31.018" v="12052" actId="1076"/>
          <ac:spMkLst>
            <pc:docMk/>
            <pc:sldMk cId="2229524807" sldId="339"/>
            <ac:spMk id="127" creationId="{BB723848-6D79-4BEA-A661-27D10CE48043}"/>
          </ac:spMkLst>
        </pc:spChg>
        <pc:spChg chg="add mod">
          <ac:chgData name="Bentley, Andrew" userId="8950c434-58e8-4736-be54-190d34a5b637" providerId="ADAL" clId="{79DEE696-DA58-4F91-8D23-8AE2C8FF1E6A}" dt="2018-11-08T14:48:31.018" v="12052" actId="1076"/>
          <ac:spMkLst>
            <pc:docMk/>
            <pc:sldMk cId="2229524807" sldId="339"/>
            <ac:spMk id="128" creationId="{6F1F8F14-4B11-4E19-B5E3-AD3E5D914474}"/>
          </ac:spMkLst>
        </pc:spChg>
        <pc:spChg chg="add mod">
          <ac:chgData name="Bentley, Andrew" userId="8950c434-58e8-4736-be54-190d34a5b637" providerId="ADAL" clId="{79DEE696-DA58-4F91-8D23-8AE2C8FF1E6A}" dt="2018-11-08T14:48:31.018" v="12052" actId="1076"/>
          <ac:spMkLst>
            <pc:docMk/>
            <pc:sldMk cId="2229524807" sldId="339"/>
            <ac:spMk id="129" creationId="{55856505-A8DE-4113-A2C3-5C07BB614CE5}"/>
          </ac:spMkLst>
        </pc:spChg>
        <pc:spChg chg="add mod">
          <ac:chgData name="Bentley, Andrew" userId="8950c434-58e8-4736-be54-190d34a5b637" providerId="ADAL" clId="{79DEE696-DA58-4F91-8D23-8AE2C8FF1E6A}" dt="2018-11-08T14:48:31.018" v="12052" actId="1076"/>
          <ac:spMkLst>
            <pc:docMk/>
            <pc:sldMk cId="2229524807" sldId="339"/>
            <ac:spMk id="130" creationId="{21398A7D-7ABC-4595-A5F9-3CE1AF6873F3}"/>
          </ac:spMkLst>
        </pc:spChg>
        <pc:spChg chg="add mod">
          <ac:chgData name="Bentley, Andrew" userId="8950c434-58e8-4736-be54-190d34a5b637" providerId="ADAL" clId="{79DEE696-DA58-4F91-8D23-8AE2C8FF1E6A}" dt="2018-11-08T14:48:31.018" v="12052" actId="1076"/>
          <ac:spMkLst>
            <pc:docMk/>
            <pc:sldMk cId="2229524807" sldId="339"/>
            <ac:spMk id="132" creationId="{1C23E110-4CC0-4B0B-93BC-4EFDD9334AE4}"/>
          </ac:spMkLst>
        </pc:spChg>
        <pc:spChg chg="add mod">
          <ac:chgData name="Bentley, Andrew" userId="8950c434-58e8-4736-be54-190d34a5b637" providerId="ADAL" clId="{79DEE696-DA58-4F91-8D23-8AE2C8FF1E6A}" dt="2018-11-08T14:48:31.018" v="12052" actId="1076"/>
          <ac:spMkLst>
            <pc:docMk/>
            <pc:sldMk cId="2229524807" sldId="339"/>
            <ac:spMk id="134" creationId="{19055965-EF8D-4951-B7AD-89575DC1CD4B}"/>
          </ac:spMkLst>
        </pc:spChg>
        <pc:spChg chg="add mod">
          <ac:chgData name="Bentley, Andrew" userId="8950c434-58e8-4736-be54-190d34a5b637" providerId="ADAL" clId="{79DEE696-DA58-4F91-8D23-8AE2C8FF1E6A}" dt="2018-11-08T14:48:31.018" v="12052" actId="1076"/>
          <ac:spMkLst>
            <pc:docMk/>
            <pc:sldMk cId="2229524807" sldId="339"/>
            <ac:spMk id="136" creationId="{FE9BEB2B-F73E-4FEC-8D0F-968370206658}"/>
          </ac:spMkLst>
        </pc:spChg>
        <pc:spChg chg="add mod">
          <ac:chgData name="Bentley, Andrew" userId="8950c434-58e8-4736-be54-190d34a5b637" providerId="ADAL" clId="{79DEE696-DA58-4F91-8D23-8AE2C8FF1E6A}" dt="2018-11-08T14:48:31.018" v="12052" actId="1076"/>
          <ac:spMkLst>
            <pc:docMk/>
            <pc:sldMk cId="2229524807" sldId="339"/>
            <ac:spMk id="138" creationId="{5C747447-6D76-411E-838F-000558128913}"/>
          </ac:spMkLst>
        </pc:spChg>
        <pc:spChg chg="add mod">
          <ac:chgData name="Bentley, Andrew" userId="8950c434-58e8-4736-be54-190d34a5b637" providerId="ADAL" clId="{79DEE696-DA58-4F91-8D23-8AE2C8FF1E6A}" dt="2018-11-08T14:48:36.814" v="12053" actId="1076"/>
          <ac:spMkLst>
            <pc:docMk/>
            <pc:sldMk cId="2229524807" sldId="339"/>
            <ac:spMk id="139" creationId="{2A37DA81-DDEC-4B08-94E4-E0FBD607D2F2}"/>
          </ac:spMkLst>
        </pc:spChg>
        <pc:spChg chg="add mod">
          <ac:chgData name="Bentley, Andrew" userId="8950c434-58e8-4736-be54-190d34a5b637" providerId="ADAL" clId="{79DEE696-DA58-4F91-8D23-8AE2C8FF1E6A}" dt="2018-11-08T14:48:44.960" v="12055" actId="14100"/>
          <ac:spMkLst>
            <pc:docMk/>
            <pc:sldMk cId="2229524807" sldId="339"/>
            <ac:spMk id="140" creationId="{F230C365-3AB0-47AC-8B5F-B8232F1515BC}"/>
          </ac:spMkLst>
        </pc:spChg>
        <pc:spChg chg="add mod">
          <ac:chgData name="Bentley, Andrew" userId="8950c434-58e8-4736-be54-190d34a5b637" providerId="ADAL" clId="{79DEE696-DA58-4F91-8D23-8AE2C8FF1E6A}" dt="2018-11-08T14:48:53.924" v="12057" actId="14100"/>
          <ac:spMkLst>
            <pc:docMk/>
            <pc:sldMk cId="2229524807" sldId="339"/>
            <ac:spMk id="141" creationId="{D877B532-50A7-4803-AA42-A43F07BF593E}"/>
          </ac:spMkLst>
        </pc:spChg>
        <pc:spChg chg="add mod">
          <ac:chgData name="Bentley, Andrew" userId="8950c434-58e8-4736-be54-190d34a5b637" providerId="ADAL" clId="{79DEE696-DA58-4F91-8D23-8AE2C8FF1E6A}" dt="2018-11-08T14:49:10.567" v="12063" actId="208"/>
          <ac:spMkLst>
            <pc:docMk/>
            <pc:sldMk cId="2229524807" sldId="339"/>
            <ac:spMk id="142" creationId="{1E2CE561-2EA6-44C3-9349-DF94B554EEB3}"/>
          </ac:spMkLst>
        </pc:spChg>
        <pc:picChg chg="add mod">
          <ac:chgData name="Bentley, Andrew" userId="8950c434-58e8-4736-be54-190d34a5b637" providerId="ADAL" clId="{79DEE696-DA58-4F91-8D23-8AE2C8FF1E6A}" dt="2018-10-25T10:24:42.928" v="2751" actId="1076"/>
          <ac:picMkLst>
            <pc:docMk/>
            <pc:sldMk cId="2229524807" sldId="339"/>
            <ac:picMk id="46" creationId="{F375DA01-DB08-4F91-AA95-4641AEB7553F}"/>
          </ac:picMkLst>
        </pc:picChg>
        <pc:picChg chg="del">
          <ac:chgData name="Bentley, Andrew" userId="8950c434-58e8-4736-be54-190d34a5b637" providerId="ADAL" clId="{79DEE696-DA58-4F91-8D23-8AE2C8FF1E6A}" dt="2018-10-25T10:24:26.451" v="2748" actId="478"/>
          <ac:picMkLst>
            <pc:docMk/>
            <pc:sldMk cId="2229524807" sldId="339"/>
            <ac:picMk id="76" creationId="{86E75BE9-59B3-4C50-9947-A43E0460AC11}"/>
          </ac:picMkLst>
        </pc:picChg>
        <pc:cxnChg chg="add del mod">
          <ac:chgData name="Bentley, Andrew" userId="8950c434-58e8-4736-be54-190d34a5b637" providerId="ADAL" clId="{79DEE696-DA58-4F91-8D23-8AE2C8FF1E6A}" dt="2018-11-08T14:48:18.793" v="12048"/>
          <ac:cxnSpMkLst>
            <pc:docMk/>
            <pc:sldMk cId="2229524807" sldId="339"/>
            <ac:cxnSpMk id="63" creationId="{E2FF0E9C-E3AE-4AD0-81A9-C2522F1F6AB6}"/>
          </ac:cxnSpMkLst>
        </pc:cxnChg>
        <pc:cxnChg chg="add del mod">
          <ac:chgData name="Bentley, Andrew" userId="8950c434-58e8-4736-be54-190d34a5b637" providerId="ADAL" clId="{79DEE696-DA58-4F91-8D23-8AE2C8FF1E6A}" dt="2018-11-08T14:48:18.793" v="12048"/>
          <ac:cxnSpMkLst>
            <pc:docMk/>
            <pc:sldMk cId="2229524807" sldId="339"/>
            <ac:cxnSpMk id="69" creationId="{2DF586C4-CB0E-4E23-BBCF-C6BEA97D78A4}"/>
          </ac:cxnSpMkLst>
        </pc:cxnChg>
        <pc:cxnChg chg="add del mod">
          <ac:chgData name="Bentley, Andrew" userId="8950c434-58e8-4736-be54-190d34a5b637" providerId="ADAL" clId="{79DEE696-DA58-4F91-8D23-8AE2C8FF1E6A}" dt="2018-11-08T14:48:25.077" v="12050" actId="478"/>
          <ac:cxnSpMkLst>
            <pc:docMk/>
            <pc:sldMk cId="2229524807" sldId="339"/>
            <ac:cxnSpMk id="71" creationId="{F0872BAE-5042-4E8E-9D7A-07C56D5F7ACB}"/>
          </ac:cxnSpMkLst>
        </pc:cxnChg>
        <pc:cxnChg chg="add del mod">
          <ac:chgData name="Bentley, Andrew" userId="8950c434-58e8-4736-be54-190d34a5b637" providerId="ADAL" clId="{79DEE696-DA58-4F91-8D23-8AE2C8FF1E6A}" dt="2018-11-08T14:48:18.793" v="12048"/>
          <ac:cxnSpMkLst>
            <pc:docMk/>
            <pc:sldMk cId="2229524807" sldId="339"/>
            <ac:cxnSpMk id="72" creationId="{E9C62EC1-53CF-46EA-9C5E-9C0AD141955F}"/>
          </ac:cxnSpMkLst>
        </pc:cxnChg>
        <pc:cxnChg chg="add del">
          <ac:chgData name="Bentley, Andrew" userId="8950c434-58e8-4736-be54-190d34a5b637" providerId="ADAL" clId="{79DEE696-DA58-4F91-8D23-8AE2C8FF1E6A}" dt="2018-11-08T14:48:25.077" v="12050" actId="478"/>
          <ac:cxnSpMkLst>
            <pc:docMk/>
            <pc:sldMk cId="2229524807" sldId="339"/>
            <ac:cxnSpMk id="73" creationId="{01DFC482-D0C0-4AFC-BD78-5F5E2CEFF440}"/>
          </ac:cxnSpMkLst>
        </pc:cxnChg>
        <pc:cxnChg chg="add del">
          <ac:chgData name="Bentley, Andrew" userId="8950c434-58e8-4736-be54-190d34a5b637" providerId="ADAL" clId="{79DEE696-DA58-4F91-8D23-8AE2C8FF1E6A}" dt="2018-11-08T14:48:25.077" v="12050" actId="478"/>
          <ac:cxnSpMkLst>
            <pc:docMk/>
            <pc:sldMk cId="2229524807" sldId="339"/>
            <ac:cxnSpMk id="75" creationId="{5DBDC9B2-1D1B-47AA-8914-93BA8C9367E5}"/>
          </ac:cxnSpMkLst>
        </pc:cxnChg>
        <pc:cxnChg chg="add del mod">
          <ac:chgData name="Bentley, Andrew" userId="8950c434-58e8-4736-be54-190d34a5b637" providerId="ADAL" clId="{79DEE696-DA58-4F91-8D23-8AE2C8FF1E6A}" dt="2018-11-08T14:48:18.793" v="12048"/>
          <ac:cxnSpMkLst>
            <pc:docMk/>
            <pc:sldMk cId="2229524807" sldId="339"/>
            <ac:cxnSpMk id="76" creationId="{016D997B-3CD1-4BAA-9BA6-D0A4D1D3A492}"/>
          </ac:cxnSpMkLst>
        </pc:cxnChg>
        <pc:cxnChg chg="add del">
          <ac:chgData name="Bentley, Andrew" userId="8950c434-58e8-4736-be54-190d34a5b637" providerId="ADAL" clId="{79DEE696-DA58-4F91-8D23-8AE2C8FF1E6A}" dt="2018-11-08T14:48:25.077" v="12050" actId="478"/>
          <ac:cxnSpMkLst>
            <pc:docMk/>
            <pc:sldMk cId="2229524807" sldId="339"/>
            <ac:cxnSpMk id="77" creationId="{22D5B080-993B-4698-9020-6C90F5392354}"/>
          </ac:cxnSpMkLst>
        </pc:cxnChg>
        <pc:cxnChg chg="add del">
          <ac:chgData name="Bentley, Andrew" userId="8950c434-58e8-4736-be54-190d34a5b637" providerId="ADAL" clId="{79DEE696-DA58-4F91-8D23-8AE2C8FF1E6A}" dt="2018-11-08T14:48:25.077" v="12050" actId="478"/>
          <ac:cxnSpMkLst>
            <pc:docMk/>
            <pc:sldMk cId="2229524807" sldId="339"/>
            <ac:cxnSpMk id="79" creationId="{14EF29EC-9877-44E9-BC14-78CD78331E00}"/>
          </ac:cxnSpMkLst>
        </pc:cxnChg>
        <pc:cxnChg chg="add del mod">
          <ac:chgData name="Bentley, Andrew" userId="8950c434-58e8-4736-be54-190d34a5b637" providerId="ADAL" clId="{79DEE696-DA58-4F91-8D23-8AE2C8FF1E6A}" dt="2018-11-08T14:48:18.793" v="12048"/>
          <ac:cxnSpMkLst>
            <pc:docMk/>
            <pc:sldMk cId="2229524807" sldId="339"/>
            <ac:cxnSpMk id="80" creationId="{EEFFB3DB-0D3E-4EF5-BB48-C4A6F112993D}"/>
          </ac:cxnSpMkLst>
        </pc:cxnChg>
        <pc:cxnChg chg="add del">
          <ac:chgData name="Bentley, Andrew" userId="8950c434-58e8-4736-be54-190d34a5b637" providerId="ADAL" clId="{79DEE696-DA58-4F91-8D23-8AE2C8FF1E6A}" dt="2018-11-08T14:48:25.077" v="12050" actId="478"/>
          <ac:cxnSpMkLst>
            <pc:docMk/>
            <pc:sldMk cId="2229524807" sldId="339"/>
            <ac:cxnSpMk id="81" creationId="{BD97DDD2-2BC8-4D61-9FB6-99120AA785BD}"/>
          </ac:cxnSpMkLst>
        </pc:cxnChg>
        <pc:cxnChg chg="add del">
          <ac:chgData name="Bentley, Andrew" userId="8950c434-58e8-4736-be54-190d34a5b637" providerId="ADAL" clId="{79DEE696-DA58-4F91-8D23-8AE2C8FF1E6A}" dt="2018-11-08T14:48:25.077" v="12050" actId="478"/>
          <ac:cxnSpMkLst>
            <pc:docMk/>
            <pc:sldMk cId="2229524807" sldId="339"/>
            <ac:cxnSpMk id="82" creationId="{23E37111-D5AE-424C-AB85-D41EE2EAC4D2}"/>
          </ac:cxnSpMkLst>
        </pc:cxnChg>
        <pc:cxnChg chg="add del">
          <ac:chgData name="Bentley, Andrew" userId="8950c434-58e8-4736-be54-190d34a5b637" providerId="ADAL" clId="{79DEE696-DA58-4F91-8D23-8AE2C8FF1E6A}" dt="2018-11-08T14:48:25.077" v="12050" actId="478"/>
          <ac:cxnSpMkLst>
            <pc:docMk/>
            <pc:sldMk cId="2229524807" sldId="339"/>
            <ac:cxnSpMk id="83" creationId="{B77E3CEA-D149-457B-9197-A58B2F544E4A}"/>
          </ac:cxnSpMkLst>
        </pc:cxnChg>
        <pc:cxnChg chg="add del">
          <ac:chgData name="Bentley, Andrew" userId="8950c434-58e8-4736-be54-190d34a5b637" providerId="ADAL" clId="{79DEE696-DA58-4F91-8D23-8AE2C8FF1E6A}" dt="2018-11-08T14:48:25.077" v="12050" actId="478"/>
          <ac:cxnSpMkLst>
            <pc:docMk/>
            <pc:sldMk cId="2229524807" sldId="339"/>
            <ac:cxnSpMk id="84" creationId="{E3B77236-8BC9-404D-9C8F-A66C758C9D55}"/>
          </ac:cxnSpMkLst>
        </pc:cxnChg>
        <pc:cxnChg chg="add del">
          <ac:chgData name="Bentley, Andrew" userId="8950c434-58e8-4736-be54-190d34a5b637" providerId="ADAL" clId="{79DEE696-DA58-4F91-8D23-8AE2C8FF1E6A}" dt="2018-11-08T14:48:25.077" v="12050" actId="478"/>
          <ac:cxnSpMkLst>
            <pc:docMk/>
            <pc:sldMk cId="2229524807" sldId="339"/>
            <ac:cxnSpMk id="85" creationId="{3C972CBF-18AF-44F3-98B0-838D0C8E95B6}"/>
          </ac:cxnSpMkLst>
        </pc:cxnChg>
        <pc:cxnChg chg="add del">
          <ac:chgData name="Bentley, Andrew" userId="8950c434-58e8-4736-be54-190d34a5b637" providerId="ADAL" clId="{79DEE696-DA58-4F91-8D23-8AE2C8FF1E6A}" dt="2018-11-08T14:48:25.077" v="12050" actId="478"/>
          <ac:cxnSpMkLst>
            <pc:docMk/>
            <pc:sldMk cId="2229524807" sldId="339"/>
            <ac:cxnSpMk id="86" creationId="{DF58FF68-4CBE-489A-BC51-6CA216B0F70A}"/>
          </ac:cxnSpMkLst>
        </pc:cxnChg>
        <pc:cxnChg chg="add del mod">
          <ac:chgData name="Bentley, Andrew" userId="8950c434-58e8-4736-be54-190d34a5b637" providerId="ADAL" clId="{79DEE696-DA58-4F91-8D23-8AE2C8FF1E6A}" dt="2018-11-08T14:48:18.793" v="12048"/>
          <ac:cxnSpMkLst>
            <pc:docMk/>
            <pc:sldMk cId="2229524807" sldId="339"/>
            <ac:cxnSpMk id="92" creationId="{124A6439-7D4A-49BD-91B5-DC43138B1307}"/>
          </ac:cxnSpMkLst>
        </pc:cxnChg>
        <pc:cxnChg chg="add del mod">
          <ac:chgData name="Bentley, Andrew" userId="8950c434-58e8-4736-be54-190d34a5b637" providerId="ADAL" clId="{79DEE696-DA58-4F91-8D23-8AE2C8FF1E6A}" dt="2018-11-08T14:48:18.793" v="12048"/>
          <ac:cxnSpMkLst>
            <pc:docMk/>
            <pc:sldMk cId="2229524807" sldId="339"/>
            <ac:cxnSpMk id="98" creationId="{58CE3CE3-B46E-4393-A743-19FB3AB43A50}"/>
          </ac:cxnSpMkLst>
        </pc:cxnChg>
        <pc:cxnChg chg="add del mod">
          <ac:chgData name="Bentley, Andrew" userId="8950c434-58e8-4736-be54-190d34a5b637" providerId="ADAL" clId="{79DEE696-DA58-4F91-8D23-8AE2C8FF1E6A}" dt="2018-11-08T14:48:18.793" v="12048"/>
          <ac:cxnSpMkLst>
            <pc:docMk/>
            <pc:sldMk cId="2229524807" sldId="339"/>
            <ac:cxnSpMk id="100" creationId="{9F98408B-FFB8-4448-B1E7-34BB431AA1F4}"/>
          </ac:cxnSpMkLst>
        </pc:cxnChg>
        <pc:cxnChg chg="add del mod">
          <ac:chgData name="Bentley, Andrew" userId="8950c434-58e8-4736-be54-190d34a5b637" providerId="ADAL" clId="{79DEE696-DA58-4F91-8D23-8AE2C8FF1E6A}" dt="2018-11-08T14:48:18.793" v="12048"/>
          <ac:cxnSpMkLst>
            <pc:docMk/>
            <pc:sldMk cId="2229524807" sldId="339"/>
            <ac:cxnSpMk id="102" creationId="{756EE7E3-CB38-435E-897F-F37D8D155504}"/>
          </ac:cxnSpMkLst>
        </pc:cxnChg>
        <pc:cxnChg chg="add del mod">
          <ac:chgData name="Bentley, Andrew" userId="8950c434-58e8-4736-be54-190d34a5b637" providerId="ADAL" clId="{79DEE696-DA58-4F91-8D23-8AE2C8FF1E6A}" dt="2018-11-08T14:48:18.793" v="12048"/>
          <ac:cxnSpMkLst>
            <pc:docMk/>
            <pc:sldMk cId="2229524807" sldId="339"/>
            <ac:cxnSpMk id="104" creationId="{25EF08F2-0B98-43B5-AC2D-3B9B0C7B6820}"/>
          </ac:cxnSpMkLst>
        </pc:cxnChg>
        <pc:cxnChg chg="add mod">
          <ac:chgData name="Bentley, Andrew" userId="8950c434-58e8-4736-be54-190d34a5b637" providerId="ADAL" clId="{79DEE696-DA58-4F91-8D23-8AE2C8FF1E6A}" dt="2018-11-08T14:48:31.018" v="12052" actId="1076"/>
          <ac:cxnSpMkLst>
            <pc:docMk/>
            <pc:sldMk cId="2229524807" sldId="339"/>
            <ac:cxnSpMk id="110" creationId="{996E7943-4BA8-4B0D-9225-B93349937F86}"/>
          </ac:cxnSpMkLst>
        </pc:cxnChg>
        <pc:cxnChg chg="add mod">
          <ac:chgData name="Bentley, Andrew" userId="8950c434-58e8-4736-be54-190d34a5b637" providerId="ADAL" clId="{79DEE696-DA58-4F91-8D23-8AE2C8FF1E6A}" dt="2018-11-08T14:49:00.772" v="12060" actId="1076"/>
          <ac:cxnSpMkLst>
            <pc:docMk/>
            <pc:sldMk cId="2229524807" sldId="339"/>
            <ac:cxnSpMk id="116" creationId="{916F9B21-19BB-4EBB-9B26-ABE8465C8738}"/>
          </ac:cxnSpMkLst>
        </pc:cxnChg>
        <pc:cxnChg chg="add mod">
          <ac:chgData name="Bentley, Andrew" userId="8950c434-58e8-4736-be54-190d34a5b637" providerId="ADAL" clId="{79DEE696-DA58-4F91-8D23-8AE2C8FF1E6A}" dt="2018-11-08T14:48:31.018" v="12052" actId="1076"/>
          <ac:cxnSpMkLst>
            <pc:docMk/>
            <pc:sldMk cId="2229524807" sldId="339"/>
            <ac:cxnSpMk id="118" creationId="{5ACC47A6-9F15-468D-A1C9-F8738B993C45}"/>
          </ac:cxnSpMkLst>
        </pc:cxnChg>
        <pc:cxnChg chg="add mod">
          <ac:chgData name="Bentley, Andrew" userId="8950c434-58e8-4736-be54-190d34a5b637" providerId="ADAL" clId="{79DEE696-DA58-4F91-8D23-8AE2C8FF1E6A}" dt="2018-11-08T14:48:31.018" v="12052" actId="1076"/>
          <ac:cxnSpMkLst>
            <pc:docMk/>
            <pc:sldMk cId="2229524807" sldId="339"/>
            <ac:cxnSpMk id="120" creationId="{EDAE25B0-9B9A-41F0-A7F9-36032FD61F39}"/>
          </ac:cxnSpMkLst>
        </pc:cxnChg>
        <pc:cxnChg chg="add mod">
          <ac:chgData name="Bentley, Andrew" userId="8950c434-58e8-4736-be54-190d34a5b637" providerId="ADAL" clId="{79DEE696-DA58-4F91-8D23-8AE2C8FF1E6A}" dt="2018-11-08T14:48:31.018" v="12052" actId="1076"/>
          <ac:cxnSpMkLst>
            <pc:docMk/>
            <pc:sldMk cId="2229524807" sldId="339"/>
            <ac:cxnSpMk id="122" creationId="{C20A8724-187C-43B8-B234-ED0B5617AE3F}"/>
          </ac:cxnSpMkLst>
        </pc:cxnChg>
        <pc:cxnChg chg="add mod">
          <ac:chgData name="Bentley, Andrew" userId="8950c434-58e8-4736-be54-190d34a5b637" providerId="ADAL" clId="{79DEE696-DA58-4F91-8D23-8AE2C8FF1E6A}" dt="2018-11-08T14:48:31.018" v="12052" actId="1076"/>
          <ac:cxnSpMkLst>
            <pc:docMk/>
            <pc:sldMk cId="2229524807" sldId="339"/>
            <ac:cxnSpMk id="125" creationId="{62FFF22E-855C-4609-B057-A99C54066D9D}"/>
          </ac:cxnSpMkLst>
        </pc:cxnChg>
        <pc:cxnChg chg="add mod">
          <ac:chgData name="Bentley, Andrew" userId="8950c434-58e8-4736-be54-190d34a5b637" providerId="ADAL" clId="{79DEE696-DA58-4F91-8D23-8AE2C8FF1E6A}" dt="2018-11-08T14:48:31.018" v="12052" actId="1076"/>
          <ac:cxnSpMkLst>
            <pc:docMk/>
            <pc:sldMk cId="2229524807" sldId="339"/>
            <ac:cxnSpMk id="131" creationId="{85240445-A0D6-41E8-81BB-A9D8FC4F4C2F}"/>
          </ac:cxnSpMkLst>
        </pc:cxnChg>
        <pc:cxnChg chg="add mod">
          <ac:chgData name="Bentley, Andrew" userId="8950c434-58e8-4736-be54-190d34a5b637" providerId="ADAL" clId="{79DEE696-DA58-4F91-8D23-8AE2C8FF1E6A}" dt="2018-11-08T14:48:31.018" v="12052" actId="1076"/>
          <ac:cxnSpMkLst>
            <pc:docMk/>
            <pc:sldMk cId="2229524807" sldId="339"/>
            <ac:cxnSpMk id="133" creationId="{2D399260-4201-4F6D-9423-EF922E2CCEA0}"/>
          </ac:cxnSpMkLst>
        </pc:cxnChg>
        <pc:cxnChg chg="add mod">
          <ac:chgData name="Bentley, Andrew" userId="8950c434-58e8-4736-be54-190d34a5b637" providerId="ADAL" clId="{79DEE696-DA58-4F91-8D23-8AE2C8FF1E6A}" dt="2018-11-08T14:48:31.018" v="12052" actId="1076"/>
          <ac:cxnSpMkLst>
            <pc:docMk/>
            <pc:sldMk cId="2229524807" sldId="339"/>
            <ac:cxnSpMk id="135" creationId="{B9A054B2-FC30-42CA-96A3-5B6905470AEC}"/>
          </ac:cxnSpMkLst>
        </pc:cxnChg>
        <pc:cxnChg chg="add mod">
          <ac:chgData name="Bentley, Andrew" userId="8950c434-58e8-4736-be54-190d34a5b637" providerId="ADAL" clId="{79DEE696-DA58-4F91-8D23-8AE2C8FF1E6A}" dt="2018-11-08T14:48:31.018" v="12052" actId="1076"/>
          <ac:cxnSpMkLst>
            <pc:docMk/>
            <pc:sldMk cId="2229524807" sldId="339"/>
            <ac:cxnSpMk id="137" creationId="{974B5C0B-D388-47E1-A5AC-531FC00DB9F2}"/>
          </ac:cxnSpMkLst>
        </pc:cxnChg>
      </pc:sldChg>
      <pc:sldChg chg="delSp modSp add del ord setBg">
        <pc:chgData name="Bentley, Andrew" userId="8950c434-58e8-4736-be54-190d34a5b637" providerId="ADAL" clId="{79DEE696-DA58-4F91-8D23-8AE2C8FF1E6A}" dt="2018-11-13T15:41:29.558" v="13884" actId="478"/>
        <pc:sldMkLst>
          <pc:docMk/>
          <pc:sldMk cId="2033926401" sldId="340"/>
        </pc:sldMkLst>
        <pc:spChg chg="del mod">
          <ac:chgData name="Bentley, Andrew" userId="8950c434-58e8-4736-be54-190d34a5b637" providerId="ADAL" clId="{79DEE696-DA58-4F91-8D23-8AE2C8FF1E6A}" dt="2018-11-13T15:41:29.558" v="13884" actId="478"/>
          <ac:spMkLst>
            <pc:docMk/>
            <pc:sldMk cId="2033926401" sldId="340"/>
            <ac:spMk id="3" creationId="{C7678927-CE92-4A52-9A75-CE8167E289B1}"/>
          </ac:spMkLst>
        </pc:spChg>
      </pc:sldChg>
      <pc:sldChg chg="delSp add del ord setBg">
        <pc:chgData name="Bentley, Andrew" userId="8950c434-58e8-4736-be54-190d34a5b637" providerId="ADAL" clId="{79DEE696-DA58-4F91-8D23-8AE2C8FF1E6A}" dt="2018-11-13T15:41:33.239" v="13885" actId="478"/>
        <pc:sldMkLst>
          <pc:docMk/>
          <pc:sldMk cId="3440354194" sldId="341"/>
        </pc:sldMkLst>
        <pc:spChg chg="del">
          <ac:chgData name="Bentley, Andrew" userId="8950c434-58e8-4736-be54-190d34a5b637" providerId="ADAL" clId="{79DEE696-DA58-4F91-8D23-8AE2C8FF1E6A}" dt="2018-11-13T15:41:33.239" v="13885" actId="478"/>
          <ac:spMkLst>
            <pc:docMk/>
            <pc:sldMk cId="3440354194" sldId="341"/>
            <ac:spMk id="3" creationId="{B4378C07-84BF-498F-9A8E-C191AD7282AC}"/>
          </ac:spMkLst>
        </pc:spChg>
      </pc:sldChg>
      <pc:sldChg chg="delSp modSp add del ord setBg">
        <pc:chgData name="Bentley, Andrew" userId="8950c434-58e8-4736-be54-190d34a5b637" providerId="ADAL" clId="{79DEE696-DA58-4F91-8D23-8AE2C8FF1E6A}" dt="2018-11-13T15:41:24.335" v="13882" actId="1076"/>
        <pc:sldMkLst>
          <pc:docMk/>
          <pc:sldMk cId="2301525185" sldId="342"/>
        </pc:sldMkLst>
        <pc:spChg chg="del">
          <ac:chgData name="Bentley, Andrew" userId="8950c434-58e8-4736-be54-190d34a5b637" providerId="ADAL" clId="{79DEE696-DA58-4F91-8D23-8AE2C8FF1E6A}" dt="2018-11-13T15:41:10.922" v="13881" actId="478"/>
          <ac:spMkLst>
            <pc:docMk/>
            <pc:sldMk cId="2301525185" sldId="342"/>
            <ac:spMk id="3" creationId="{2E014F38-2DB2-49E7-BEFE-9395D343580F}"/>
          </ac:spMkLst>
        </pc:spChg>
        <pc:picChg chg="mod">
          <ac:chgData name="Bentley, Andrew" userId="8950c434-58e8-4736-be54-190d34a5b637" providerId="ADAL" clId="{79DEE696-DA58-4F91-8D23-8AE2C8FF1E6A}" dt="2018-11-13T15:41:24.335" v="13882" actId="1076"/>
          <ac:picMkLst>
            <pc:docMk/>
            <pc:sldMk cId="2301525185" sldId="342"/>
            <ac:picMk id="5" creationId="{559FFCE7-7029-4F5F-A52A-F842D32A10D6}"/>
          </ac:picMkLst>
        </pc:picChg>
      </pc:sldChg>
      <pc:sldChg chg="addSp delSp modSp add del ord setBg">
        <pc:chgData name="Bentley, Andrew" userId="8950c434-58e8-4736-be54-190d34a5b637" providerId="ADAL" clId="{79DEE696-DA58-4F91-8D23-8AE2C8FF1E6A}" dt="2018-11-13T15:35:59.111" v="13876" actId="167"/>
        <pc:sldMkLst>
          <pc:docMk/>
          <pc:sldMk cId="2902949896" sldId="343"/>
        </pc:sldMkLst>
        <pc:picChg chg="add del mod">
          <ac:chgData name="Bentley, Andrew" userId="8950c434-58e8-4736-be54-190d34a5b637" providerId="ADAL" clId="{79DEE696-DA58-4F91-8D23-8AE2C8FF1E6A}" dt="2018-11-13T15:35:45.739" v="13873" actId="478"/>
          <ac:picMkLst>
            <pc:docMk/>
            <pc:sldMk cId="2902949896" sldId="343"/>
            <ac:picMk id="13" creationId="{579102C7-05B6-4F89-AE02-F2E457DC6EB1}"/>
          </ac:picMkLst>
        </pc:picChg>
        <pc:picChg chg="add mod ord">
          <ac:chgData name="Bentley, Andrew" userId="8950c434-58e8-4736-be54-190d34a5b637" providerId="ADAL" clId="{79DEE696-DA58-4F91-8D23-8AE2C8FF1E6A}" dt="2018-11-13T15:35:59.111" v="13876" actId="167"/>
          <ac:picMkLst>
            <pc:docMk/>
            <pc:sldMk cId="2902949896" sldId="343"/>
            <ac:picMk id="14" creationId="{F3AF3591-5144-4C30-BF6D-DF0A6E8A9A7B}"/>
          </ac:picMkLst>
        </pc:picChg>
      </pc:sldChg>
      <pc:sldChg chg="addSp delSp modSp add del ord setBg">
        <pc:chgData name="Bentley, Andrew" userId="8950c434-58e8-4736-be54-190d34a5b637" providerId="ADAL" clId="{79DEE696-DA58-4F91-8D23-8AE2C8FF1E6A}" dt="2018-11-13T15:38:23.479" v="13880" actId="1076"/>
        <pc:sldMkLst>
          <pc:docMk/>
          <pc:sldMk cId="4125622691" sldId="344"/>
        </pc:sldMkLst>
        <pc:spChg chg="mod">
          <ac:chgData name="Bentley, Andrew" userId="8950c434-58e8-4736-be54-190d34a5b637" providerId="ADAL" clId="{79DEE696-DA58-4F91-8D23-8AE2C8FF1E6A}" dt="2018-11-13T15:38:23.479" v="13880" actId="1076"/>
          <ac:spMkLst>
            <pc:docMk/>
            <pc:sldMk cId="4125622691" sldId="344"/>
            <ac:spMk id="3" creationId="{4CFA5C88-18E0-4E5C-B0BC-44D83F7569FC}"/>
          </ac:spMkLst>
        </pc:spChg>
        <pc:spChg chg="del">
          <ac:chgData name="Bentley, Andrew" userId="8950c434-58e8-4736-be54-190d34a5b637" providerId="ADAL" clId="{79DEE696-DA58-4F91-8D23-8AE2C8FF1E6A}" dt="2018-11-13T15:38:12.186" v="13879" actId="478"/>
          <ac:spMkLst>
            <pc:docMk/>
            <pc:sldMk cId="4125622691" sldId="344"/>
            <ac:spMk id="6" creationId="{7ABE63D1-2F59-4841-9B2A-E91C4E828DD1}"/>
          </ac:spMkLst>
        </pc:spChg>
        <pc:picChg chg="add ord">
          <ac:chgData name="Bentley, Andrew" userId="8950c434-58e8-4736-be54-190d34a5b637" providerId="ADAL" clId="{79DEE696-DA58-4F91-8D23-8AE2C8FF1E6A}" dt="2018-11-13T15:36:05.745" v="13878" actId="167"/>
          <ac:picMkLst>
            <pc:docMk/>
            <pc:sldMk cId="4125622691" sldId="344"/>
            <ac:picMk id="23" creationId="{1891EABE-F0E6-46D6-9111-9EB7A4BCBBF0}"/>
          </ac:picMkLst>
        </pc:picChg>
      </pc:sldChg>
      <pc:sldChg chg="add del setBg">
        <pc:chgData name="Bentley, Andrew" userId="8950c434-58e8-4736-be54-190d34a5b637" providerId="ADAL" clId="{79DEE696-DA58-4F91-8D23-8AE2C8FF1E6A}" dt="2018-11-07T11:56:43.810" v="7663"/>
        <pc:sldMkLst>
          <pc:docMk/>
          <pc:sldMk cId="198532464" sldId="345"/>
        </pc:sldMkLst>
      </pc:sldChg>
      <pc:sldChg chg="delSp add del setBg">
        <pc:chgData name="Bentley, Andrew" userId="8950c434-58e8-4736-be54-190d34a5b637" providerId="ADAL" clId="{79DEE696-DA58-4F91-8D23-8AE2C8FF1E6A}" dt="2018-11-13T15:44:00.777" v="13899" actId="478"/>
        <pc:sldMkLst>
          <pc:docMk/>
          <pc:sldMk cId="1944952321" sldId="346"/>
        </pc:sldMkLst>
        <pc:spChg chg="del">
          <ac:chgData name="Bentley, Andrew" userId="8950c434-58e8-4736-be54-190d34a5b637" providerId="ADAL" clId="{79DEE696-DA58-4F91-8D23-8AE2C8FF1E6A}" dt="2018-11-13T15:44:00.777" v="13899" actId="478"/>
          <ac:spMkLst>
            <pc:docMk/>
            <pc:sldMk cId="1944952321" sldId="346"/>
            <ac:spMk id="3" creationId="{635CEEF3-EBD7-4AE9-9682-78138D3E1DC9}"/>
          </ac:spMkLst>
        </pc:spChg>
      </pc:sldChg>
      <pc:sldChg chg="delSp add del setBg">
        <pc:chgData name="Bentley, Andrew" userId="8950c434-58e8-4736-be54-190d34a5b637" providerId="ADAL" clId="{79DEE696-DA58-4F91-8D23-8AE2C8FF1E6A}" dt="2018-11-13T15:44:26.602" v="13900" actId="478"/>
        <pc:sldMkLst>
          <pc:docMk/>
          <pc:sldMk cId="1595037565" sldId="347"/>
        </pc:sldMkLst>
        <pc:spChg chg="del">
          <ac:chgData name="Bentley, Andrew" userId="8950c434-58e8-4736-be54-190d34a5b637" providerId="ADAL" clId="{79DEE696-DA58-4F91-8D23-8AE2C8FF1E6A}" dt="2018-11-13T15:44:26.602" v="13900" actId="478"/>
          <ac:spMkLst>
            <pc:docMk/>
            <pc:sldMk cId="1595037565" sldId="347"/>
            <ac:spMk id="3" creationId="{62C9E325-D90E-4916-80A2-0AC33101277B}"/>
          </ac:spMkLst>
        </pc:spChg>
      </pc:sldChg>
      <pc:sldChg chg="delSp modSp add del setBg">
        <pc:chgData name="Bentley, Andrew" userId="8950c434-58e8-4736-be54-190d34a5b637" providerId="ADAL" clId="{79DEE696-DA58-4F91-8D23-8AE2C8FF1E6A}" dt="2018-11-13T15:45:36.694" v="13901" actId="478"/>
        <pc:sldMkLst>
          <pc:docMk/>
          <pc:sldMk cId="702878020" sldId="348"/>
        </pc:sldMkLst>
        <pc:spChg chg="del">
          <ac:chgData name="Bentley, Andrew" userId="8950c434-58e8-4736-be54-190d34a5b637" providerId="ADAL" clId="{79DEE696-DA58-4F91-8D23-8AE2C8FF1E6A}" dt="2018-11-13T15:45:36.694" v="13901" actId="478"/>
          <ac:spMkLst>
            <pc:docMk/>
            <pc:sldMk cId="702878020" sldId="348"/>
            <ac:spMk id="3" creationId="{26BD5D04-126C-4091-AEEF-052A57097133}"/>
          </ac:spMkLst>
        </pc:spChg>
        <pc:spChg chg="mod">
          <ac:chgData name="Bentley, Andrew" userId="8950c434-58e8-4736-be54-190d34a5b637" providerId="ADAL" clId="{79DEE696-DA58-4F91-8D23-8AE2C8FF1E6A}" dt="2018-11-08T08:55:04.623" v="8861" actId="313"/>
          <ac:spMkLst>
            <pc:docMk/>
            <pc:sldMk cId="702878020" sldId="348"/>
            <ac:spMk id="8" creationId="{F1BD2A4F-BD6E-4088-BF93-1460436891C1}"/>
          </ac:spMkLst>
        </pc:spChg>
      </pc:sldChg>
      <pc:sldChg chg="delSp modSp add del setBg">
        <pc:chgData name="Bentley, Andrew" userId="8950c434-58e8-4736-be54-190d34a5b637" providerId="ADAL" clId="{79DEE696-DA58-4F91-8D23-8AE2C8FF1E6A}" dt="2018-11-13T15:45:39.143" v="13902" actId="478"/>
        <pc:sldMkLst>
          <pc:docMk/>
          <pc:sldMk cId="3172528203" sldId="349"/>
        </pc:sldMkLst>
        <pc:spChg chg="mod">
          <ac:chgData name="Bentley, Andrew" userId="8950c434-58e8-4736-be54-190d34a5b637" providerId="ADAL" clId="{79DEE696-DA58-4F91-8D23-8AE2C8FF1E6A}" dt="2018-11-08T08:55:06.436" v="8862" actId="313"/>
          <ac:spMkLst>
            <pc:docMk/>
            <pc:sldMk cId="3172528203" sldId="349"/>
            <ac:spMk id="8" creationId="{F1BD2A4F-BD6E-4088-BF93-1460436891C1}"/>
          </ac:spMkLst>
        </pc:spChg>
        <pc:spChg chg="del">
          <ac:chgData name="Bentley, Andrew" userId="8950c434-58e8-4736-be54-190d34a5b637" providerId="ADAL" clId="{79DEE696-DA58-4F91-8D23-8AE2C8FF1E6A}" dt="2018-11-13T15:45:39.143" v="13902" actId="478"/>
          <ac:spMkLst>
            <pc:docMk/>
            <pc:sldMk cId="3172528203" sldId="349"/>
            <ac:spMk id="10" creationId="{B2C13F5C-B60F-41C8-9358-49EB0B846936}"/>
          </ac:spMkLst>
        </pc:spChg>
        <pc:spChg chg="mod">
          <ac:chgData name="Bentley, Andrew" userId="8950c434-58e8-4736-be54-190d34a5b637" providerId="ADAL" clId="{79DEE696-DA58-4F91-8D23-8AE2C8FF1E6A}" dt="2018-11-08T08:55:07.204" v="8863" actId="313"/>
          <ac:spMkLst>
            <pc:docMk/>
            <pc:sldMk cId="3172528203" sldId="349"/>
            <ac:spMk id="19" creationId="{13DF6790-67EB-43C5-9E2A-315AB30BF798}"/>
          </ac:spMkLst>
        </pc:spChg>
      </pc:sldChg>
      <pc:sldChg chg="delSp modSp add del setBg">
        <pc:chgData name="Bentley, Andrew" userId="8950c434-58e8-4736-be54-190d34a5b637" providerId="ADAL" clId="{79DEE696-DA58-4F91-8D23-8AE2C8FF1E6A}" dt="2018-11-13T15:45:42.070" v="13904" actId="478"/>
        <pc:sldMkLst>
          <pc:docMk/>
          <pc:sldMk cId="204057950" sldId="350"/>
        </pc:sldMkLst>
        <pc:spChg chg="mod">
          <ac:chgData name="Bentley, Andrew" userId="8950c434-58e8-4736-be54-190d34a5b637" providerId="ADAL" clId="{79DEE696-DA58-4F91-8D23-8AE2C8FF1E6A}" dt="2018-11-08T08:55:10.100" v="8864" actId="313"/>
          <ac:spMkLst>
            <pc:docMk/>
            <pc:sldMk cId="204057950" sldId="350"/>
            <ac:spMk id="8" creationId="{F1BD2A4F-BD6E-4088-BF93-1460436891C1}"/>
          </ac:spMkLst>
        </pc:spChg>
        <pc:spChg chg="del mod">
          <ac:chgData name="Bentley, Andrew" userId="8950c434-58e8-4736-be54-190d34a5b637" providerId="ADAL" clId="{79DEE696-DA58-4F91-8D23-8AE2C8FF1E6A}" dt="2018-11-13T15:45:42.070" v="13904" actId="478"/>
          <ac:spMkLst>
            <pc:docMk/>
            <pc:sldMk cId="204057950" sldId="350"/>
            <ac:spMk id="10" creationId="{E6345061-5A30-4C6D-A0E8-AE9A82B3BBEB}"/>
          </ac:spMkLst>
        </pc:spChg>
        <pc:spChg chg="mod">
          <ac:chgData name="Bentley, Andrew" userId="8950c434-58e8-4736-be54-190d34a5b637" providerId="ADAL" clId="{79DEE696-DA58-4F91-8D23-8AE2C8FF1E6A}" dt="2018-11-08T08:55:11.649" v="8865" actId="313"/>
          <ac:spMkLst>
            <pc:docMk/>
            <pc:sldMk cId="204057950" sldId="350"/>
            <ac:spMk id="19" creationId="{13DF6790-67EB-43C5-9E2A-315AB30BF798}"/>
          </ac:spMkLst>
        </pc:spChg>
      </pc:sldChg>
      <pc:sldChg chg="delSp modSp add del setBg">
        <pc:chgData name="Bentley, Andrew" userId="8950c434-58e8-4736-be54-190d34a5b637" providerId="ADAL" clId="{79DEE696-DA58-4F91-8D23-8AE2C8FF1E6A}" dt="2018-11-13T15:45:44.089" v="13905" actId="478"/>
        <pc:sldMkLst>
          <pc:docMk/>
          <pc:sldMk cId="145166770" sldId="351"/>
        </pc:sldMkLst>
        <pc:spChg chg="mod">
          <ac:chgData name="Bentley, Andrew" userId="8950c434-58e8-4736-be54-190d34a5b637" providerId="ADAL" clId="{79DEE696-DA58-4F91-8D23-8AE2C8FF1E6A}" dt="2018-11-08T08:55:13.513" v="8866" actId="313"/>
          <ac:spMkLst>
            <pc:docMk/>
            <pc:sldMk cId="145166770" sldId="351"/>
            <ac:spMk id="8" creationId="{F1BD2A4F-BD6E-4088-BF93-1460436891C1}"/>
          </ac:spMkLst>
        </pc:spChg>
        <pc:spChg chg="del">
          <ac:chgData name="Bentley, Andrew" userId="8950c434-58e8-4736-be54-190d34a5b637" providerId="ADAL" clId="{79DEE696-DA58-4F91-8D23-8AE2C8FF1E6A}" dt="2018-11-13T15:45:44.089" v="13905" actId="478"/>
          <ac:spMkLst>
            <pc:docMk/>
            <pc:sldMk cId="145166770" sldId="351"/>
            <ac:spMk id="12" creationId="{7856A3EE-4585-48BF-B62D-B5B4E17D201B}"/>
          </ac:spMkLst>
        </pc:spChg>
      </pc:sldChg>
      <pc:sldChg chg="delSp modSp add del setBg">
        <pc:chgData name="Bentley, Andrew" userId="8950c434-58e8-4736-be54-190d34a5b637" providerId="ADAL" clId="{79DEE696-DA58-4F91-8D23-8AE2C8FF1E6A}" dt="2018-11-13T15:45:49.450" v="13906" actId="478"/>
        <pc:sldMkLst>
          <pc:docMk/>
          <pc:sldMk cId="2498586264" sldId="352"/>
        </pc:sldMkLst>
        <pc:spChg chg="mod">
          <ac:chgData name="Bentley, Andrew" userId="8950c434-58e8-4736-be54-190d34a5b637" providerId="ADAL" clId="{79DEE696-DA58-4F91-8D23-8AE2C8FF1E6A}" dt="2018-11-08T08:55:14.348" v="8867" actId="313"/>
          <ac:spMkLst>
            <pc:docMk/>
            <pc:sldMk cId="2498586264" sldId="352"/>
            <ac:spMk id="8" creationId="{F1BD2A4F-BD6E-4088-BF93-1460436891C1}"/>
          </ac:spMkLst>
        </pc:spChg>
        <pc:spChg chg="del">
          <ac:chgData name="Bentley, Andrew" userId="8950c434-58e8-4736-be54-190d34a5b637" providerId="ADAL" clId="{79DEE696-DA58-4F91-8D23-8AE2C8FF1E6A}" dt="2018-11-13T15:45:49.450" v="13906" actId="478"/>
          <ac:spMkLst>
            <pc:docMk/>
            <pc:sldMk cId="2498586264" sldId="352"/>
            <ac:spMk id="12" creationId="{105F5425-4D87-4D43-8377-BE1824A50023}"/>
          </ac:spMkLst>
        </pc:spChg>
      </pc:sldChg>
      <pc:sldChg chg="delSp modSp add del setBg">
        <pc:chgData name="Bentley, Andrew" userId="8950c434-58e8-4736-be54-190d34a5b637" providerId="ADAL" clId="{79DEE696-DA58-4F91-8D23-8AE2C8FF1E6A}" dt="2018-11-13T15:45:52.905" v="13907" actId="478"/>
        <pc:sldMkLst>
          <pc:docMk/>
          <pc:sldMk cId="4190868948" sldId="353"/>
        </pc:sldMkLst>
        <pc:spChg chg="mod">
          <ac:chgData name="Bentley, Andrew" userId="8950c434-58e8-4736-be54-190d34a5b637" providerId="ADAL" clId="{79DEE696-DA58-4F91-8D23-8AE2C8FF1E6A}" dt="2018-11-08T08:55:15.012" v="8868" actId="313"/>
          <ac:spMkLst>
            <pc:docMk/>
            <pc:sldMk cId="4190868948" sldId="353"/>
            <ac:spMk id="8" creationId="{F1BD2A4F-BD6E-4088-BF93-1460436891C1}"/>
          </ac:spMkLst>
        </pc:spChg>
        <pc:spChg chg="del">
          <ac:chgData name="Bentley, Andrew" userId="8950c434-58e8-4736-be54-190d34a5b637" providerId="ADAL" clId="{79DEE696-DA58-4F91-8D23-8AE2C8FF1E6A}" dt="2018-11-13T15:45:52.905" v="13907" actId="478"/>
          <ac:spMkLst>
            <pc:docMk/>
            <pc:sldMk cId="4190868948" sldId="353"/>
            <ac:spMk id="13" creationId="{AB6DAFCD-F6D2-4C2A-BC62-0EC8DF4F527D}"/>
          </ac:spMkLst>
        </pc:spChg>
      </pc:sldChg>
      <pc:sldChg chg="delSp modSp add del setBg">
        <pc:chgData name="Bentley, Andrew" userId="8950c434-58e8-4736-be54-190d34a5b637" providerId="ADAL" clId="{79DEE696-DA58-4F91-8D23-8AE2C8FF1E6A}" dt="2018-11-13T15:45:57.014" v="13908" actId="478"/>
        <pc:sldMkLst>
          <pc:docMk/>
          <pc:sldMk cId="3159971338" sldId="354"/>
        </pc:sldMkLst>
        <pc:spChg chg="mod">
          <ac:chgData name="Bentley, Andrew" userId="8950c434-58e8-4736-be54-190d34a5b637" providerId="ADAL" clId="{79DEE696-DA58-4F91-8D23-8AE2C8FF1E6A}" dt="2018-11-08T08:55:15.868" v="8869" actId="313"/>
          <ac:spMkLst>
            <pc:docMk/>
            <pc:sldMk cId="3159971338" sldId="354"/>
            <ac:spMk id="8" creationId="{F1BD2A4F-BD6E-4088-BF93-1460436891C1}"/>
          </ac:spMkLst>
        </pc:spChg>
        <pc:spChg chg="del">
          <ac:chgData name="Bentley, Andrew" userId="8950c434-58e8-4736-be54-190d34a5b637" providerId="ADAL" clId="{79DEE696-DA58-4F91-8D23-8AE2C8FF1E6A}" dt="2018-11-13T15:45:57.014" v="13908" actId="478"/>
          <ac:spMkLst>
            <pc:docMk/>
            <pc:sldMk cId="3159971338" sldId="354"/>
            <ac:spMk id="15" creationId="{2C255905-0747-4A0D-B315-088EC40CD0DE}"/>
          </ac:spMkLst>
        </pc:spChg>
        <pc:spChg chg="mod">
          <ac:chgData name="Bentley, Andrew" userId="8950c434-58e8-4736-be54-190d34a5b637" providerId="ADAL" clId="{79DEE696-DA58-4F91-8D23-8AE2C8FF1E6A}" dt="2018-10-25T09:22:28.495" v="2619" actId="313"/>
          <ac:spMkLst>
            <pc:docMk/>
            <pc:sldMk cId="3159971338" sldId="354"/>
            <ac:spMk id="25" creationId="{59F79070-4D4A-4768-8518-947376B2A2A5}"/>
          </ac:spMkLst>
        </pc:spChg>
      </pc:sldChg>
      <pc:sldChg chg="delSp modSp add del setBg">
        <pc:chgData name="Bentley, Andrew" userId="8950c434-58e8-4736-be54-190d34a5b637" providerId="ADAL" clId="{79DEE696-DA58-4F91-8D23-8AE2C8FF1E6A}" dt="2018-11-13T15:45:59.446" v="13910" actId="478"/>
        <pc:sldMkLst>
          <pc:docMk/>
          <pc:sldMk cId="2695151962" sldId="355"/>
        </pc:sldMkLst>
        <pc:spChg chg="mod">
          <ac:chgData name="Bentley, Andrew" userId="8950c434-58e8-4736-be54-190d34a5b637" providerId="ADAL" clId="{79DEE696-DA58-4F91-8D23-8AE2C8FF1E6A}" dt="2018-11-08T08:55:16.540" v="8870" actId="313"/>
          <ac:spMkLst>
            <pc:docMk/>
            <pc:sldMk cId="2695151962" sldId="355"/>
            <ac:spMk id="8" creationId="{F1BD2A4F-BD6E-4088-BF93-1460436891C1}"/>
          </ac:spMkLst>
        </pc:spChg>
        <pc:spChg chg="del mod">
          <ac:chgData name="Bentley, Andrew" userId="8950c434-58e8-4736-be54-190d34a5b637" providerId="ADAL" clId="{79DEE696-DA58-4F91-8D23-8AE2C8FF1E6A}" dt="2018-11-13T15:45:59.446" v="13910" actId="478"/>
          <ac:spMkLst>
            <pc:docMk/>
            <pc:sldMk cId="2695151962" sldId="355"/>
            <ac:spMk id="15" creationId="{1ADFD384-0731-4DC4-9350-6C4865C97295}"/>
          </ac:spMkLst>
        </pc:spChg>
        <pc:spChg chg="mod">
          <ac:chgData name="Bentley, Andrew" userId="8950c434-58e8-4736-be54-190d34a5b637" providerId="ADAL" clId="{79DEE696-DA58-4F91-8D23-8AE2C8FF1E6A}" dt="2018-10-25T09:22:24.527" v="2618" actId="313"/>
          <ac:spMkLst>
            <pc:docMk/>
            <pc:sldMk cId="2695151962" sldId="355"/>
            <ac:spMk id="25" creationId="{59F79070-4D4A-4768-8518-947376B2A2A5}"/>
          </ac:spMkLst>
        </pc:spChg>
      </pc:sldChg>
      <pc:sldChg chg="delSp modSp add del setBg">
        <pc:chgData name="Bentley, Andrew" userId="8950c434-58e8-4736-be54-190d34a5b637" providerId="ADAL" clId="{79DEE696-DA58-4F91-8D23-8AE2C8FF1E6A}" dt="2018-11-13T15:46:01.786" v="13911" actId="478"/>
        <pc:sldMkLst>
          <pc:docMk/>
          <pc:sldMk cId="2344346421" sldId="356"/>
        </pc:sldMkLst>
        <pc:spChg chg="del">
          <ac:chgData name="Bentley, Andrew" userId="8950c434-58e8-4736-be54-190d34a5b637" providerId="ADAL" clId="{79DEE696-DA58-4F91-8D23-8AE2C8FF1E6A}" dt="2018-11-13T15:46:01.786" v="13911" actId="478"/>
          <ac:spMkLst>
            <pc:docMk/>
            <pc:sldMk cId="2344346421" sldId="356"/>
            <ac:spMk id="3" creationId="{C9BD939B-264D-44C4-9CEC-639FEF37A89B}"/>
          </ac:spMkLst>
        </pc:spChg>
        <pc:spChg chg="mod">
          <ac:chgData name="Bentley, Andrew" userId="8950c434-58e8-4736-be54-190d34a5b637" providerId="ADAL" clId="{79DEE696-DA58-4F91-8D23-8AE2C8FF1E6A}" dt="2018-11-08T08:55:19.495" v="8871"/>
          <ac:spMkLst>
            <pc:docMk/>
            <pc:sldMk cId="2344346421" sldId="356"/>
            <ac:spMk id="8" creationId="{F1BD2A4F-BD6E-4088-BF93-1460436891C1}"/>
          </ac:spMkLst>
        </pc:spChg>
      </pc:sldChg>
      <pc:sldChg chg="modSp add del ord setBg">
        <pc:chgData name="Bentley, Andrew" userId="8950c434-58e8-4736-be54-190d34a5b637" providerId="ADAL" clId="{79DEE696-DA58-4F91-8D23-8AE2C8FF1E6A}" dt="2018-11-07T11:56:43.810" v="7663"/>
        <pc:sldMkLst>
          <pc:docMk/>
          <pc:sldMk cId="907265667" sldId="357"/>
        </pc:sldMkLst>
        <pc:spChg chg="mod">
          <ac:chgData name="Bentley, Andrew" userId="8950c434-58e8-4736-be54-190d34a5b637" providerId="ADAL" clId="{79DEE696-DA58-4F91-8D23-8AE2C8FF1E6A}" dt="2018-10-25T08:30:33.336" v="1771" actId="20577"/>
          <ac:spMkLst>
            <pc:docMk/>
            <pc:sldMk cId="907265667" sldId="357"/>
            <ac:spMk id="2" creationId="{0AFB5C37-6EAA-4215-B1E7-329227E85E00}"/>
          </ac:spMkLst>
        </pc:spChg>
        <pc:spChg chg="mod">
          <ac:chgData name="Bentley, Andrew" userId="8950c434-58e8-4736-be54-190d34a5b637" providerId="ADAL" clId="{79DEE696-DA58-4F91-8D23-8AE2C8FF1E6A}" dt="2018-10-25T08:31:04.575" v="1824" actId="1076"/>
          <ac:spMkLst>
            <pc:docMk/>
            <pc:sldMk cId="907265667" sldId="357"/>
            <ac:spMk id="3" creationId="{DE7B09F0-5A08-4615-B2D4-24DAE3D48055}"/>
          </ac:spMkLst>
        </pc:spChg>
      </pc:sldChg>
      <pc:sldChg chg="addSp delSp modSp add modNotes modNotesTx">
        <pc:chgData name="Bentley, Andrew" userId="8950c434-58e8-4736-be54-190d34a5b637" providerId="ADAL" clId="{79DEE696-DA58-4F91-8D23-8AE2C8FF1E6A}" dt="2018-11-08T08:55:19.495" v="8871"/>
        <pc:sldMkLst>
          <pc:docMk/>
          <pc:sldMk cId="4195878599" sldId="358"/>
        </pc:sldMkLst>
        <pc:spChg chg="mod">
          <ac:chgData name="Bentley, Andrew" userId="8950c434-58e8-4736-be54-190d34a5b637" providerId="ADAL" clId="{79DEE696-DA58-4F91-8D23-8AE2C8FF1E6A}" dt="2018-10-25T13:26:02.751" v="3521" actId="1076"/>
          <ac:spMkLst>
            <pc:docMk/>
            <pc:sldMk cId="4195878599" sldId="358"/>
            <ac:spMk id="2" creationId="{11AB0E67-11F1-4595-9575-599E20EA4D12}"/>
          </ac:spMkLst>
        </pc:spChg>
        <pc:spChg chg="add mod">
          <ac:chgData name="Bentley, Andrew" userId="8950c434-58e8-4736-be54-190d34a5b637" providerId="ADAL" clId="{79DEE696-DA58-4F91-8D23-8AE2C8FF1E6A}" dt="2018-11-07T13:45:15.664" v="8440" actId="1076"/>
          <ac:spMkLst>
            <pc:docMk/>
            <pc:sldMk cId="4195878599" sldId="358"/>
            <ac:spMk id="3" creationId="{608DD157-21D2-466E-B5BC-EBCC47821239}"/>
          </ac:spMkLst>
        </pc:spChg>
        <pc:spChg chg="mod">
          <ac:chgData name="Bentley, Andrew" userId="8950c434-58e8-4736-be54-190d34a5b637" providerId="ADAL" clId="{79DEE696-DA58-4F91-8D23-8AE2C8FF1E6A}" dt="2018-11-07T13:44:37.136" v="8416" actId="1076"/>
          <ac:spMkLst>
            <pc:docMk/>
            <pc:sldMk cId="4195878599" sldId="358"/>
            <ac:spMk id="6" creationId="{CF2257CA-2A8A-47EB-8745-9D5FB6371CB3}"/>
          </ac:spMkLst>
        </pc:spChg>
        <pc:spChg chg="add del">
          <ac:chgData name="Bentley, Andrew" userId="8950c434-58e8-4736-be54-190d34a5b637" providerId="ADAL" clId="{79DEE696-DA58-4F91-8D23-8AE2C8FF1E6A}" dt="2018-10-25T09:06:07.379" v="2232" actId="478"/>
          <ac:spMkLst>
            <pc:docMk/>
            <pc:sldMk cId="4195878599" sldId="358"/>
            <ac:spMk id="20" creationId="{C20B91D2-B706-4107-B0EC-2D8551595459}"/>
          </ac:spMkLst>
        </pc:spChg>
        <pc:spChg chg="add del">
          <ac:chgData name="Bentley, Andrew" userId="8950c434-58e8-4736-be54-190d34a5b637" providerId="ADAL" clId="{79DEE696-DA58-4F91-8D23-8AE2C8FF1E6A}" dt="2018-10-25T09:06:07.379" v="2232" actId="478"/>
          <ac:spMkLst>
            <pc:docMk/>
            <pc:sldMk cId="4195878599" sldId="358"/>
            <ac:spMk id="21" creationId="{B4614F24-763A-4FAB-B3CB-9FB2353C72C0}"/>
          </ac:spMkLst>
        </pc:spChg>
        <pc:spChg chg="add del">
          <ac:chgData name="Bentley, Andrew" userId="8950c434-58e8-4736-be54-190d34a5b637" providerId="ADAL" clId="{79DEE696-DA58-4F91-8D23-8AE2C8FF1E6A}" dt="2018-10-25T09:06:07.379" v="2232" actId="478"/>
          <ac:spMkLst>
            <pc:docMk/>
            <pc:sldMk cId="4195878599" sldId="358"/>
            <ac:spMk id="22" creationId="{E0D4F788-9D04-4B10-9C34-E6767726B1F0}"/>
          </ac:spMkLst>
        </pc:spChg>
        <pc:spChg chg="add del">
          <ac:chgData name="Bentley, Andrew" userId="8950c434-58e8-4736-be54-190d34a5b637" providerId="ADAL" clId="{79DEE696-DA58-4F91-8D23-8AE2C8FF1E6A}" dt="2018-10-25T09:06:07.379" v="2232" actId="478"/>
          <ac:spMkLst>
            <pc:docMk/>
            <pc:sldMk cId="4195878599" sldId="358"/>
            <ac:spMk id="23" creationId="{D1ABDEE8-8D8C-4A74-BF64-AA40239B2A1E}"/>
          </ac:spMkLst>
        </pc:spChg>
        <pc:spChg chg="add del">
          <ac:chgData name="Bentley, Andrew" userId="8950c434-58e8-4736-be54-190d34a5b637" providerId="ADAL" clId="{79DEE696-DA58-4F91-8D23-8AE2C8FF1E6A}" dt="2018-10-25T09:06:07.379" v="2232" actId="478"/>
          <ac:spMkLst>
            <pc:docMk/>
            <pc:sldMk cId="4195878599" sldId="358"/>
            <ac:spMk id="24" creationId="{EB19C648-B9A7-421E-8A95-CC382732FB37}"/>
          </ac:spMkLst>
        </pc:spChg>
        <pc:spChg chg="add del">
          <ac:chgData name="Bentley, Andrew" userId="8950c434-58e8-4736-be54-190d34a5b637" providerId="ADAL" clId="{79DEE696-DA58-4F91-8D23-8AE2C8FF1E6A}" dt="2018-10-25T09:06:07.379" v="2232" actId="478"/>
          <ac:spMkLst>
            <pc:docMk/>
            <pc:sldMk cId="4195878599" sldId="358"/>
            <ac:spMk id="25" creationId="{3BC630AE-D712-4654-B0AF-6269D0D6AED5}"/>
          </ac:spMkLst>
        </pc:spChg>
        <pc:spChg chg="add del">
          <ac:chgData name="Bentley, Andrew" userId="8950c434-58e8-4736-be54-190d34a5b637" providerId="ADAL" clId="{79DEE696-DA58-4F91-8D23-8AE2C8FF1E6A}" dt="2018-10-25T09:06:07.379" v="2232" actId="478"/>
          <ac:spMkLst>
            <pc:docMk/>
            <pc:sldMk cId="4195878599" sldId="358"/>
            <ac:spMk id="26" creationId="{1745E044-AEEB-42A5-8CBD-30622D8BE6E0}"/>
          </ac:spMkLst>
        </pc:spChg>
        <pc:spChg chg="add del">
          <ac:chgData name="Bentley, Andrew" userId="8950c434-58e8-4736-be54-190d34a5b637" providerId="ADAL" clId="{79DEE696-DA58-4F91-8D23-8AE2C8FF1E6A}" dt="2018-10-25T09:06:07.379" v="2232" actId="478"/>
          <ac:spMkLst>
            <pc:docMk/>
            <pc:sldMk cId="4195878599" sldId="358"/>
            <ac:spMk id="27" creationId="{81CCD0BD-4D5C-40C8-B5EF-4DDA71646EA7}"/>
          </ac:spMkLst>
        </pc:spChg>
        <pc:spChg chg="add del">
          <ac:chgData name="Bentley, Andrew" userId="8950c434-58e8-4736-be54-190d34a5b637" providerId="ADAL" clId="{79DEE696-DA58-4F91-8D23-8AE2C8FF1E6A}" dt="2018-10-25T09:06:07.379" v="2232" actId="478"/>
          <ac:spMkLst>
            <pc:docMk/>
            <pc:sldMk cId="4195878599" sldId="358"/>
            <ac:spMk id="28" creationId="{135B5052-8EBF-4551-AEE3-27A829233304}"/>
          </ac:spMkLst>
        </pc:spChg>
        <pc:spChg chg="add del">
          <ac:chgData name="Bentley, Andrew" userId="8950c434-58e8-4736-be54-190d34a5b637" providerId="ADAL" clId="{79DEE696-DA58-4F91-8D23-8AE2C8FF1E6A}" dt="2018-10-25T09:06:07.379" v="2232" actId="478"/>
          <ac:spMkLst>
            <pc:docMk/>
            <pc:sldMk cId="4195878599" sldId="358"/>
            <ac:spMk id="29" creationId="{7BCAD4B9-ED47-4619-B85C-6113241788F5}"/>
          </ac:spMkLst>
        </pc:spChg>
        <pc:spChg chg="mod">
          <ac:chgData name="Bentley, Andrew" userId="8950c434-58e8-4736-be54-190d34a5b637" providerId="ADAL" clId="{79DEE696-DA58-4F91-8D23-8AE2C8FF1E6A}" dt="2018-10-25T13:27:15.022" v="3545" actId="1076"/>
          <ac:spMkLst>
            <pc:docMk/>
            <pc:sldMk cId="4195878599" sldId="358"/>
            <ac:spMk id="30" creationId="{123E46A4-1195-4C22-AD37-DF68AFA3169E}"/>
          </ac:spMkLst>
        </pc:spChg>
        <pc:spChg chg="del mod">
          <ac:chgData name="Bentley, Andrew" userId="8950c434-58e8-4736-be54-190d34a5b637" providerId="ADAL" clId="{79DEE696-DA58-4F91-8D23-8AE2C8FF1E6A}" dt="2018-10-25T13:26:00.050" v="3519" actId="478"/>
          <ac:spMkLst>
            <pc:docMk/>
            <pc:sldMk cId="4195878599" sldId="358"/>
            <ac:spMk id="31" creationId="{D8EDDF59-CB34-4101-8A12-C95ED872C187}"/>
          </ac:spMkLst>
        </pc:spChg>
        <pc:spChg chg="del mod">
          <ac:chgData name="Bentley, Andrew" userId="8950c434-58e8-4736-be54-190d34a5b637" providerId="ADAL" clId="{79DEE696-DA58-4F91-8D23-8AE2C8FF1E6A}" dt="2018-10-25T13:25:58.639" v="3517" actId="478"/>
          <ac:spMkLst>
            <pc:docMk/>
            <pc:sldMk cId="4195878599" sldId="358"/>
            <ac:spMk id="32" creationId="{BB416AC3-519B-40AD-8160-4DD5864606A1}"/>
          </ac:spMkLst>
        </pc:spChg>
        <pc:spChg chg="del mod">
          <ac:chgData name="Bentley, Andrew" userId="8950c434-58e8-4736-be54-190d34a5b637" providerId="ADAL" clId="{79DEE696-DA58-4F91-8D23-8AE2C8FF1E6A}" dt="2018-10-25T09:05:50.985" v="2225" actId="478"/>
          <ac:spMkLst>
            <pc:docMk/>
            <pc:sldMk cId="4195878599" sldId="358"/>
            <ac:spMk id="33" creationId="{2C78CC77-8824-4B2C-BBAC-0DC9DD2BD791}"/>
          </ac:spMkLst>
        </pc:spChg>
        <pc:spChg chg="del mod">
          <ac:chgData name="Bentley, Andrew" userId="8950c434-58e8-4736-be54-190d34a5b637" providerId="ADAL" clId="{79DEE696-DA58-4F91-8D23-8AE2C8FF1E6A}" dt="2018-10-25T13:25:59.327" v="3518" actId="478"/>
          <ac:spMkLst>
            <pc:docMk/>
            <pc:sldMk cId="4195878599" sldId="358"/>
            <ac:spMk id="34" creationId="{622A3374-0ED3-48B6-BA41-7689B232A8D6}"/>
          </ac:spMkLst>
        </pc:spChg>
        <pc:spChg chg="add del">
          <ac:chgData name="Bentley, Andrew" userId="8950c434-58e8-4736-be54-190d34a5b637" providerId="ADAL" clId="{79DEE696-DA58-4F91-8D23-8AE2C8FF1E6A}" dt="2018-10-25T09:06:07.379" v="2232" actId="478"/>
          <ac:spMkLst>
            <pc:docMk/>
            <pc:sldMk cId="4195878599" sldId="358"/>
            <ac:spMk id="35" creationId="{05CF99D9-A99C-4E3E-B867-E8937898547E}"/>
          </ac:spMkLst>
        </pc:spChg>
        <pc:spChg chg="add del">
          <ac:chgData name="Bentley, Andrew" userId="8950c434-58e8-4736-be54-190d34a5b637" providerId="ADAL" clId="{79DEE696-DA58-4F91-8D23-8AE2C8FF1E6A}" dt="2018-10-25T09:06:07.379" v="2232" actId="478"/>
          <ac:spMkLst>
            <pc:docMk/>
            <pc:sldMk cId="4195878599" sldId="358"/>
            <ac:spMk id="62" creationId="{9821DB33-E32C-4908-AD80-912ABC61D104}"/>
          </ac:spMkLst>
        </pc:spChg>
        <pc:spChg chg="add del">
          <ac:chgData name="Bentley, Andrew" userId="8950c434-58e8-4736-be54-190d34a5b637" providerId="ADAL" clId="{79DEE696-DA58-4F91-8D23-8AE2C8FF1E6A}" dt="2018-10-25T09:06:07.379" v="2232" actId="478"/>
          <ac:spMkLst>
            <pc:docMk/>
            <pc:sldMk cId="4195878599" sldId="358"/>
            <ac:spMk id="64" creationId="{09E2D1DA-D115-48CA-A572-EA6CB8A79702}"/>
          </ac:spMkLst>
        </pc:spChg>
        <pc:spChg chg="add del">
          <ac:chgData name="Bentley, Andrew" userId="8950c434-58e8-4736-be54-190d34a5b637" providerId="ADAL" clId="{79DEE696-DA58-4F91-8D23-8AE2C8FF1E6A}" dt="2018-10-25T09:06:07.379" v="2232" actId="478"/>
          <ac:spMkLst>
            <pc:docMk/>
            <pc:sldMk cId="4195878599" sldId="358"/>
            <ac:spMk id="66" creationId="{14053C6D-5084-4CF2-8DFD-2579B65B125F}"/>
          </ac:spMkLst>
        </pc:spChg>
        <pc:spChg chg="add del">
          <ac:chgData name="Bentley, Andrew" userId="8950c434-58e8-4736-be54-190d34a5b637" providerId="ADAL" clId="{79DEE696-DA58-4F91-8D23-8AE2C8FF1E6A}" dt="2018-10-25T09:06:07.379" v="2232" actId="478"/>
          <ac:spMkLst>
            <pc:docMk/>
            <pc:sldMk cId="4195878599" sldId="358"/>
            <ac:spMk id="68" creationId="{170B75D9-BEC3-4E47-A2C9-8F1D0A513D39}"/>
          </ac:spMkLst>
        </pc:spChg>
        <pc:spChg chg="add del">
          <ac:chgData name="Bentley, Andrew" userId="8950c434-58e8-4736-be54-190d34a5b637" providerId="ADAL" clId="{79DEE696-DA58-4F91-8D23-8AE2C8FF1E6A}" dt="2018-10-25T09:06:07.379" v="2232" actId="478"/>
          <ac:spMkLst>
            <pc:docMk/>
            <pc:sldMk cId="4195878599" sldId="358"/>
            <ac:spMk id="70" creationId="{10DDAE11-AD06-4BD0-955A-820BA54386C8}"/>
          </ac:spMkLst>
        </pc:spChg>
        <pc:spChg chg="add del">
          <ac:chgData name="Bentley, Andrew" userId="8950c434-58e8-4736-be54-190d34a5b637" providerId="ADAL" clId="{79DEE696-DA58-4F91-8D23-8AE2C8FF1E6A}" dt="2018-10-25T09:06:07.379" v="2232" actId="478"/>
          <ac:spMkLst>
            <pc:docMk/>
            <pc:sldMk cId="4195878599" sldId="358"/>
            <ac:spMk id="72" creationId="{47DA96C7-D995-4076-85EB-7C1D361998B3}"/>
          </ac:spMkLst>
        </pc:spChg>
        <pc:spChg chg="add mod">
          <ac:chgData name="Bentley, Andrew" userId="8950c434-58e8-4736-be54-190d34a5b637" providerId="ADAL" clId="{79DEE696-DA58-4F91-8D23-8AE2C8FF1E6A}" dt="2018-11-07T13:45:11.992" v="8439" actId="1076"/>
          <ac:spMkLst>
            <pc:docMk/>
            <pc:sldMk cId="4195878599" sldId="358"/>
            <ac:spMk id="81" creationId="{B4A5D8E7-9B93-4783-A630-07CE87F20217}"/>
          </ac:spMkLst>
        </pc:spChg>
        <pc:spChg chg="add del mod">
          <ac:chgData name="Bentley, Andrew" userId="8950c434-58e8-4736-be54-190d34a5b637" providerId="ADAL" clId="{79DEE696-DA58-4F91-8D23-8AE2C8FF1E6A}" dt="2018-10-25T09:05:48.651" v="2224" actId="478"/>
          <ac:spMkLst>
            <pc:docMk/>
            <pc:sldMk cId="4195878599" sldId="358"/>
            <ac:spMk id="141" creationId="{538FD6F1-7ECF-4E11-85C1-314A704A7CC6}"/>
          </ac:spMkLst>
        </pc:spChg>
        <pc:spChg chg="add del mod">
          <ac:chgData name="Bentley, Andrew" userId="8950c434-58e8-4736-be54-190d34a5b637" providerId="ADAL" clId="{79DEE696-DA58-4F91-8D23-8AE2C8FF1E6A}" dt="2018-10-25T09:05:48.651" v="2224" actId="478"/>
          <ac:spMkLst>
            <pc:docMk/>
            <pc:sldMk cId="4195878599" sldId="358"/>
            <ac:spMk id="142" creationId="{9AB749D9-DB7F-403F-A825-4846024AD88A}"/>
          </ac:spMkLst>
        </pc:spChg>
        <pc:spChg chg="add del mod">
          <ac:chgData name="Bentley, Andrew" userId="8950c434-58e8-4736-be54-190d34a5b637" providerId="ADAL" clId="{79DEE696-DA58-4F91-8D23-8AE2C8FF1E6A}" dt="2018-10-25T09:05:48.651" v="2224" actId="478"/>
          <ac:spMkLst>
            <pc:docMk/>
            <pc:sldMk cId="4195878599" sldId="358"/>
            <ac:spMk id="144" creationId="{3F5CAFFC-C35F-4224-9750-379401765E56}"/>
          </ac:spMkLst>
        </pc:spChg>
        <pc:spChg chg="add del mod">
          <ac:chgData name="Bentley, Andrew" userId="8950c434-58e8-4736-be54-190d34a5b637" providerId="ADAL" clId="{79DEE696-DA58-4F91-8D23-8AE2C8FF1E6A}" dt="2018-10-25T09:05:48.651" v="2224" actId="478"/>
          <ac:spMkLst>
            <pc:docMk/>
            <pc:sldMk cId="4195878599" sldId="358"/>
            <ac:spMk id="145" creationId="{C23B630C-5E3C-4D1A-86E8-34DE74086EA1}"/>
          </ac:spMkLst>
        </pc:spChg>
        <pc:spChg chg="add del mod">
          <ac:chgData name="Bentley, Andrew" userId="8950c434-58e8-4736-be54-190d34a5b637" providerId="ADAL" clId="{79DEE696-DA58-4F91-8D23-8AE2C8FF1E6A}" dt="2018-10-25T09:05:48.651" v="2224" actId="478"/>
          <ac:spMkLst>
            <pc:docMk/>
            <pc:sldMk cId="4195878599" sldId="358"/>
            <ac:spMk id="147" creationId="{6E7F6796-7610-46D1-B567-774B7352FA6E}"/>
          </ac:spMkLst>
        </pc:spChg>
        <pc:spChg chg="add del mod">
          <ac:chgData name="Bentley, Andrew" userId="8950c434-58e8-4736-be54-190d34a5b637" providerId="ADAL" clId="{79DEE696-DA58-4F91-8D23-8AE2C8FF1E6A}" dt="2018-10-25T09:05:48.651" v="2224" actId="478"/>
          <ac:spMkLst>
            <pc:docMk/>
            <pc:sldMk cId="4195878599" sldId="358"/>
            <ac:spMk id="156" creationId="{CE98DCB2-3739-4932-9381-66F15B099DCE}"/>
          </ac:spMkLst>
        </pc:spChg>
        <pc:spChg chg="add del mod">
          <ac:chgData name="Bentley, Andrew" userId="8950c434-58e8-4736-be54-190d34a5b637" providerId="ADAL" clId="{79DEE696-DA58-4F91-8D23-8AE2C8FF1E6A}" dt="2018-10-25T09:05:48.651" v="2224" actId="478"/>
          <ac:spMkLst>
            <pc:docMk/>
            <pc:sldMk cId="4195878599" sldId="358"/>
            <ac:spMk id="157" creationId="{21A84007-37E7-4125-B2AE-CF01E5807AD5}"/>
          </ac:spMkLst>
        </pc:spChg>
        <pc:spChg chg="add del mod">
          <ac:chgData name="Bentley, Andrew" userId="8950c434-58e8-4736-be54-190d34a5b637" providerId="ADAL" clId="{79DEE696-DA58-4F91-8D23-8AE2C8FF1E6A}" dt="2018-10-25T09:05:48.651" v="2224" actId="478"/>
          <ac:spMkLst>
            <pc:docMk/>
            <pc:sldMk cId="4195878599" sldId="358"/>
            <ac:spMk id="159" creationId="{A5A2E8B1-F7E6-4CBA-8A0D-F4D18A542DCA}"/>
          </ac:spMkLst>
        </pc:spChg>
        <pc:spChg chg="add del mod">
          <ac:chgData name="Bentley, Andrew" userId="8950c434-58e8-4736-be54-190d34a5b637" providerId="ADAL" clId="{79DEE696-DA58-4F91-8D23-8AE2C8FF1E6A}" dt="2018-10-25T09:05:48.651" v="2224" actId="478"/>
          <ac:spMkLst>
            <pc:docMk/>
            <pc:sldMk cId="4195878599" sldId="358"/>
            <ac:spMk id="160" creationId="{9FC148D7-68A1-4056-B20E-F77D288FA9CE}"/>
          </ac:spMkLst>
        </pc:spChg>
        <pc:spChg chg="add del mod">
          <ac:chgData name="Bentley, Andrew" userId="8950c434-58e8-4736-be54-190d34a5b637" providerId="ADAL" clId="{79DEE696-DA58-4F91-8D23-8AE2C8FF1E6A}" dt="2018-10-25T09:05:48.651" v="2224" actId="478"/>
          <ac:spMkLst>
            <pc:docMk/>
            <pc:sldMk cId="4195878599" sldId="358"/>
            <ac:spMk id="162" creationId="{07B0238B-0650-4F31-BFEA-024319DFECBD}"/>
          </ac:spMkLst>
        </pc:spChg>
        <pc:spChg chg="add del mod">
          <ac:chgData name="Bentley, Andrew" userId="8950c434-58e8-4736-be54-190d34a5b637" providerId="ADAL" clId="{79DEE696-DA58-4F91-8D23-8AE2C8FF1E6A}" dt="2018-10-25T13:27:19.263" v="3546" actId="478"/>
          <ac:spMkLst>
            <pc:docMk/>
            <pc:sldMk cId="4195878599" sldId="358"/>
            <ac:spMk id="187" creationId="{00D5ADA7-4D71-4CE6-BBFD-B323C603B838}"/>
          </ac:spMkLst>
        </pc:spChg>
        <pc:spChg chg="add mod">
          <ac:chgData name="Bentley, Andrew" userId="8950c434-58e8-4736-be54-190d34a5b637" providerId="ADAL" clId="{79DEE696-DA58-4F91-8D23-8AE2C8FF1E6A}" dt="2018-10-25T09:21:22.506" v="2611" actId="1076"/>
          <ac:spMkLst>
            <pc:docMk/>
            <pc:sldMk cId="4195878599" sldId="358"/>
            <ac:spMk id="188" creationId="{726CDD31-66AD-451A-8266-ED320694D7D8}"/>
          </ac:spMkLst>
        </pc:spChg>
        <pc:spChg chg="mod">
          <ac:chgData name="Bentley, Andrew" userId="8950c434-58e8-4736-be54-190d34a5b637" providerId="ADAL" clId="{79DEE696-DA58-4F91-8D23-8AE2C8FF1E6A}" dt="2018-10-25T13:27:50.318" v="3556" actId="1076"/>
          <ac:spMkLst>
            <pc:docMk/>
            <pc:sldMk cId="4195878599" sldId="358"/>
            <ac:spMk id="191" creationId="{6FD6D142-CFC1-4550-B192-300C89B9EA36}"/>
          </ac:spMkLst>
        </pc:spChg>
        <pc:spChg chg="mod">
          <ac:chgData name="Bentley, Andrew" userId="8950c434-58e8-4736-be54-190d34a5b637" providerId="ADAL" clId="{79DEE696-DA58-4F91-8D23-8AE2C8FF1E6A}" dt="2018-10-25T09:21:22.506" v="2611" actId="1076"/>
          <ac:spMkLst>
            <pc:docMk/>
            <pc:sldMk cId="4195878599" sldId="358"/>
            <ac:spMk id="192" creationId="{BD80B42C-4336-4ACB-A95D-71A2DC5BC959}"/>
          </ac:spMkLst>
        </pc:spChg>
        <pc:spChg chg="mod">
          <ac:chgData name="Bentley, Andrew" userId="8950c434-58e8-4736-be54-190d34a5b637" providerId="ADAL" clId="{79DEE696-DA58-4F91-8D23-8AE2C8FF1E6A}" dt="2018-10-25T09:21:22.506" v="2611" actId="1076"/>
          <ac:spMkLst>
            <pc:docMk/>
            <pc:sldMk cId="4195878599" sldId="358"/>
            <ac:spMk id="198" creationId="{E036FF8C-A86A-4680-9EA3-5DAA982CC968}"/>
          </ac:spMkLst>
        </pc:spChg>
        <pc:spChg chg="mod">
          <ac:chgData name="Bentley, Andrew" userId="8950c434-58e8-4736-be54-190d34a5b637" providerId="ADAL" clId="{79DEE696-DA58-4F91-8D23-8AE2C8FF1E6A}" dt="2018-10-25T09:21:22.506" v="2611" actId="1076"/>
          <ac:spMkLst>
            <pc:docMk/>
            <pc:sldMk cId="4195878599" sldId="358"/>
            <ac:spMk id="200" creationId="{6D62402D-5BB4-4F29-B7F2-4BC700BFA08D}"/>
          </ac:spMkLst>
        </pc:spChg>
        <pc:spChg chg="del">
          <ac:chgData name="Bentley, Andrew" userId="8950c434-58e8-4736-be54-190d34a5b637" providerId="ADAL" clId="{79DEE696-DA58-4F91-8D23-8AE2C8FF1E6A}" dt="2018-10-25T09:07:32.410" v="2376" actId="478"/>
          <ac:spMkLst>
            <pc:docMk/>
            <pc:sldMk cId="4195878599" sldId="358"/>
            <ac:spMk id="202" creationId="{DE4656A4-4B94-47C8-9782-665CAD37A4AB}"/>
          </ac:spMkLst>
        </pc:spChg>
        <pc:spChg chg="mod">
          <ac:chgData name="Bentley, Andrew" userId="8950c434-58e8-4736-be54-190d34a5b637" providerId="ADAL" clId="{79DEE696-DA58-4F91-8D23-8AE2C8FF1E6A}" dt="2018-11-08T08:55:19.495" v="8871"/>
          <ac:spMkLst>
            <pc:docMk/>
            <pc:sldMk cId="4195878599" sldId="358"/>
            <ac:spMk id="204" creationId="{5383FC3A-13B3-4270-AC44-A2869F9B2D8E}"/>
          </ac:spMkLst>
        </pc:spChg>
        <pc:spChg chg="del mod">
          <ac:chgData name="Bentley, Andrew" userId="8950c434-58e8-4736-be54-190d34a5b637" providerId="ADAL" clId="{79DEE696-DA58-4F91-8D23-8AE2C8FF1E6A}" dt="2018-10-25T13:27:28.511" v="3549" actId="478"/>
          <ac:spMkLst>
            <pc:docMk/>
            <pc:sldMk cId="4195878599" sldId="358"/>
            <ac:spMk id="242" creationId="{1D6663BF-894F-4527-B9ED-67A153E3039C}"/>
          </ac:spMkLst>
        </pc:spChg>
        <pc:spChg chg="del mod">
          <ac:chgData name="Bentley, Andrew" userId="8950c434-58e8-4736-be54-190d34a5b637" providerId="ADAL" clId="{79DEE696-DA58-4F91-8D23-8AE2C8FF1E6A}" dt="2018-10-25T13:27:30.079" v="3550" actId="478"/>
          <ac:spMkLst>
            <pc:docMk/>
            <pc:sldMk cId="4195878599" sldId="358"/>
            <ac:spMk id="243" creationId="{DF55B32F-A4ED-4B32-9F4A-036A8510A121}"/>
          </ac:spMkLst>
        </pc:spChg>
        <pc:spChg chg="del mod">
          <ac:chgData name="Bentley, Andrew" userId="8950c434-58e8-4736-be54-190d34a5b637" providerId="ADAL" clId="{79DEE696-DA58-4F91-8D23-8AE2C8FF1E6A}" dt="2018-10-25T09:05:50.985" v="2225" actId="478"/>
          <ac:spMkLst>
            <pc:docMk/>
            <pc:sldMk cId="4195878599" sldId="358"/>
            <ac:spMk id="244" creationId="{000B645F-DA51-4E44-83AE-A1467C09E72D}"/>
          </ac:spMkLst>
        </pc:spChg>
        <pc:spChg chg="del mod">
          <ac:chgData name="Bentley, Andrew" userId="8950c434-58e8-4736-be54-190d34a5b637" providerId="ADAL" clId="{79DEE696-DA58-4F91-8D23-8AE2C8FF1E6A}" dt="2018-10-25T13:27:31.807" v="3551" actId="478"/>
          <ac:spMkLst>
            <pc:docMk/>
            <pc:sldMk cId="4195878599" sldId="358"/>
            <ac:spMk id="245" creationId="{0426FFC6-9F60-44EF-AAC1-BFDAF88873EB}"/>
          </ac:spMkLst>
        </pc:spChg>
        <pc:spChg chg="add mod">
          <ac:chgData name="Bentley, Andrew" userId="8950c434-58e8-4736-be54-190d34a5b637" providerId="ADAL" clId="{79DEE696-DA58-4F91-8D23-8AE2C8FF1E6A}" dt="2018-10-25T13:27:15.022" v="3545" actId="1076"/>
          <ac:spMkLst>
            <pc:docMk/>
            <pc:sldMk cId="4195878599" sldId="358"/>
            <ac:spMk id="321" creationId="{71A3EF4A-F7E8-4D40-BD61-E99C756747BD}"/>
          </ac:spMkLst>
        </pc:spChg>
        <pc:spChg chg="add mod">
          <ac:chgData name="Bentley, Andrew" userId="8950c434-58e8-4736-be54-190d34a5b637" providerId="ADAL" clId="{79DEE696-DA58-4F91-8D23-8AE2C8FF1E6A}" dt="2018-10-25T13:27:15.022" v="3545" actId="1076"/>
          <ac:spMkLst>
            <pc:docMk/>
            <pc:sldMk cId="4195878599" sldId="358"/>
            <ac:spMk id="322" creationId="{9D214483-0697-42B4-BB89-2EC2F64CE1C1}"/>
          </ac:spMkLst>
        </pc:spChg>
        <pc:spChg chg="add mod">
          <ac:chgData name="Bentley, Andrew" userId="8950c434-58e8-4736-be54-190d34a5b637" providerId="ADAL" clId="{79DEE696-DA58-4F91-8D23-8AE2C8FF1E6A}" dt="2018-10-25T13:27:15.022" v="3545" actId="1076"/>
          <ac:spMkLst>
            <pc:docMk/>
            <pc:sldMk cId="4195878599" sldId="358"/>
            <ac:spMk id="324" creationId="{9C07E06D-25BF-4FBD-925A-7CBF2C711843}"/>
          </ac:spMkLst>
        </pc:spChg>
        <pc:spChg chg="add del mod">
          <ac:chgData name="Bentley, Andrew" userId="8950c434-58e8-4736-be54-190d34a5b637" providerId="ADAL" clId="{79DEE696-DA58-4F91-8D23-8AE2C8FF1E6A}" dt="2018-10-25T13:27:28.511" v="3549" actId="478"/>
          <ac:spMkLst>
            <pc:docMk/>
            <pc:sldMk cId="4195878599" sldId="358"/>
            <ac:spMk id="325" creationId="{29A74D4C-F296-4C1C-8A7D-A1B5C59DB502}"/>
          </ac:spMkLst>
        </pc:spChg>
        <pc:spChg chg="add del mod">
          <ac:chgData name="Bentley, Andrew" userId="8950c434-58e8-4736-be54-190d34a5b637" providerId="ADAL" clId="{79DEE696-DA58-4F91-8D23-8AE2C8FF1E6A}" dt="2018-10-25T13:27:28.511" v="3549" actId="478"/>
          <ac:spMkLst>
            <pc:docMk/>
            <pc:sldMk cId="4195878599" sldId="358"/>
            <ac:spMk id="327" creationId="{633618E3-B5AA-4E2B-B7E1-D96BD5F4F3AE}"/>
          </ac:spMkLst>
        </pc:spChg>
        <pc:spChg chg="add del mod">
          <ac:chgData name="Bentley, Andrew" userId="8950c434-58e8-4736-be54-190d34a5b637" providerId="ADAL" clId="{79DEE696-DA58-4F91-8D23-8AE2C8FF1E6A}" dt="2018-10-25T13:27:28.511" v="3549" actId="478"/>
          <ac:spMkLst>
            <pc:docMk/>
            <pc:sldMk cId="4195878599" sldId="358"/>
            <ac:spMk id="328" creationId="{D5818B41-E4CC-4856-85A4-6132B171CBA7}"/>
          </ac:spMkLst>
        </pc:spChg>
        <pc:spChg chg="add del mod">
          <ac:chgData name="Bentley, Andrew" userId="8950c434-58e8-4736-be54-190d34a5b637" providerId="ADAL" clId="{79DEE696-DA58-4F91-8D23-8AE2C8FF1E6A}" dt="2018-10-25T13:27:28.511" v="3549" actId="478"/>
          <ac:spMkLst>
            <pc:docMk/>
            <pc:sldMk cId="4195878599" sldId="358"/>
            <ac:spMk id="330" creationId="{57B43107-C5EB-48E7-A631-07CE3466868D}"/>
          </ac:spMkLst>
        </pc:spChg>
        <pc:spChg chg="add del mod">
          <ac:chgData name="Bentley, Andrew" userId="8950c434-58e8-4736-be54-190d34a5b637" providerId="ADAL" clId="{79DEE696-DA58-4F91-8D23-8AE2C8FF1E6A}" dt="2018-10-25T13:27:28.511" v="3549" actId="478"/>
          <ac:spMkLst>
            <pc:docMk/>
            <pc:sldMk cId="4195878599" sldId="358"/>
            <ac:spMk id="331" creationId="{7D9A1A91-CF0D-4342-814E-F3600996EF92}"/>
          </ac:spMkLst>
        </pc:spChg>
        <pc:spChg chg="add del mod">
          <ac:chgData name="Bentley, Andrew" userId="8950c434-58e8-4736-be54-190d34a5b637" providerId="ADAL" clId="{79DEE696-DA58-4F91-8D23-8AE2C8FF1E6A}" dt="2018-10-25T13:27:28.511" v="3549" actId="478"/>
          <ac:spMkLst>
            <pc:docMk/>
            <pc:sldMk cId="4195878599" sldId="358"/>
            <ac:spMk id="333" creationId="{EEB5794A-E265-48E4-9A0B-089A8BD70EAB}"/>
          </ac:spMkLst>
        </pc:spChg>
        <pc:spChg chg="add del mod">
          <ac:chgData name="Bentley, Andrew" userId="8950c434-58e8-4736-be54-190d34a5b637" providerId="ADAL" clId="{79DEE696-DA58-4F91-8D23-8AE2C8FF1E6A}" dt="2018-10-25T13:27:28.511" v="3549" actId="478"/>
          <ac:spMkLst>
            <pc:docMk/>
            <pc:sldMk cId="4195878599" sldId="358"/>
            <ac:spMk id="334" creationId="{5839617B-F787-4E09-A755-30A0BC17578F}"/>
          </ac:spMkLst>
        </pc:spChg>
        <pc:spChg chg="add mod">
          <ac:chgData name="Bentley, Andrew" userId="8950c434-58e8-4736-be54-190d34a5b637" providerId="ADAL" clId="{79DEE696-DA58-4F91-8D23-8AE2C8FF1E6A}" dt="2018-10-25T13:27:15.022" v="3545" actId="1076"/>
          <ac:spMkLst>
            <pc:docMk/>
            <pc:sldMk cId="4195878599" sldId="358"/>
            <ac:spMk id="336" creationId="{60C63389-6AB8-46E4-9A27-4E2F8D94B3F4}"/>
          </ac:spMkLst>
        </pc:spChg>
        <pc:spChg chg="add del mod">
          <ac:chgData name="Bentley, Andrew" userId="8950c434-58e8-4736-be54-190d34a5b637" providerId="ADAL" clId="{79DEE696-DA58-4F91-8D23-8AE2C8FF1E6A}" dt="2018-10-25T13:29:07.391" v="3582" actId="478"/>
          <ac:spMkLst>
            <pc:docMk/>
            <pc:sldMk cId="4195878599" sldId="358"/>
            <ac:spMk id="337" creationId="{4DC72A82-17BA-4646-A4E2-BA682BDD889F}"/>
          </ac:spMkLst>
        </pc:spChg>
        <pc:spChg chg="add del mod">
          <ac:chgData name="Bentley, Andrew" userId="8950c434-58e8-4736-be54-190d34a5b637" providerId="ADAL" clId="{79DEE696-DA58-4F91-8D23-8AE2C8FF1E6A}" dt="2018-10-25T13:29:07.391" v="3582" actId="478"/>
          <ac:spMkLst>
            <pc:docMk/>
            <pc:sldMk cId="4195878599" sldId="358"/>
            <ac:spMk id="338" creationId="{E41F9E31-C3B0-44EB-84BF-46576E4169C5}"/>
          </ac:spMkLst>
        </pc:spChg>
        <pc:spChg chg="add del mod">
          <ac:chgData name="Bentley, Andrew" userId="8950c434-58e8-4736-be54-190d34a5b637" providerId="ADAL" clId="{79DEE696-DA58-4F91-8D23-8AE2C8FF1E6A}" dt="2018-10-25T13:29:07.391" v="3582" actId="478"/>
          <ac:spMkLst>
            <pc:docMk/>
            <pc:sldMk cId="4195878599" sldId="358"/>
            <ac:spMk id="339" creationId="{27E54756-B886-4967-8095-16580681F3D8}"/>
          </ac:spMkLst>
        </pc:spChg>
        <pc:spChg chg="add del mod">
          <ac:chgData name="Bentley, Andrew" userId="8950c434-58e8-4736-be54-190d34a5b637" providerId="ADAL" clId="{79DEE696-DA58-4F91-8D23-8AE2C8FF1E6A}" dt="2018-10-25T13:29:07.391" v="3582" actId="478"/>
          <ac:spMkLst>
            <pc:docMk/>
            <pc:sldMk cId="4195878599" sldId="358"/>
            <ac:spMk id="342" creationId="{EF630E29-5DED-405A-BE63-638F9246A73C}"/>
          </ac:spMkLst>
        </pc:spChg>
        <pc:spChg chg="add del mod">
          <ac:chgData name="Bentley, Andrew" userId="8950c434-58e8-4736-be54-190d34a5b637" providerId="ADAL" clId="{79DEE696-DA58-4F91-8D23-8AE2C8FF1E6A}" dt="2018-10-25T13:29:07.391" v="3582" actId="478"/>
          <ac:spMkLst>
            <pc:docMk/>
            <pc:sldMk cId="4195878599" sldId="358"/>
            <ac:spMk id="344" creationId="{6EBF04DC-16A6-4522-B1E7-082EC25947AD}"/>
          </ac:spMkLst>
        </pc:spChg>
        <pc:spChg chg="add mod">
          <ac:chgData name="Bentley, Andrew" userId="8950c434-58e8-4736-be54-190d34a5b637" providerId="ADAL" clId="{79DEE696-DA58-4F91-8D23-8AE2C8FF1E6A}" dt="2018-10-25T13:28:06.942" v="3562" actId="1076"/>
          <ac:spMkLst>
            <pc:docMk/>
            <pc:sldMk cId="4195878599" sldId="358"/>
            <ac:spMk id="346" creationId="{D783ED00-04F6-4F4C-A540-BDC3C08F0036}"/>
          </ac:spMkLst>
        </pc:spChg>
        <pc:spChg chg="add del">
          <ac:chgData name="Bentley, Andrew" userId="8950c434-58e8-4736-be54-190d34a5b637" providerId="ADAL" clId="{79DEE696-DA58-4F91-8D23-8AE2C8FF1E6A}" dt="2018-10-25T13:28:11.679" v="3564" actId="478"/>
          <ac:spMkLst>
            <pc:docMk/>
            <pc:sldMk cId="4195878599" sldId="358"/>
            <ac:spMk id="347" creationId="{DC956893-EDCD-4A11-9628-AAB4EACD261F}"/>
          </ac:spMkLst>
        </pc:spChg>
        <pc:spChg chg="add mod">
          <ac:chgData name="Bentley, Andrew" userId="8950c434-58e8-4736-be54-190d34a5b637" providerId="ADAL" clId="{79DEE696-DA58-4F91-8D23-8AE2C8FF1E6A}" dt="2018-10-25T13:28:34.119" v="3571" actId="1076"/>
          <ac:spMkLst>
            <pc:docMk/>
            <pc:sldMk cId="4195878599" sldId="358"/>
            <ac:spMk id="349" creationId="{EF78335A-F0B4-4C47-95EB-41C31F587423}"/>
          </ac:spMkLst>
        </pc:spChg>
        <pc:spChg chg="add mod">
          <ac:chgData name="Bentley, Andrew" userId="8950c434-58e8-4736-be54-190d34a5b637" providerId="ADAL" clId="{79DEE696-DA58-4F91-8D23-8AE2C8FF1E6A}" dt="2018-10-25T13:28:44.592" v="3575" actId="1076"/>
          <ac:spMkLst>
            <pc:docMk/>
            <pc:sldMk cId="4195878599" sldId="358"/>
            <ac:spMk id="353" creationId="{E235B25F-6CA8-4B47-859A-B3CD8BC300FA}"/>
          </ac:spMkLst>
        </pc:spChg>
        <pc:spChg chg="add mod">
          <ac:chgData name="Bentley, Andrew" userId="8950c434-58e8-4736-be54-190d34a5b637" providerId="ADAL" clId="{79DEE696-DA58-4F91-8D23-8AE2C8FF1E6A}" dt="2018-10-25T13:28:58.990" v="3581" actId="1076"/>
          <ac:spMkLst>
            <pc:docMk/>
            <pc:sldMk cId="4195878599" sldId="358"/>
            <ac:spMk id="355" creationId="{93FE0E40-5479-416C-8795-A6EA4F2DD346}"/>
          </ac:spMkLst>
        </pc:spChg>
        <pc:spChg chg="add mod">
          <ac:chgData name="Bentley, Andrew" userId="8950c434-58e8-4736-be54-190d34a5b637" providerId="ADAL" clId="{79DEE696-DA58-4F91-8D23-8AE2C8FF1E6A}" dt="2018-10-25T13:29:16.335" v="3584" actId="1076"/>
          <ac:spMkLst>
            <pc:docMk/>
            <pc:sldMk cId="4195878599" sldId="358"/>
            <ac:spMk id="356" creationId="{7D8246D2-7CBA-4F05-A33C-A251046DD007}"/>
          </ac:spMkLst>
        </pc:spChg>
        <pc:spChg chg="add mod">
          <ac:chgData name="Bentley, Andrew" userId="8950c434-58e8-4736-be54-190d34a5b637" providerId="ADAL" clId="{79DEE696-DA58-4F91-8D23-8AE2C8FF1E6A}" dt="2018-10-25T13:29:16.335" v="3584" actId="1076"/>
          <ac:spMkLst>
            <pc:docMk/>
            <pc:sldMk cId="4195878599" sldId="358"/>
            <ac:spMk id="358" creationId="{0F1B32E3-488A-4816-93CC-B43710F1C8D7}"/>
          </ac:spMkLst>
        </pc:spChg>
        <pc:spChg chg="add mod">
          <ac:chgData name="Bentley, Andrew" userId="8950c434-58e8-4736-be54-190d34a5b637" providerId="ADAL" clId="{79DEE696-DA58-4F91-8D23-8AE2C8FF1E6A}" dt="2018-10-25T13:29:16.335" v="3584" actId="1076"/>
          <ac:spMkLst>
            <pc:docMk/>
            <pc:sldMk cId="4195878599" sldId="358"/>
            <ac:spMk id="359" creationId="{797A98F6-7639-45E6-96E9-5FE099374930}"/>
          </ac:spMkLst>
        </pc:spChg>
        <pc:spChg chg="add mod">
          <ac:chgData name="Bentley, Andrew" userId="8950c434-58e8-4736-be54-190d34a5b637" providerId="ADAL" clId="{79DEE696-DA58-4F91-8D23-8AE2C8FF1E6A}" dt="2018-10-25T13:29:16.335" v="3584" actId="1076"/>
          <ac:spMkLst>
            <pc:docMk/>
            <pc:sldMk cId="4195878599" sldId="358"/>
            <ac:spMk id="360" creationId="{A510FE24-8339-4785-B08C-376199345424}"/>
          </ac:spMkLst>
        </pc:spChg>
        <pc:spChg chg="add mod">
          <ac:chgData name="Bentley, Andrew" userId="8950c434-58e8-4736-be54-190d34a5b637" providerId="ADAL" clId="{79DEE696-DA58-4F91-8D23-8AE2C8FF1E6A}" dt="2018-10-25T13:29:16.335" v="3584" actId="1076"/>
          <ac:spMkLst>
            <pc:docMk/>
            <pc:sldMk cId="4195878599" sldId="358"/>
            <ac:spMk id="361" creationId="{1F28E272-D271-4296-8839-BD3CF43F78FC}"/>
          </ac:spMkLst>
        </pc:spChg>
        <pc:spChg chg="add mod">
          <ac:chgData name="Bentley, Andrew" userId="8950c434-58e8-4736-be54-190d34a5b637" providerId="ADAL" clId="{79DEE696-DA58-4F91-8D23-8AE2C8FF1E6A}" dt="2018-10-25T13:29:16.335" v="3584" actId="1076"/>
          <ac:spMkLst>
            <pc:docMk/>
            <pc:sldMk cId="4195878599" sldId="358"/>
            <ac:spMk id="362" creationId="{9F7C3E1A-E0B9-4420-BBE4-01EB673C96AB}"/>
          </ac:spMkLst>
        </pc:spChg>
        <pc:spChg chg="add mod">
          <ac:chgData name="Bentley, Andrew" userId="8950c434-58e8-4736-be54-190d34a5b637" providerId="ADAL" clId="{79DEE696-DA58-4F91-8D23-8AE2C8FF1E6A}" dt="2018-10-25T13:29:16.335" v="3584" actId="1076"/>
          <ac:spMkLst>
            <pc:docMk/>
            <pc:sldMk cId="4195878599" sldId="358"/>
            <ac:spMk id="364" creationId="{D942E1B1-1D14-46E0-842A-A5456CFEF703}"/>
          </ac:spMkLst>
        </pc:spChg>
        <pc:spChg chg="add mod">
          <ac:chgData name="Bentley, Andrew" userId="8950c434-58e8-4736-be54-190d34a5b637" providerId="ADAL" clId="{79DEE696-DA58-4F91-8D23-8AE2C8FF1E6A}" dt="2018-10-25T13:29:16.335" v="3584" actId="1076"/>
          <ac:spMkLst>
            <pc:docMk/>
            <pc:sldMk cId="4195878599" sldId="358"/>
            <ac:spMk id="366" creationId="{4DE4827E-4B24-4AFA-BDAF-DD8D9F2B4F0D}"/>
          </ac:spMkLst>
        </pc:spChg>
        <pc:spChg chg="add mod">
          <ac:chgData name="Bentley, Andrew" userId="8950c434-58e8-4736-be54-190d34a5b637" providerId="ADAL" clId="{79DEE696-DA58-4F91-8D23-8AE2C8FF1E6A}" dt="2018-10-25T13:29:16.335" v="3584" actId="1076"/>
          <ac:spMkLst>
            <pc:docMk/>
            <pc:sldMk cId="4195878599" sldId="358"/>
            <ac:spMk id="368" creationId="{D7B687DC-BD73-4C70-9B5D-163D149C91BF}"/>
          </ac:spMkLst>
        </pc:spChg>
        <pc:spChg chg="add mod">
          <ac:chgData name="Bentley, Andrew" userId="8950c434-58e8-4736-be54-190d34a5b637" providerId="ADAL" clId="{79DEE696-DA58-4F91-8D23-8AE2C8FF1E6A}" dt="2018-10-25T13:29:16.335" v="3584" actId="1076"/>
          <ac:spMkLst>
            <pc:docMk/>
            <pc:sldMk cId="4195878599" sldId="358"/>
            <ac:spMk id="370" creationId="{B94DFFD8-EBA1-4A49-B2F9-5D04CFB74A4B}"/>
          </ac:spMkLst>
        </pc:spChg>
        <pc:picChg chg="add mod">
          <ac:chgData name="Bentley, Andrew" userId="8950c434-58e8-4736-be54-190d34a5b637" providerId="ADAL" clId="{79DEE696-DA58-4F91-8D23-8AE2C8FF1E6A}" dt="2018-11-07T13:44:40.665" v="8417" actId="1076"/>
          <ac:picMkLst>
            <pc:docMk/>
            <pc:sldMk cId="4195878599" sldId="358"/>
            <ac:picMk id="79" creationId="{81396C72-13ED-496A-B52B-22356285D40D}"/>
          </ac:picMkLst>
        </pc:picChg>
        <pc:cxnChg chg="add del mod">
          <ac:chgData name="Bentley, Andrew" userId="8950c434-58e8-4736-be54-190d34a5b637" providerId="ADAL" clId="{79DEE696-DA58-4F91-8D23-8AE2C8FF1E6A}" dt="2018-10-25T09:06:07.379" v="2232" actId="478"/>
          <ac:cxnSpMkLst>
            <pc:docMk/>
            <pc:sldMk cId="4195878599" sldId="358"/>
            <ac:cxnSpMk id="37" creationId="{D628DE0D-E6F8-4F34-8929-398BCE88BAF3}"/>
          </ac:cxnSpMkLst>
        </pc:cxnChg>
        <pc:cxnChg chg="add del mod">
          <ac:chgData name="Bentley, Andrew" userId="8950c434-58e8-4736-be54-190d34a5b637" providerId="ADAL" clId="{79DEE696-DA58-4F91-8D23-8AE2C8FF1E6A}" dt="2018-10-25T09:06:07.379" v="2232" actId="478"/>
          <ac:cxnSpMkLst>
            <pc:docMk/>
            <pc:sldMk cId="4195878599" sldId="358"/>
            <ac:cxnSpMk id="38" creationId="{24AB1010-799D-46C6-9B1D-296D2BE00429}"/>
          </ac:cxnSpMkLst>
        </pc:cxnChg>
        <pc:cxnChg chg="add del mod">
          <ac:chgData name="Bentley, Andrew" userId="8950c434-58e8-4736-be54-190d34a5b637" providerId="ADAL" clId="{79DEE696-DA58-4F91-8D23-8AE2C8FF1E6A}" dt="2018-10-25T09:06:07.379" v="2232" actId="478"/>
          <ac:cxnSpMkLst>
            <pc:docMk/>
            <pc:sldMk cId="4195878599" sldId="358"/>
            <ac:cxnSpMk id="39" creationId="{EB0EA63A-7B39-4CD7-BB54-B3D62960F0ED}"/>
          </ac:cxnSpMkLst>
        </pc:cxnChg>
        <pc:cxnChg chg="add del mod">
          <ac:chgData name="Bentley, Andrew" userId="8950c434-58e8-4736-be54-190d34a5b637" providerId="ADAL" clId="{79DEE696-DA58-4F91-8D23-8AE2C8FF1E6A}" dt="2018-10-25T09:06:07.379" v="2232" actId="478"/>
          <ac:cxnSpMkLst>
            <pc:docMk/>
            <pc:sldMk cId="4195878599" sldId="358"/>
            <ac:cxnSpMk id="40" creationId="{D9ECACBE-0A5D-4208-8EFB-47F82C2966EB}"/>
          </ac:cxnSpMkLst>
        </pc:cxnChg>
        <pc:cxnChg chg="add del mod">
          <ac:chgData name="Bentley, Andrew" userId="8950c434-58e8-4736-be54-190d34a5b637" providerId="ADAL" clId="{79DEE696-DA58-4F91-8D23-8AE2C8FF1E6A}" dt="2018-10-25T09:06:07.379" v="2232" actId="478"/>
          <ac:cxnSpMkLst>
            <pc:docMk/>
            <pc:sldMk cId="4195878599" sldId="358"/>
            <ac:cxnSpMk id="41" creationId="{9248D58B-1AE6-421D-8298-C320657DE506}"/>
          </ac:cxnSpMkLst>
        </pc:cxnChg>
        <pc:cxnChg chg="del mod">
          <ac:chgData name="Bentley, Andrew" userId="8950c434-58e8-4736-be54-190d34a5b637" providerId="ADAL" clId="{79DEE696-DA58-4F91-8D23-8AE2C8FF1E6A}" dt="2018-10-25T09:06:07.379" v="2232" actId="478"/>
          <ac:cxnSpMkLst>
            <pc:docMk/>
            <pc:sldMk cId="4195878599" sldId="358"/>
            <ac:cxnSpMk id="42" creationId="{246AA55A-8734-44BD-8D06-C4513488FC75}"/>
          </ac:cxnSpMkLst>
        </pc:cxnChg>
        <pc:cxnChg chg="add del mod">
          <ac:chgData name="Bentley, Andrew" userId="8950c434-58e8-4736-be54-190d34a5b637" providerId="ADAL" clId="{79DEE696-DA58-4F91-8D23-8AE2C8FF1E6A}" dt="2018-10-25T09:06:07.379" v="2232" actId="478"/>
          <ac:cxnSpMkLst>
            <pc:docMk/>
            <pc:sldMk cId="4195878599" sldId="358"/>
            <ac:cxnSpMk id="50" creationId="{18D90662-69FD-468C-A327-A471B4D16371}"/>
          </ac:cxnSpMkLst>
        </pc:cxnChg>
        <pc:cxnChg chg="add del mod">
          <ac:chgData name="Bentley, Andrew" userId="8950c434-58e8-4736-be54-190d34a5b637" providerId="ADAL" clId="{79DEE696-DA58-4F91-8D23-8AE2C8FF1E6A}" dt="2018-10-25T09:06:07.379" v="2232" actId="478"/>
          <ac:cxnSpMkLst>
            <pc:docMk/>
            <pc:sldMk cId="4195878599" sldId="358"/>
            <ac:cxnSpMk id="53" creationId="{50EA2D34-6F2B-44EC-8464-1A25CEEE502B}"/>
          </ac:cxnSpMkLst>
        </pc:cxnChg>
        <pc:cxnChg chg="add del mod">
          <ac:chgData name="Bentley, Andrew" userId="8950c434-58e8-4736-be54-190d34a5b637" providerId="ADAL" clId="{79DEE696-DA58-4F91-8D23-8AE2C8FF1E6A}" dt="2018-10-25T09:06:07.379" v="2232" actId="478"/>
          <ac:cxnSpMkLst>
            <pc:docMk/>
            <pc:sldMk cId="4195878599" sldId="358"/>
            <ac:cxnSpMk id="54" creationId="{4FF55ED4-1445-47F8-A74C-100A69762C4A}"/>
          </ac:cxnSpMkLst>
        </pc:cxnChg>
        <pc:cxnChg chg="add del mod">
          <ac:chgData name="Bentley, Andrew" userId="8950c434-58e8-4736-be54-190d34a5b637" providerId="ADAL" clId="{79DEE696-DA58-4F91-8D23-8AE2C8FF1E6A}" dt="2018-10-25T09:06:07.379" v="2232" actId="478"/>
          <ac:cxnSpMkLst>
            <pc:docMk/>
            <pc:sldMk cId="4195878599" sldId="358"/>
            <ac:cxnSpMk id="55" creationId="{74BFF0D2-9BA7-4E05-B18B-E39BE8F3560A}"/>
          </ac:cxnSpMkLst>
        </pc:cxnChg>
        <pc:cxnChg chg="add del mod">
          <ac:chgData name="Bentley, Andrew" userId="8950c434-58e8-4736-be54-190d34a5b637" providerId="ADAL" clId="{79DEE696-DA58-4F91-8D23-8AE2C8FF1E6A}" dt="2018-10-25T09:06:07.379" v="2232" actId="478"/>
          <ac:cxnSpMkLst>
            <pc:docMk/>
            <pc:sldMk cId="4195878599" sldId="358"/>
            <ac:cxnSpMk id="56" creationId="{DD377EDA-CBB6-47FC-97BA-BFF136929203}"/>
          </ac:cxnSpMkLst>
        </pc:cxnChg>
        <pc:cxnChg chg="del mod">
          <ac:chgData name="Bentley, Andrew" userId="8950c434-58e8-4736-be54-190d34a5b637" providerId="ADAL" clId="{79DEE696-DA58-4F91-8D23-8AE2C8FF1E6A}" dt="2018-10-25T09:06:07.379" v="2232" actId="478"/>
          <ac:cxnSpMkLst>
            <pc:docMk/>
            <pc:sldMk cId="4195878599" sldId="358"/>
            <ac:cxnSpMk id="57" creationId="{C309702B-73B7-494C-BFFB-CEE413646806}"/>
          </ac:cxnSpMkLst>
        </pc:cxnChg>
        <pc:cxnChg chg="add del mod">
          <ac:chgData name="Bentley, Andrew" userId="8950c434-58e8-4736-be54-190d34a5b637" providerId="ADAL" clId="{79DEE696-DA58-4F91-8D23-8AE2C8FF1E6A}" dt="2018-10-25T09:06:07.379" v="2232" actId="478"/>
          <ac:cxnSpMkLst>
            <pc:docMk/>
            <pc:sldMk cId="4195878599" sldId="358"/>
            <ac:cxnSpMk id="63" creationId="{C0885011-E2E4-489D-9151-9433D40EC2C3}"/>
          </ac:cxnSpMkLst>
        </pc:cxnChg>
        <pc:cxnChg chg="add del mod">
          <ac:chgData name="Bentley, Andrew" userId="8950c434-58e8-4736-be54-190d34a5b637" providerId="ADAL" clId="{79DEE696-DA58-4F91-8D23-8AE2C8FF1E6A}" dt="2018-10-25T09:06:07.379" v="2232" actId="478"/>
          <ac:cxnSpMkLst>
            <pc:docMk/>
            <pc:sldMk cId="4195878599" sldId="358"/>
            <ac:cxnSpMk id="65" creationId="{55C528C5-3EB9-46D0-878B-68937050B37D}"/>
          </ac:cxnSpMkLst>
        </pc:cxnChg>
        <pc:cxnChg chg="add del mod">
          <ac:chgData name="Bentley, Andrew" userId="8950c434-58e8-4736-be54-190d34a5b637" providerId="ADAL" clId="{79DEE696-DA58-4F91-8D23-8AE2C8FF1E6A}" dt="2018-10-25T09:06:07.379" v="2232" actId="478"/>
          <ac:cxnSpMkLst>
            <pc:docMk/>
            <pc:sldMk cId="4195878599" sldId="358"/>
            <ac:cxnSpMk id="67" creationId="{E3250577-EDBB-46BE-BC8B-327E3324E486}"/>
          </ac:cxnSpMkLst>
        </pc:cxnChg>
        <pc:cxnChg chg="add del mod">
          <ac:chgData name="Bentley, Andrew" userId="8950c434-58e8-4736-be54-190d34a5b637" providerId="ADAL" clId="{79DEE696-DA58-4F91-8D23-8AE2C8FF1E6A}" dt="2018-10-25T09:06:07.379" v="2232" actId="478"/>
          <ac:cxnSpMkLst>
            <pc:docMk/>
            <pc:sldMk cId="4195878599" sldId="358"/>
            <ac:cxnSpMk id="69" creationId="{50AE3E41-8834-4B12-970B-36FEB09E2943}"/>
          </ac:cxnSpMkLst>
        </pc:cxnChg>
        <pc:cxnChg chg="add del">
          <ac:chgData name="Bentley, Andrew" userId="8950c434-58e8-4736-be54-190d34a5b637" providerId="ADAL" clId="{79DEE696-DA58-4F91-8D23-8AE2C8FF1E6A}" dt="2018-10-25T09:06:07.379" v="2232" actId="478"/>
          <ac:cxnSpMkLst>
            <pc:docMk/>
            <pc:sldMk cId="4195878599" sldId="358"/>
            <ac:cxnSpMk id="71" creationId="{DB558958-828A-487D-A65D-7FAFB0041198}"/>
          </ac:cxnSpMkLst>
        </pc:cxnChg>
        <pc:cxnChg chg="add del mod">
          <ac:chgData name="Bentley, Andrew" userId="8950c434-58e8-4736-be54-190d34a5b637" providerId="ADAL" clId="{79DEE696-DA58-4F91-8D23-8AE2C8FF1E6A}" dt="2018-10-25T09:06:07.379" v="2232" actId="478"/>
          <ac:cxnSpMkLst>
            <pc:docMk/>
            <pc:sldMk cId="4195878599" sldId="358"/>
            <ac:cxnSpMk id="73" creationId="{50BAD55D-A742-4A8B-AB34-C68FE860D635}"/>
          </ac:cxnSpMkLst>
        </pc:cxnChg>
        <pc:cxnChg chg="add del mod">
          <ac:chgData name="Bentley, Andrew" userId="8950c434-58e8-4736-be54-190d34a5b637" providerId="ADAL" clId="{79DEE696-DA58-4F91-8D23-8AE2C8FF1E6A}" dt="2018-10-25T09:06:07.379" v="2232" actId="478"/>
          <ac:cxnSpMkLst>
            <pc:docMk/>
            <pc:sldMk cId="4195878599" sldId="358"/>
            <ac:cxnSpMk id="74" creationId="{A93E1A5C-F15D-41A1-B53A-0ECA78DBF35B}"/>
          </ac:cxnSpMkLst>
        </pc:cxnChg>
        <pc:cxnChg chg="add del mod">
          <ac:chgData name="Bentley, Andrew" userId="8950c434-58e8-4736-be54-190d34a5b637" providerId="ADAL" clId="{79DEE696-DA58-4F91-8D23-8AE2C8FF1E6A}" dt="2018-10-25T09:06:07.379" v="2232" actId="478"/>
          <ac:cxnSpMkLst>
            <pc:docMk/>
            <pc:sldMk cId="4195878599" sldId="358"/>
            <ac:cxnSpMk id="75" creationId="{8C31E827-0828-471D-8F0C-5175ABA96A8F}"/>
          </ac:cxnSpMkLst>
        </pc:cxnChg>
        <pc:cxnChg chg="add del mod">
          <ac:chgData name="Bentley, Andrew" userId="8950c434-58e8-4736-be54-190d34a5b637" providerId="ADAL" clId="{79DEE696-DA58-4F91-8D23-8AE2C8FF1E6A}" dt="2018-10-25T09:06:07.379" v="2232" actId="478"/>
          <ac:cxnSpMkLst>
            <pc:docMk/>
            <pc:sldMk cId="4195878599" sldId="358"/>
            <ac:cxnSpMk id="76" creationId="{28B10E4D-0458-4A92-AF06-9471731E5EB3}"/>
          </ac:cxnSpMkLst>
        </pc:cxnChg>
        <pc:cxnChg chg="add del mod">
          <ac:chgData name="Bentley, Andrew" userId="8950c434-58e8-4736-be54-190d34a5b637" providerId="ADAL" clId="{79DEE696-DA58-4F91-8D23-8AE2C8FF1E6A}" dt="2018-10-25T09:06:07.379" v="2232" actId="478"/>
          <ac:cxnSpMkLst>
            <pc:docMk/>
            <pc:sldMk cId="4195878599" sldId="358"/>
            <ac:cxnSpMk id="77" creationId="{BBDC2766-FB90-49C3-8224-C340430C9030}"/>
          </ac:cxnSpMkLst>
        </pc:cxnChg>
        <pc:cxnChg chg="add del mod">
          <ac:chgData name="Bentley, Andrew" userId="8950c434-58e8-4736-be54-190d34a5b637" providerId="ADAL" clId="{79DEE696-DA58-4F91-8D23-8AE2C8FF1E6A}" dt="2018-10-25T09:06:07.379" v="2232" actId="478"/>
          <ac:cxnSpMkLst>
            <pc:docMk/>
            <pc:sldMk cId="4195878599" sldId="358"/>
            <ac:cxnSpMk id="78" creationId="{9F04C4B5-57B8-4B2C-BFAE-C7324E453A49}"/>
          </ac:cxnSpMkLst>
        </pc:cxnChg>
        <pc:cxnChg chg="add del mod">
          <ac:chgData name="Bentley, Andrew" userId="8950c434-58e8-4736-be54-190d34a5b637" providerId="ADAL" clId="{79DEE696-DA58-4F91-8D23-8AE2C8FF1E6A}" dt="2018-10-25T09:06:07.379" v="2232" actId="478"/>
          <ac:cxnSpMkLst>
            <pc:docMk/>
            <pc:sldMk cId="4195878599" sldId="358"/>
            <ac:cxnSpMk id="79" creationId="{00214B3C-F05D-49A6-8F23-80D8172341B4}"/>
          </ac:cxnSpMkLst>
        </pc:cxnChg>
        <pc:cxnChg chg="add del mod">
          <ac:chgData name="Bentley, Andrew" userId="8950c434-58e8-4736-be54-190d34a5b637" providerId="ADAL" clId="{79DEE696-DA58-4F91-8D23-8AE2C8FF1E6A}" dt="2018-10-25T09:06:07.379" v="2232" actId="478"/>
          <ac:cxnSpMkLst>
            <pc:docMk/>
            <pc:sldMk cId="4195878599" sldId="358"/>
            <ac:cxnSpMk id="80" creationId="{EC357E56-F923-4D9B-8951-30C3703365BE}"/>
          </ac:cxnSpMkLst>
        </pc:cxnChg>
        <pc:cxnChg chg="add del mod">
          <ac:chgData name="Bentley, Andrew" userId="8950c434-58e8-4736-be54-190d34a5b637" providerId="ADAL" clId="{79DEE696-DA58-4F91-8D23-8AE2C8FF1E6A}" dt="2018-10-25T09:06:07.379" v="2232" actId="478"/>
          <ac:cxnSpMkLst>
            <pc:docMk/>
            <pc:sldMk cId="4195878599" sldId="358"/>
            <ac:cxnSpMk id="81" creationId="{0E36DE6B-CDFA-4677-9F32-D5BA693BD275}"/>
          </ac:cxnSpMkLst>
        </pc:cxnChg>
        <pc:cxnChg chg="add del mod">
          <ac:chgData name="Bentley, Andrew" userId="8950c434-58e8-4736-be54-190d34a5b637" providerId="ADAL" clId="{79DEE696-DA58-4F91-8D23-8AE2C8FF1E6A}" dt="2018-10-25T09:06:07.379" v="2232" actId="478"/>
          <ac:cxnSpMkLst>
            <pc:docMk/>
            <pc:sldMk cId="4195878599" sldId="358"/>
            <ac:cxnSpMk id="82" creationId="{FF3A7176-C0B2-4F27-ADC6-B2948A323C1B}"/>
          </ac:cxnSpMkLst>
        </pc:cxnChg>
        <pc:cxnChg chg="add del mod">
          <ac:chgData name="Bentley, Andrew" userId="8950c434-58e8-4736-be54-190d34a5b637" providerId="ADAL" clId="{79DEE696-DA58-4F91-8D23-8AE2C8FF1E6A}" dt="2018-10-25T09:06:07.379" v="2232" actId="478"/>
          <ac:cxnSpMkLst>
            <pc:docMk/>
            <pc:sldMk cId="4195878599" sldId="358"/>
            <ac:cxnSpMk id="83" creationId="{AFD965A9-5DF4-4A26-8417-1F95C8C00192}"/>
          </ac:cxnSpMkLst>
        </pc:cxnChg>
        <pc:cxnChg chg="add del mod">
          <ac:chgData name="Bentley, Andrew" userId="8950c434-58e8-4736-be54-190d34a5b637" providerId="ADAL" clId="{79DEE696-DA58-4F91-8D23-8AE2C8FF1E6A}" dt="2018-10-25T09:06:07.379" v="2232" actId="478"/>
          <ac:cxnSpMkLst>
            <pc:docMk/>
            <pc:sldMk cId="4195878599" sldId="358"/>
            <ac:cxnSpMk id="84" creationId="{B56443D5-4624-4983-AC0C-2C5FDD6B2A42}"/>
          </ac:cxnSpMkLst>
        </pc:cxnChg>
        <pc:cxnChg chg="add del mod">
          <ac:chgData name="Bentley, Andrew" userId="8950c434-58e8-4736-be54-190d34a5b637" providerId="ADAL" clId="{79DEE696-DA58-4F91-8D23-8AE2C8FF1E6A}" dt="2018-10-25T09:06:07.379" v="2232" actId="478"/>
          <ac:cxnSpMkLst>
            <pc:docMk/>
            <pc:sldMk cId="4195878599" sldId="358"/>
            <ac:cxnSpMk id="85" creationId="{520F791D-66AE-4482-B4CD-48816A67FE67}"/>
          </ac:cxnSpMkLst>
        </pc:cxnChg>
        <pc:cxnChg chg="add del mod">
          <ac:chgData name="Bentley, Andrew" userId="8950c434-58e8-4736-be54-190d34a5b637" providerId="ADAL" clId="{79DEE696-DA58-4F91-8D23-8AE2C8FF1E6A}" dt="2018-10-25T09:06:07.379" v="2232" actId="478"/>
          <ac:cxnSpMkLst>
            <pc:docMk/>
            <pc:sldMk cId="4195878599" sldId="358"/>
            <ac:cxnSpMk id="86" creationId="{953808E6-39F7-4975-85DA-C7035D98E089}"/>
          </ac:cxnSpMkLst>
        </pc:cxnChg>
        <pc:cxnChg chg="add del mod">
          <ac:chgData name="Bentley, Andrew" userId="8950c434-58e8-4736-be54-190d34a5b637" providerId="ADAL" clId="{79DEE696-DA58-4F91-8D23-8AE2C8FF1E6A}" dt="2018-10-25T09:06:07.379" v="2232" actId="478"/>
          <ac:cxnSpMkLst>
            <pc:docMk/>
            <pc:sldMk cId="4195878599" sldId="358"/>
            <ac:cxnSpMk id="87" creationId="{B3888E64-BF33-4FEA-9514-EEDF3A4319BA}"/>
          </ac:cxnSpMkLst>
        </pc:cxnChg>
        <pc:cxnChg chg="add del mod">
          <ac:chgData name="Bentley, Andrew" userId="8950c434-58e8-4736-be54-190d34a5b637" providerId="ADAL" clId="{79DEE696-DA58-4F91-8D23-8AE2C8FF1E6A}" dt="2018-10-25T09:06:07.379" v="2232" actId="478"/>
          <ac:cxnSpMkLst>
            <pc:docMk/>
            <pc:sldMk cId="4195878599" sldId="358"/>
            <ac:cxnSpMk id="88" creationId="{FE36FFE2-B62E-4788-BDB6-7E5F4EC81E00}"/>
          </ac:cxnSpMkLst>
        </pc:cxnChg>
        <pc:cxnChg chg="add del mod">
          <ac:chgData name="Bentley, Andrew" userId="8950c434-58e8-4736-be54-190d34a5b637" providerId="ADAL" clId="{79DEE696-DA58-4F91-8D23-8AE2C8FF1E6A}" dt="2018-10-25T09:06:07.379" v="2232" actId="478"/>
          <ac:cxnSpMkLst>
            <pc:docMk/>
            <pc:sldMk cId="4195878599" sldId="358"/>
            <ac:cxnSpMk id="89" creationId="{6243137F-EFD9-4A1E-A7BD-98047F0ECFB0}"/>
          </ac:cxnSpMkLst>
        </pc:cxnChg>
        <pc:cxnChg chg="add del mod">
          <ac:chgData name="Bentley, Andrew" userId="8950c434-58e8-4736-be54-190d34a5b637" providerId="ADAL" clId="{79DEE696-DA58-4F91-8D23-8AE2C8FF1E6A}" dt="2018-10-25T09:06:07.379" v="2232" actId="478"/>
          <ac:cxnSpMkLst>
            <pc:docMk/>
            <pc:sldMk cId="4195878599" sldId="358"/>
            <ac:cxnSpMk id="92" creationId="{42533794-A88A-4546-8D6F-1FA5AAA60CA4}"/>
          </ac:cxnSpMkLst>
        </pc:cxnChg>
        <pc:cxnChg chg="add del mod">
          <ac:chgData name="Bentley, Andrew" userId="8950c434-58e8-4736-be54-190d34a5b637" providerId="ADAL" clId="{79DEE696-DA58-4F91-8D23-8AE2C8FF1E6A}" dt="2018-10-25T09:06:07.379" v="2232" actId="478"/>
          <ac:cxnSpMkLst>
            <pc:docMk/>
            <pc:sldMk cId="4195878599" sldId="358"/>
            <ac:cxnSpMk id="93" creationId="{6CFC8939-79D2-4F1F-BBC7-36DC7A444DB2}"/>
          </ac:cxnSpMkLst>
        </pc:cxnChg>
        <pc:cxnChg chg="add del mod">
          <ac:chgData name="Bentley, Andrew" userId="8950c434-58e8-4736-be54-190d34a5b637" providerId="ADAL" clId="{79DEE696-DA58-4F91-8D23-8AE2C8FF1E6A}" dt="2018-10-25T09:06:07.379" v="2232" actId="478"/>
          <ac:cxnSpMkLst>
            <pc:docMk/>
            <pc:sldMk cId="4195878599" sldId="358"/>
            <ac:cxnSpMk id="94" creationId="{22F5C410-C046-48C5-A258-747F012781C0}"/>
          </ac:cxnSpMkLst>
        </pc:cxnChg>
        <pc:cxnChg chg="add del mod">
          <ac:chgData name="Bentley, Andrew" userId="8950c434-58e8-4736-be54-190d34a5b637" providerId="ADAL" clId="{79DEE696-DA58-4F91-8D23-8AE2C8FF1E6A}" dt="2018-10-25T09:06:07.379" v="2232" actId="478"/>
          <ac:cxnSpMkLst>
            <pc:docMk/>
            <pc:sldMk cId="4195878599" sldId="358"/>
            <ac:cxnSpMk id="95" creationId="{05B85FE0-4437-4BAF-9323-FC060BE2E9DA}"/>
          </ac:cxnSpMkLst>
        </pc:cxnChg>
        <pc:cxnChg chg="add del mod">
          <ac:chgData name="Bentley, Andrew" userId="8950c434-58e8-4736-be54-190d34a5b637" providerId="ADAL" clId="{79DEE696-DA58-4F91-8D23-8AE2C8FF1E6A}" dt="2018-10-25T09:06:07.379" v="2232" actId="478"/>
          <ac:cxnSpMkLst>
            <pc:docMk/>
            <pc:sldMk cId="4195878599" sldId="358"/>
            <ac:cxnSpMk id="96" creationId="{7D95CD4E-F8DC-449F-9C8D-54D641461BCF}"/>
          </ac:cxnSpMkLst>
        </pc:cxnChg>
        <pc:cxnChg chg="add del mod">
          <ac:chgData name="Bentley, Andrew" userId="8950c434-58e8-4736-be54-190d34a5b637" providerId="ADAL" clId="{79DEE696-DA58-4F91-8D23-8AE2C8FF1E6A}" dt="2018-10-25T09:06:07.379" v="2232" actId="478"/>
          <ac:cxnSpMkLst>
            <pc:docMk/>
            <pc:sldMk cId="4195878599" sldId="358"/>
            <ac:cxnSpMk id="98" creationId="{F7DBE27B-1FAC-43A8-B3E3-D1B9054187A9}"/>
          </ac:cxnSpMkLst>
        </pc:cxnChg>
        <pc:cxnChg chg="add del mod">
          <ac:chgData name="Bentley, Andrew" userId="8950c434-58e8-4736-be54-190d34a5b637" providerId="ADAL" clId="{79DEE696-DA58-4F91-8D23-8AE2C8FF1E6A}" dt="2018-10-25T09:06:07.379" v="2232" actId="478"/>
          <ac:cxnSpMkLst>
            <pc:docMk/>
            <pc:sldMk cId="4195878599" sldId="358"/>
            <ac:cxnSpMk id="99" creationId="{79C8377E-B9ED-4C8D-A858-148C87518D9A}"/>
          </ac:cxnSpMkLst>
        </pc:cxnChg>
        <pc:cxnChg chg="add del mod">
          <ac:chgData name="Bentley, Andrew" userId="8950c434-58e8-4736-be54-190d34a5b637" providerId="ADAL" clId="{79DEE696-DA58-4F91-8D23-8AE2C8FF1E6A}" dt="2018-10-25T09:06:07.379" v="2232" actId="478"/>
          <ac:cxnSpMkLst>
            <pc:docMk/>
            <pc:sldMk cId="4195878599" sldId="358"/>
            <ac:cxnSpMk id="100" creationId="{F5A1E0FA-147B-4952-A14B-62CFE5BF0264}"/>
          </ac:cxnSpMkLst>
        </pc:cxnChg>
        <pc:cxnChg chg="add del mod">
          <ac:chgData name="Bentley, Andrew" userId="8950c434-58e8-4736-be54-190d34a5b637" providerId="ADAL" clId="{79DEE696-DA58-4F91-8D23-8AE2C8FF1E6A}" dt="2018-10-25T09:06:07.379" v="2232" actId="478"/>
          <ac:cxnSpMkLst>
            <pc:docMk/>
            <pc:sldMk cId="4195878599" sldId="358"/>
            <ac:cxnSpMk id="101" creationId="{41993593-E44A-45DE-977A-B0D1F710E978}"/>
          </ac:cxnSpMkLst>
        </pc:cxnChg>
        <pc:cxnChg chg="add del mod">
          <ac:chgData name="Bentley, Andrew" userId="8950c434-58e8-4736-be54-190d34a5b637" providerId="ADAL" clId="{79DEE696-DA58-4F91-8D23-8AE2C8FF1E6A}" dt="2018-10-25T09:06:07.379" v="2232" actId="478"/>
          <ac:cxnSpMkLst>
            <pc:docMk/>
            <pc:sldMk cId="4195878599" sldId="358"/>
            <ac:cxnSpMk id="102" creationId="{9E788E1F-1B6F-4913-96B5-4634FCA5B4ED}"/>
          </ac:cxnSpMkLst>
        </pc:cxnChg>
        <pc:cxnChg chg="add del mod">
          <ac:chgData name="Bentley, Andrew" userId="8950c434-58e8-4736-be54-190d34a5b637" providerId="ADAL" clId="{79DEE696-DA58-4F91-8D23-8AE2C8FF1E6A}" dt="2018-10-25T09:06:07.379" v="2232" actId="478"/>
          <ac:cxnSpMkLst>
            <pc:docMk/>
            <pc:sldMk cId="4195878599" sldId="358"/>
            <ac:cxnSpMk id="104" creationId="{E60870A9-9D91-4E83-BBB1-8AE088AB34E7}"/>
          </ac:cxnSpMkLst>
        </pc:cxnChg>
        <pc:cxnChg chg="add del mod">
          <ac:chgData name="Bentley, Andrew" userId="8950c434-58e8-4736-be54-190d34a5b637" providerId="ADAL" clId="{79DEE696-DA58-4F91-8D23-8AE2C8FF1E6A}" dt="2018-10-25T09:06:07.379" v="2232" actId="478"/>
          <ac:cxnSpMkLst>
            <pc:docMk/>
            <pc:sldMk cId="4195878599" sldId="358"/>
            <ac:cxnSpMk id="107" creationId="{414FA3FF-D901-414D-B5AE-D5A3902CC595}"/>
          </ac:cxnSpMkLst>
        </pc:cxnChg>
        <pc:cxnChg chg="add del mod">
          <ac:chgData name="Bentley, Andrew" userId="8950c434-58e8-4736-be54-190d34a5b637" providerId="ADAL" clId="{79DEE696-DA58-4F91-8D23-8AE2C8FF1E6A}" dt="2018-10-25T09:06:07.379" v="2232" actId="478"/>
          <ac:cxnSpMkLst>
            <pc:docMk/>
            <pc:sldMk cId="4195878599" sldId="358"/>
            <ac:cxnSpMk id="110" creationId="{368BB3DB-9DD8-468B-967B-D63F7D9FDF0A}"/>
          </ac:cxnSpMkLst>
        </pc:cxnChg>
        <pc:cxnChg chg="add del mod">
          <ac:chgData name="Bentley, Andrew" userId="8950c434-58e8-4736-be54-190d34a5b637" providerId="ADAL" clId="{79DEE696-DA58-4F91-8D23-8AE2C8FF1E6A}" dt="2018-10-25T09:06:07.379" v="2232" actId="478"/>
          <ac:cxnSpMkLst>
            <pc:docMk/>
            <pc:sldMk cId="4195878599" sldId="358"/>
            <ac:cxnSpMk id="113" creationId="{03D1E49F-1CE0-4287-B4A9-446664537E29}"/>
          </ac:cxnSpMkLst>
        </pc:cxnChg>
        <pc:cxnChg chg="add del mod">
          <ac:chgData name="Bentley, Andrew" userId="8950c434-58e8-4736-be54-190d34a5b637" providerId="ADAL" clId="{79DEE696-DA58-4F91-8D23-8AE2C8FF1E6A}" dt="2018-10-25T09:06:07.379" v="2232" actId="478"/>
          <ac:cxnSpMkLst>
            <pc:docMk/>
            <pc:sldMk cId="4195878599" sldId="358"/>
            <ac:cxnSpMk id="116" creationId="{3677FBB6-AC69-46BA-AA66-D828FA47A619}"/>
          </ac:cxnSpMkLst>
        </pc:cxnChg>
        <pc:cxnChg chg="add del mod">
          <ac:chgData name="Bentley, Andrew" userId="8950c434-58e8-4736-be54-190d34a5b637" providerId="ADAL" clId="{79DEE696-DA58-4F91-8D23-8AE2C8FF1E6A}" dt="2018-10-25T09:06:07.379" v="2232" actId="478"/>
          <ac:cxnSpMkLst>
            <pc:docMk/>
            <pc:sldMk cId="4195878599" sldId="358"/>
            <ac:cxnSpMk id="119" creationId="{E1FA5EDE-061A-41B9-9FB1-754B8CDCB3F2}"/>
          </ac:cxnSpMkLst>
        </pc:cxnChg>
        <pc:cxnChg chg="add del mod">
          <ac:chgData name="Bentley, Andrew" userId="8950c434-58e8-4736-be54-190d34a5b637" providerId="ADAL" clId="{79DEE696-DA58-4F91-8D23-8AE2C8FF1E6A}" dt="2018-10-25T09:06:07.379" v="2232" actId="478"/>
          <ac:cxnSpMkLst>
            <pc:docMk/>
            <pc:sldMk cId="4195878599" sldId="358"/>
            <ac:cxnSpMk id="122" creationId="{92E5E0D9-9ED7-4485-AB10-7A51C9CF3123}"/>
          </ac:cxnSpMkLst>
        </pc:cxnChg>
        <pc:cxnChg chg="add del mod">
          <ac:chgData name="Bentley, Andrew" userId="8950c434-58e8-4736-be54-190d34a5b637" providerId="ADAL" clId="{79DEE696-DA58-4F91-8D23-8AE2C8FF1E6A}" dt="2018-10-25T09:06:07.379" v="2232" actId="478"/>
          <ac:cxnSpMkLst>
            <pc:docMk/>
            <pc:sldMk cId="4195878599" sldId="358"/>
            <ac:cxnSpMk id="125" creationId="{77C87012-7846-4761-9BBE-D12955AA5B09}"/>
          </ac:cxnSpMkLst>
        </pc:cxnChg>
        <pc:cxnChg chg="add del mod">
          <ac:chgData name="Bentley, Andrew" userId="8950c434-58e8-4736-be54-190d34a5b637" providerId="ADAL" clId="{79DEE696-DA58-4F91-8D23-8AE2C8FF1E6A}" dt="2018-10-25T09:06:07.379" v="2232" actId="478"/>
          <ac:cxnSpMkLst>
            <pc:docMk/>
            <pc:sldMk cId="4195878599" sldId="358"/>
            <ac:cxnSpMk id="128" creationId="{6C64A2DA-DDF9-4EFE-A84C-2DD91414F071}"/>
          </ac:cxnSpMkLst>
        </pc:cxnChg>
        <pc:cxnChg chg="add del mod">
          <ac:chgData name="Bentley, Andrew" userId="8950c434-58e8-4736-be54-190d34a5b637" providerId="ADAL" clId="{79DEE696-DA58-4F91-8D23-8AE2C8FF1E6A}" dt="2018-10-25T09:06:07.379" v="2232" actId="478"/>
          <ac:cxnSpMkLst>
            <pc:docMk/>
            <pc:sldMk cId="4195878599" sldId="358"/>
            <ac:cxnSpMk id="131" creationId="{C0379951-379A-478E-8969-FE539DE0C95B}"/>
          </ac:cxnSpMkLst>
        </pc:cxnChg>
        <pc:cxnChg chg="add del mod">
          <ac:chgData name="Bentley, Andrew" userId="8950c434-58e8-4736-be54-190d34a5b637" providerId="ADAL" clId="{79DEE696-DA58-4F91-8D23-8AE2C8FF1E6A}" dt="2018-10-25T09:06:07.379" v="2232" actId="478"/>
          <ac:cxnSpMkLst>
            <pc:docMk/>
            <pc:sldMk cId="4195878599" sldId="358"/>
            <ac:cxnSpMk id="134" creationId="{66693E44-50A9-4715-AE59-BD97836FF570}"/>
          </ac:cxnSpMkLst>
        </pc:cxnChg>
        <pc:cxnChg chg="add del mod">
          <ac:chgData name="Bentley, Andrew" userId="8950c434-58e8-4736-be54-190d34a5b637" providerId="ADAL" clId="{79DEE696-DA58-4F91-8D23-8AE2C8FF1E6A}" dt="2018-10-25T09:06:07.379" v="2232" actId="478"/>
          <ac:cxnSpMkLst>
            <pc:docMk/>
            <pc:sldMk cId="4195878599" sldId="358"/>
            <ac:cxnSpMk id="137" creationId="{293731F9-5F2F-45F6-AEDF-7EA019BAE2E2}"/>
          </ac:cxnSpMkLst>
        </pc:cxnChg>
        <pc:cxnChg chg="add del mod">
          <ac:chgData name="Bentley, Andrew" userId="8950c434-58e8-4736-be54-190d34a5b637" providerId="ADAL" clId="{79DEE696-DA58-4F91-8D23-8AE2C8FF1E6A}" dt="2018-10-25T09:06:07.379" v="2232" actId="478"/>
          <ac:cxnSpMkLst>
            <pc:docMk/>
            <pc:sldMk cId="4195878599" sldId="358"/>
            <ac:cxnSpMk id="140" creationId="{7E81DB77-C25C-471B-8726-42C31C584DB3}"/>
          </ac:cxnSpMkLst>
        </pc:cxnChg>
        <pc:cxnChg chg="add del mod">
          <ac:chgData name="Bentley, Andrew" userId="8950c434-58e8-4736-be54-190d34a5b637" providerId="ADAL" clId="{79DEE696-DA58-4F91-8D23-8AE2C8FF1E6A}" dt="2018-10-25T09:06:07.379" v="2232" actId="478"/>
          <ac:cxnSpMkLst>
            <pc:docMk/>
            <pc:sldMk cId="4195878599" sldId="358"/>
            <ac:cxnSpMk id="143" creationId="{9DE12D32-B434-4794-9656-976B8E16BA2F}"/>
          </ac:cxnSpMkLst>
        </pc:cxnChg>
        <pc:cxnChg chg="add del mod">
          <ac:chgData name="Bentley, Andrew" userId="8950c434-58e8-4736-be54-190d34a5b637" providerId="ADAL" clId="{79DEE696-DA58-4F91-8D23-8AE2C8FF1E6A}" dt="2018-10-25T09:06:07.379" v="2232" actId="478"/>
          <ac:cxnSpMkLst>
            <pc:docMk/>
            <pc:sldMk cId="4195878599" sldId="358"/>
            <ac:cxnSpMk id="146" creationId="{DF2E52BF-1A0A-4766-947F-3EA3C2A2DDA8}"/>
          </ac:cxnSpMkLst>
        </pc:cxnChg>
        <pc:cxnChg chg="add del mod">
          <ac:chgData name="Bentley, Andrew" userId="8950c434-58e8-4736-be54-190d34a5b637" providerId="ADAL" clId="{79DEE696-DA58-4F91-8D23-8AE2C8FF1E6A}" dt="2018-10-25T09:05:48.651" v="2224" actId="478"/>
          <ac:cxnSpMkLst>
            <pc:docMk/>
            <pc:sldMk cId="4195878599" sldId="358"/>
            <ac:cxnSpMk id="148" creationId="{B413BBD4-6795-4595-A98E-A47262A1A266}"/>
          </ac:cxnSpMkLst>
        </pc:cxnChg>
        <pc:cxnChg chg="add del mod">
          <ac:chgData name="Bentley, Andrew" userId="8950c434-58e8-4736-be54-190d34a5b637" providerId="ADAL" clId="{79DEE696-DA58-4F91-8D23-8AE2C8FF1E6A}" dt="2018-10-25T09:06:07.379" v="2232" actId="478"/>
          <ac:cxnSpMkLst>
            <pc:docMk/>
            <pc:sldMk cId="4195878599" sldId="358"/>
            <ac:cxnSpMk id="149" creationId="{3B6DDEB7-F0C3-41CB-BCD0-EC1346A0A301}"/>
          </ac:cxnSpMkLst>
        </pc:cxnChg>
        <pc:cxnChg chg="add del mod">
          <ac:chgData name="Bentley, Andrew" userId="8950c434-58e8-4736-be54-190d34a5b637" providerId="ADAL" clId="{79DEE696-DA58-4F91-8D23-8AE2C8FF1E6A}" dt="2018-10-25T09:05:48.651" v="2224" actId="478"/>
          <ac:cxnSpMkLst>
            <pc:docMk/>
            <pc:sldMk cId="4195878599" sldId="358"/>
            <ac:cxnSpMk id="150" creationId="{2B203FF7-7E7E-4BEE-B457-AAE62F10ADC9}"/>
          </ac:cxnSpMkLst>
        </pc:cxnChg>
        <pc:cxnChg chg="add del mod">
          <ac:chgData name="Bentley, Andrew" userId="8950c434-58e8-4736-be54-190d34a5b637" providerId="ADAL" clId="{79DEE696-DA58-4F91-8D23-8AE2C8FF1E6A}" dt="2018-10-25T09:05:48.651" v="2224" actId="478"/>
          <ac:cxnSpMkLst>
            <pc:docMk/>
            <pc:sldMk cId="4195878599" sldId="358"/>
            <ac:cxnSpMk id="151" creationId="{06991FBE-AE18-44B5-812D-DCBC32947D2A}"/>
          </ac:cxnSpMkLst>
        </pc:cxnChg>
        <pc:cxnChg chg="add del mod">
          <ac:chgData name="Bentley, Andrew" userId="8950c434-58e8-4736-be54-190d34a5b637" providerId="ADAL" clId="{79DEE696-DA58-4F91-8D23-8AE2C8FF1E6A}" dt="2018-10-25T09:06:07.379" v="2232" actId="478"/>
          <ac:cxnSpMkLst>
            <pc:docMk/>
            <pc:sldMk cId="4195878599" sldId="358"/>
            <ac:cxnSpMk id="152" creationId="{86CC8548-5868-49D8-98A1-47F17A1B5C49}"/>
          </ac:cxnSpMkLst>
        </pc:cxnChg>
        <pc:cxnChg chg="add del mod">
          <ac:chgData name="Bentley, Andrew" userId="8950c434-58e8-4736-be54-190d34a5b637" providerId="ADAL" clId="{79DEE696-DA58-4F91-8D23-8AE2C8FF1E6A}" dt="2018-10-25T09:05:48.651" v="2224" actId="478"/>
          <ac:cxnSpMkLst>
            <pc:docMk/>
            <pc:sldMk cId="4195878599" sldId="358"/>
            <ac:cxnSpMk id="153" creationId="{5B861758-757D-47AF-8A78-D298DEC1E105}"/>
          </ac:cxnSpMkLst>
        </pc:cxnChg>
        <pc:cxnChg chg="add del mod">
          <ac:chgData name="Bentley, Andrew" userId="8950c434-58e8-4736-be54-190d34a5b637" providerId="ADAL" clId="{79DEE696-DA58-4F91-8D23-8AE2C8FF1E6A}" dt="2018-10-25T09:05:48.651" v="2224" actId="478"/>
          <ac:cxnSpMkLst>
            <pc:docMk/>
            <pc:sldMk cId="4195878599" sldId="358"/>
            <ac:cxnSpMk id="154" creationId="{8B2406EF-7269-40C8-8D32-C284BFAFD6CA}"/>
          </ac:cxnSpMkLst>
        </pc:cxnChg>
        <pc:cxnChg chg="add del mod">
          <ac:chgData name="Bentley, Andrew" userId="8950c434-58e8-4736-be54-190d34a5b637" providerId="ADAL" clId="{79DEE696-DA58-4F91-8D23-8AE2C8FF1E6A}" dt="2018-10-25T09:06:07.379" v="2232" actId="478"/>
          <ac:cxnSpMkLst>
            <pc:docMk/>
            <pc:sldMk cId="4195878599" sldId="358"/>
            <ac:cxnSpMk id="155" creationId="{AECDDC3D-12BE-4958-A42B-3F2508B7B3F8}"/>
          </ac:cxnSpMkLst>
        </pc:cxnChg>
        <pc:cxnChg chg="add del mod">
          <ac:chgData name="Bentley, Andrew" userId="8950c434-58e8-4736-be54-190d34a5b637" providerId="ADAL" clId="{79DEE696-DA58-4F91-8D23-8AE2C8FF1E6A}" dt="2018-10-25T09:06:07.379" v="2232" actId="478"/>
          <ac:cxnSpMkLst>
            <pc:docMk/>
            <pc:sldMk cId="4195878599" sldId="358"/>
            <ac:cxnSpMk id="158" creationId="{FF55980A-AD2A-4CD2-B282-36FCA556A6A4}"/>
          </ac:cxnSpMkLst>
        </pc:cxnChg>
        <pc:cxnChg chg="add del mod">
          <ac:chgData name="Bentley, Andrew" userId="8950c434-58e8-4736-be54-190d34a5b637" providerId="ADAL" clId="{79DEE696-DA58-4F91-8D23-8AE2C8FF1E6A}" dt="2018-10-25T09:06:07.379" v="2232" actId="478"/>
          <ac:cxnSpMkLst>
            <pc:docMk/>
            <pc:sldMk cId="4195878599" sldId="358"/>
            <ac:cxnSpMk id="161" creationId="{0A78F9E0-0B61-46FC-8794-EB9EB0214026}"/>
          </ac:cxnSpMkLst>
        </pc:cxnChg>
        <pc:cxnChg chg="add del mod">
          <ac:chgData name="Bentley, Andrew" userId="8950c434-58e8-4736-be54-190d34a5b637" providerId="ADAL" clId="{79DEE696-DA58-4F91-8D23-8AE2C8FF1E6A}" dt="2018-10-25T09:06:07.379" v="2232" actId="478"/>
          <ac:cxnSpMkLst>
            <pc:docMk/>
            <pc:sldMk cId="4195878599" sldId="358"/>
            <ac:cxnSpMk id="164" creationId="{27D581B7-3B8C-40D8-94E7-C7F6B58A74BB}"/>
          </ac:cxnSpMkLst>
        </pc:cxnChg>
        <pc:cxnChg chg="add del mod">
          <ac:chgData name="Bentley, Andrew" userId="8950c434-58e8-4736-be54-190d34a5b637" providerId="ADAL" clId="{79DEE696-DA58-4F91-8D23-8AE2C8FF1E6A}" dt="2018-10-25T09:06:07.379" v="2232" actId="478"/>
          <ac:cxnSpMkLst>
            <pc:docMk/>
            <pc:sldMk cId="4195878599" sldId="358"/>
            <ac:cxnSpMk id="167" creationId="{23166CFD-4404-47F4-B55A-4AB0AE0FF555}"/>
          </ac:cxnSpMkLst>
        </pc:cxnChg>
        <pc:cxnChg chg="add del mod">
          <ac:chgData name="Bentley, Andrew" userId="8950c434-58e8-4736-be54-190d34a5b637" providerId="ADAL" clId="{79DEE696-DA58-4F91-8D23-8AE2C8FF1E6A}" dt="2018-10-25T09:06:07.379" v="2232" actId="478"/>
          <ac:cxnSpMkLst>
            <pc:docMk/>
            <pc:sldMk cId="4195878599" sldId="358"/>
            <ac:cxnSpMk id="171" creationId="{1949637B-E303-4C9E-853D-C3EB4EF79688}"/>
          </ac:cxnSpMkLst>
        </pc:cxnChg>
        <pc:cxnChg chg="mod">
          <ac:chgData name="Bentley, Andrew" userId="8950c434-58e8-4736-be54-190d34a5b637" providerId="ADAL" clId="{79DEE696-DA58-4F91-8D23-8AE2C8FF1E6A}" dt="2018-10-25T13:27:50.318" v="3556" actId="1076"/>
          <ac:cxnSpMkLst>
            <pc:docMk/>
            <pc:sldMk cId="4195878599" sldId="358"/>
            <ac:cxnSpMk id="174" creationId="{A820000A-8DB0-4C12-9F06-BC4D30AA37B5}"/>
          </ac:cxnSpMkLst>
        </pc:cxnChg>
        <pc:cxnChg chg="del mod">
          <ac:chgData name="Bentley, Andrew" userId="8950c434-58e8-4736-be54-190d34a5b637" providerId="ADAL" clId="{79DEE696-DA58-4F91-8D23-8AE2C8FF1E6A}" dt="2018-10-25T13:27:28.511" v="3549" actId="478"/>
          <ac:cxnSpMkLst>
            <pc:docMk/>
            <pc:sldMk cId="4195878599" sldId="358"/>
            <ac:cxnSpMk id="177" creationId="{09AA1C12-94D2-4E04-B3EE-F94D5ACA15D5}"/>
          </ac:cxnSpMkLst>
        </pc:cxnChg>
        <pc:cxnChg chg="del mod">
          <ac:chgData name="Bentley, Andrew" userId="8950c434-58e8-4736-be54-190d34a5b637" providerId="ADAL" clId="{79DEE696-DA58-4F91-8D23-8AE2C8FF1E6A}" dt="2018-10-25T13:27:28.511" v="3549" actId="478"/>
          <ac:cxnSpMkLst>
            <pc:docMk/>
            <pc:sldMk cId="4195878599" sldId="358"/>
            <ac:cxnSpMk id="178" creationId="{5D6C926D-4B2A-48A4-A9E8-B02A4C40CD04}"/>
          </ac:cxnSpMkLst>
        </pc:cxnChg>
        <pc:cxnChg chg="del mod">
          <ac:chgData name="Bentley, Andrew" userId="8950c434-58e8-4736-be54-190d34a5b637" providerId="ADAL" clId="{79DEE696-DA58-4F91-8D23-8AE2C8FF1E6A}" dt="2018-10-25T09:05:50.985" v="2225" actId="478"/>
          <ac:cxnSpMkLst>
            <pc:docMk/>
            <pc:sldMk cId="4195878599" sldId="358"/>
            <ac:cxnSpMk id="179" creationId="{5546DEB5-AFBB-4F1F-97E3-D7036D436F13}"/>
          </ac:cxnSpMkLst>
        </pc:cxnChg>
        <pc:cxnChg chg="del mod">
          <ac:chgData name="Bentley, Andrew" userId="8950c434-58e8-4736-be54-190d34a5b637" providerId="ADAL" clId="{79DEE696-DA58-4F91-8D23-8AE2C8FF1E6A}" dt="2018-10-25T13:27:22.446" v="3547" actId="478"/>
          <ac:cxnSpMkLst>
            <pc:docMk/>
            <pc:sldMk cId="4195878599" sldId="358"/>
            <ac:cxnSpMk id="180" creationId="{CA5C75D6-276B-4508-8146-FC86C722005E}"/>
          </ac:cxnSpMkLst>
        </pc:cxnChg>
        <pc:cxnChg chg="del mod">
          <ac:chgData name="Bentley, Andrew" userId="8950c434-58e8-4736-be54-190d34a5b637" providerId="ADAL" clId="{79DEE696-DA58-4F91-8D23-8AE2C8FF1E6A}" dt="2018-10-25T13:26:11.375" v="3522" actId="478"/>
          <ac:cxnSpMkLst>
            <pc:docMk/>
            <pc:sldMk cId="4195878599" sldId="358"/>
            <ac:cxnSpMk id="193" creationId="{BEE5F240-2218-4B05-85EB-8731EB9E540D}"/>
          </ac:cxnSpMkLst>
        </pc:cxnChg>
        <pc:cxnChg chg="del mod">
          <ac:chgData name="Bentley, Andrew" userId="8950c434-58e8-4736-be54-190d34a5b637" providerId="ADAL" clId="{79DEE696-DA58-4F91-8D23-8AE2C8FF1E6A}" dt="2018-10-25T13:26:11.375" v="3522" actId="478"/>
          <ac:cxnSpMkLst>
            <pc:docMk/>
            <pc:sldMk cId="4195878599" sldId="358"/>
            <ac:cxnSpMk id="199" creationId="{D1328508-EE36-4179-911A-725D76C9C299}"/>
          </ac:cxnSpMkLst>
        </pc:cxnChg>
        <pc:cxnChg chg="del mod">
          <ac:chgData name="Bentley, Andrew" userId="8950c434-58e8-4736-be54-190d34a5b637" providerId="ADAL" clId="{79DEE696-DA58-4F91-8D23-8AE2C8FF1E6A}" dt="2018-10-25T13:26:11.375" v="3522" actId="478"/>
          <ac:cxnSpMkLst>
            <pc:docMk/>
            <pc:sldMk cId="4195878599" sldId="358"/>
            <ac:cxnSpMk id="201" creationId="{4FE74AEB-65B7-4163-BD88-5F348DB7AD27}"/>
          </ac:cxnSpMkLst>
        </pc:cxnChg>
        <pc:cxnChg chg="del mod">
          <ac:chgData name="Bentley, Andrew" userId="8950c434-58e8-4736-be54-190d34a5b637" providerId="ADAL" clId="{79DEE696-DA58-4F91-8D23-8AE2C8FF1E6A}" dt="2018-10-25T09:07:32.410" v="2376" actId="478"/>
          <ac:cxnSpMkLst>
            <pc:docMk/>
            <pc:sldMk cId="4195878599" sldId="358"/>
            <ac:cxnSpMk id="203" creationId="{CC38679F-A78A-4C3F-BDC9-D7C7292AA599}"/>
          </ac:cxnSpMkLst>
        </pc:cxnChg>
        <pc:cxnChg chg="del mod">
          <ac:chgData name="Bentley, Andrew" userId="8950c434-58e8-4736-be54-190d34a5b637" providerId="ADAL" clId="{79DEE696-DA58-4F91-8D23-8AE2C8FF1E6A}" dt="2018-10-25T13:26:11.375" v="3522" actId="478"/>
          <ac:cxnSpMkLst>
            <pc:docMk/>
            <pc:sldMk cId="4195878599" sldId="358"/>
            <ac:cxnSpMk id="205" creationId="{04D2D0FD-CEF6-4602-A85D-DE4E64266025}"/>
          </ac:cxnSpMkLst>
        </pc:cxnChg>
        <pc:cxnChg chg="add del mod">
          <ac:chgData name="Bentley, Andrew" userId="8950c434-58e8-4736-be54-190d34a5b637" providerId="ADAL" clId="{79DEE696-DA58-4F91-8D23-8AE2C8FF1E6A}" dt="2018-10-25T13:26:11.375" v="3522" actId="478"/>
          <ac:cxnSpMkLst>
            <pc:docMk/>
            <pc:sldMk cId="4195878599" sldId="358"/>
            <ac:cxnSpMk id="206" creationId="{9DE583D6-F634-4CDA-9134-203161EDFE48}"/>
          </ac:cxnSpMkLst>
        </pc:cxnChg>
        <pc:cxnChg chg="add del mod">
          <ac:chgData name="Bentley, Andrew" userId="8950c434-58e8-4736-be54-190d34a5b637" providerId="ADAL" clId="{79DEE696-DA58-4F91-8D23-8AE2C8FF1E6A}" dt="2018-10-25T13:26:11.375" v="3522" actId="478"/>
          <ac:cxnSpMkLst>
            <pc:docMk/>
            <pc:sldMk cId="4195878599" sldId="358"/>
            <ac:cxnSpMk id="207" creationId="{D466F12E-89F7-44BC-B1B1-DFE158E8B953}"/>
          </ac:cxnSpMkLst>
        </pc:cxnChg>
        <pc:cxnChg chg="add del mod">
          <ac:chgData name="Bentley, Andrew" userId="8950c434-58e8-4736-be54-190d34a5b637" providerId="ADAL" clId="{79DEE696-DA58-4F91-8D23-8AE2C8FF1E6A}" dt="2018-10-25T13:26:11.375" v="3522" actId="478"/>
          <ac:cxnSpMkLst>
            <pc:docMk/>
            <pc:sldMk cId="4195878599" sldId="358"/>
            <ac:cxnSpMk id="208" creationId="{970F1E13-D754-4A3A-8D97-EC6D4A915936}"/>
          </ac:cxnSpMkLst>
        </pc:cxnChg>
        <pc:cxnChg chg="add del mod">
          <ac:chgData name="Bentley, Andrew" userId="8950c434-58e8-4736-be54-190d34a5b637" providerId="ADAL" clId="{79DEE696-DA58-4F91-8D23-8AE2C8FF1E6A}" dt="2018-10-25T13:26:11.375" v="3522" actId="478"/>
          <ac:cxnSpMkLst>
            <pc:docMk/>
            <pc:sldMk cId="4195878599" sldId="358"/>
            <ac:cxnSpMk id="210" creationId="{21ED0DD7-387D-4D30-8063-73BA1D29B4FC}"/>
          </ac:cxnSpMkLst>
        </pc:cxnChg>
        <pc:cxnChg chg="add del mod">
          <ac:chgData name="Bentley, Andrew" userId="8950c434-58e8-4736-be54-190d34a5b637" providerId="ADAL" clId="{79DEE696-DA58-4F91-8D23-8AE2C8FF1E6A}" dt="2018-10-25T13:26:11.375" v="3522" actId="478"/>
          <ac:cxnSpMkLst>
            <pc:docMk/>
            <pc:sldMk cId="4195878599" sldId="358"/>
            <ac:cxnSpMk id="213" creationId="{AECA9B8D-68F0-462A-A5D8-7F8FC0315435}"/>
          </ac:cxnSpMkLst>
        </pc:cxnChg>
        <pc:cxnChg chg="add del mod">
          <ac:chgData name="Bentley, Andrew" userId="8950c434-58e8-4736-be54-190d34a5b637" providerId="ADAL" clId="{79DEE696-DA58-4F91-8D23-8AE2C8FF1E6A}" dt="2018-10-25T13:26:11.375" v="3522" actId="478"/>
          <ac:cxnSpMkLst>
            <pc:docMk/>
            <pc:sldMk cId="4195878599" sldId="358"/>
            <ac:cxnSpMk id="216" creationId="{FD72F763-5F96-4416-90D9-3A364EA95537}"/>
          </ac:cxnSpMkLst>
        </pc:cxnChg>
        <pc:cxnChg chg="add del mod">
          <ac:chgData name="Bentley, Andrew" userId="8950c434-58e8-4736-be54-190d34a5b637" providerId="ADAL" clId="{79DEE696-DA58-4F91-8D23-8AE2C8FF1E6A}" dt="2018-10-25T13:26:11.375" v="3522" actId="478"/>
          <ac:cxnSpMkLst>
            <pc:docMk/>
            <pc:sldMk cId="4195878599" sldId="358"/>
            <ac:cxnSpMk id="219" creationId="{0721D5F2-87AB-498C-90B5-EBB9302E5EA3}"/>
          </ac:cxnSpMkLst>
        </pc:cxnChg>
        <pc:cxnChg chg="add del mod">
          <ac:chgData name="Bentley, Andrew" userId="8950c434-58e8-4736-be54-190d34a5b637" providerId="ADAL" clId="{79DEE696-DA58-4F91-8D23-8AE2C8FF1E6A}" dt="2018-10-25T13:26:11.375" v="3522" actId="478"/>
          <ac:cxnSpMkLst>
            <pc:docMk/>
            <pc:sldMk cId="4195878599" sldId="358"/>
            <ac:cxnSpMk id="222" creationId="{FFC6ABF3-2E93-470E-9C02-5CCC2E377F1D}"/>
          </ac:cxnSpMkLst>
        </pc:cxnChg>
        <pc:cxnChg chg="add del mod">
          <ac:chgData name="Bentley, Andrew" userId="8950c434-58e8-4736-be54-190d34a5b637" providerId="ADAL" clId="{79DEE696-DA58-4F91-8D23-8AE2C8FF1E6A}" dt="2018-10-25T13:26:11.375" v="3522" actId="478"/>
          <ac:cxnSpMkLst>
            <pc:docMk/>
            <pc:sldMk cId="4195878599" sldId="358"/>
            <ac:cxnSpMk id="259" creationId="{C3B7D802-1050-4B41-B18C-A4506E238599}"/>
          </ac:cxnSpMkLst>
        </pc:cxnChg>
        <pc:cxnChg chg="del mod">
          <ac:chgData name="Bentley, Andrew" userId="8950c434-58e8-4736-be54-190d34a5b637" providerId="ADAL" clId="{79DEE696-DA58-4F91-8D23-8AE2C8FF1E6A}" dt="2018-10-25T09:06:07.379" v="2232" actId="478"/>
          <ac:cxnSpMkLst>
            <pc:docMk/>
            <pc:sldMk cId="4195878599" sldId="358"/>
            <ac:cxnSpMk id="260" creationId="{F718CAC0-C467-4DD5-8687-F19410B7D88F}"/>
          </ac:cxnSpMkLst>
        </pc:cxnChg>
        <pc:cxnChg chg="del mod">
          <ac:chgData name="Bentley, Andrew" userId="8950c434-58e8-4736-be54-190d34a5b637" providerId="ADAL" clId="{79DEE696-DA58-4F91-8D23-8AE2C8FF1E6A}" dt="2018-10-25T09:06:07.379" v="2232" actId="478"/>
          <ac:cxnSpMkLst>
            <pc:docMk/>
            <pc:sldMk cId="4195878599" sldId="358"/>
            <ac:cxnSpMk id="261" creationId="{C4053385-641C-47EA-9063-1FFB4D3C87F6}"/>
          </ac:cxnSpMkLst>
        </pc:cxnChg>
        <pc:cxnChg chg="del mod">
          <ac:chgData name="Bentley, Andrew" userId="8950c434-58e8-4736-be54-190d34a5b637" providerId="ADAL" clId="{79DEE696-DA58-4F91-8D23-8AE2C8FF1E6A}" dt="2018-10-25T09:06:07.379" v="2232" actId="478"/>
          <ac:cxnSpMkLst>
            <pc:docMk/>
            <pc:sldMk cId="4195878599" sldId="358"/>
            <ac:cxnSpMk id="262" creationId="{93DC0ADC-7AAC-44AE-A8A3-D96699C25A8C}"/>
          </ac:cxnSpMkLst>
        </pc:cxnChg>
        <pc:cxnChg chg="del mod">
          <ac:chgData name="Bentley, Andrew" userId="8950c434-58e8-4736-be54-190d34a5b637" providerId="ADAL" clId="{79DEE696-DA58-4F91-8D23-8AE2C8FF1E6A}" dt="2018-10-25T09:05:56.713" v="2231" actId="478"/>
          <ac:cxnSpMkLst>
            <pc:docMk/>
            <pc:sldMk cId="4195878599" sldId="358"/>
            <ac:cxnSpMk id="263" creationId="{64EBBD43-6FBB-495E-BED5-F561A315CDB8}"/>
          </ac:cxnSpMkLst>
        </pc:cxnChg>
        <pc:cxnChg chg="add del mod">
          <ac:chgData name="Bentley, Andrew" userId="8950c434-58e8-4736-be54-190d34a5b637" providerId="ADAL" clId="{79DEE696-DA58-4F91-8D23-8AE2C8FF1E6A}" dt="2018-10-25T13:26:11.375" v="3522" actId="478"/>
          <ac:cxnSpMkLst>
            <pc:docMk/>
            <pc:sldMk cId="4195878599" sldId="358"/>
            <ac:cxnSpMk id="266" creationId="{26725E9C-513C-4950-905F-F38DD247C23F}"/>
          </ac:cxnSpMkLst>
        </pc:cxnChg>
        <pc:cxnChg chg="add del mod">
          <ac:chgData name="Bentley, Andrew" userId="8950c434-58e8-4736-be54-190d34a5b637" providerId="ADAL" clId="{79DEE696-DA58-4F91-8D23-8AE2C8FF1E6A}" dt="2018-10-25T13:26:11.375" v="3522" actId="478"/>
          <ac:cxnSpMkLst>
            <pc:docMk/>
            <pc:sldMk cId="4195878599" sldId="358"/>
            <ac:cxnSpMk id="269" creationId="{73780D27-4BE5-4B56-8119-4D094EC5F4BA}"/>
          </ac:cxnSpMkLst>
        </pc:cxnChg>
        <pc:cxnChg chg="del mod">
          <ac:chgData name="Bentley, Andrew" userId="8950c434-58e8-4736-be54-190d34a5b637" providerId="ADAL" clId="{79DEE696-DA58-4F91-8D23-8AE2C8FF1E6A}" dt="2018-10-25T09:06:07.379" v="2232" actId="478"/>
          <ac:cxnSpMkLst>
            <pc:docMk/>
            <pc:sldMk cId="4195878599" sldId="358"/>
            <ac:cxnSpMk id="272" creationId="{9E9467B5-9D09-4BE7-942D-F1E552D5C65B}"/>
          </ac:cxnSpMkLst>
        </pc:cxnChg>
        <pc:cxnChg chg="add del mod">
          <ac:chgData name="Bentley, Andrew" userId="8950c434-58e8-4736-be54-190d34a5b637" providerId="ADAL" clId="{79DEE696-DA58-4F91-8D23-8AE2C8FF1E6A}" dt="2018-10-25T13:26:11.375" v="3522" actId="478"/>
          <ac:cxnSpMkLst>
            <pc:docMk/>
            <pc:sldMk cId="4195878599" sldId="358"/>
            <ac:cxnSpMk id="273" creationId="{DCC8BF31-6EEB-4315-88C0-A8FE13F167D4}"/>
          </ac:cxnSpMkLst>
        </pc:cxnChg>
        <pc:cxnChg chg="del mod">
          <ac:chgData name="Bentley, Andrew" userId="8950c434-58e8-4736-be54-190d34a5b637" providerId="ADAL" clId="{79DEE696-DA58-4F91-8D23-8AE2C8FF1E6A}" dt="2018-10-25T09:06:07.379" v="2232" actId="478"/>
          <ac:cxnSpMkLst>
            <pc:docMk/>
            <pc:sldMk cId="4195878599" sldId="358"/>
            <ac:cxnSpMk id="275" creationId="{39436F2A-73BB-4A4F-993B-77069F8C1EEF}"/>
          </ac:cxnSpMkLst>
        </pc:cxnChg>
        <pc:cxnChg chg="add del mod">
          <ac:chgData name="Bentley, Andrew" userId="8950c434-58e8-4736-be54-190d34a5b637" providerId="ADAL" clId="{79DEE696-DA58-4F91-8D23-8AE2C8FF1E6A}" dt="2018-10-25T09:17:12.333" v="2450" actId="478"/>
          <ac:cxnSpMkLst>
            <pc:docMk/>
            <pc:sldMk cId="4195878599" sldId="358"/>
            <ac:cxnSpMk id="277" creationId="{1EB4408D-E63E-4571-B95C-65B7D8EA5125}"/>
          </ac:cxnSpMkLst>
        </pc:cxnChg>
        <pc:cxnChg chg="del mod">
          <ac:chgData name="Bentley, Andrew" userId="8950c434-58e8-4736-be54-190d34a5b637" providerId="ADAL" clId="{79DEE696-DA58-4F91-8D23-8AE2C8FF1E6A}" dt="2018-10-25T09:05:55.993" v="2230" actId="478"/>
          <ac:cxnSpMkLst>
            <pc:docMk/>
            <pc:sldMk cId="4195878599" sldId="358"/>
            <ac:cxnSpMk id="278" creationId="{5A545702-5909-4AA5-A909-855D21DEE508}"/>
          </ac:cxnSpMkLst>
        </pc:cxnChg>
        <pc:cxnChg chg="del mod">
          <ac:chgData name="Bentley, Andrew" userId="8950c434-58e8-4736-be54-190d34a5b637" providerId="ADAL" clId="{79DEE696-DA58-4F91-8D23-8AE2C8FF1E6A}" dt="2018-10-25T09:06:07.379" v="2232" actId="478"/>
          <ac:cxnSpMkLst>
            <pc:docMk/>
            <pc:sldMk cId="4195878599" sldId="358"/>
            <ac:cxnSpMk id="281" creationId="{D1E71593-0731-4FFB-A3CA-92E3651B0632}"/>
          </ac:cxnSpMkLst>
        </pc:cxnChg>
        <pc:cxnChg chg="del mod">
          <ac:chgData name="Bentley, Andrew" userId="8950c434-58e8-4736-be54-190d34a5b637" providerId="ADAL" clId="{79DEE696-DA58-4F91-8D23-8AE2C8FF1E6A}" dt="2018-10-25T09:06:07.379" v="2232" actId="478"/>
          <ac:cxnSpMkLst>
            <pc:docMk/>
            <pc:sldMk cId="4195878599" sldId="358"/>
            <ac:cxnSpMk id="284" creationId="{C00ED8C0-B977-4D3A-A056-510328F3BBD8}"/>
          </ac:cxnSpMkLst>
        </pc:cxnChg>
        <pc:cxnChg chg="del mod">
          <ac:chgData name="Bentley, Andrew" userId="8950c434-58e8-4736-be54-190d34a5b637" providerId="ADAL" clId="{79DEE696-DA58-4F91-8D23-8AE2C8FF1E6A}" dt="2018-10-25T09:06:07.379" v="2232" actId="478"/>
          <ac:cxnSpMkLst>
            <pc:docMk/>
            <pc:sldMk cId="4195878599" sldId="358"/>
            <ac:cxnSpMk id="287" creationId="{2331C975-BD5B-4509-8BCF-6C20E300D418}"/>
          </ac:cxnSpMkLst>
        </pc:cxnChg>
        <pc:cxnChg chg="del mod">
          <ac:chgData name="Bentley, Andrew" userId="8950c434-58e8-4736-be54-190d34a5b637" providerId="ADAL" clId="{79DEE696-DA58-4F91-8D23-8AE2C8FF1E6A}" dt="2018-10-25T09:06:07.379" v="2232" actId="478"/>
          <ac:cxnSpMkLst>
            <pc:docMk/>
            <pc:sldMk cId="4195878599" sldId="358"/>
            <ac:cxnSpMk id="290" creationId="{85AD0DE9-B3A1-40CF-AFBA-0852EEAB296E}"/>
          </ac:cxnSpMkLst>
        </pc:cxnChg>
        <pc:cxnChg chg="del mod">
          <ac:chgData name="Bentley, Andrew" userId="8950c434-58e8-4736-be54-190d34a5b637" providerId="ADAL" clId="{79DEE696-DA58-4F91-8D23-8AE2C8FF1E6A}" dt="2018-10-25T09:05:54.713" v="2228" actId="478"/>
          <ac:cxnSpMkLst>
            <pc:docMk/>
            <pc:sldMk cId="4195878599" sldId="358"/>
            <ac:cxnSpMk id="293" creationId="{1A5BC35A-8B13-4854-B0FB-37B23512F2EF}"/>
          </ac:cxnSpMkLst>
        </pc:cxnChg>
        <pc:cxnChg chg="del mod">
          <ac:chgData name="Bentley, Andrew" userId="8950c434-58e8-4736-be54-190d34a5b637" providerId="ADAL" clId="{79DEE696-DA58-4F91-8D23-8AE2C8FF1E6A}" dt="2018-10-25T09:06:07.379" v="2232" actId="478"/>
          <ac:cxnSpMkLst>
            <pc:docMk/>
            <pc:sldMk cId="4195878599" sldId="358"/>
            <ac:cxnSpMk id="296" creationId="{B9517DB0-AF95-4BAB-830C-635F00A0D147}"/>
          </ac:cxnSpMkLst>
        </pc:cxnChg>
        <pc:cxnChg chg="del mod">
          <ac:chgData name="Bentley, Andrew" userId="8950c434-58e8-4736-be54-190d34a5b637" providerId="ADAL" clId="{79DEE696-DA58-4F91-8D23-8AE2C8FF1E6A}" dt="2018-10-25T09:06:07.379" v="2232" actId="478"/>
          <ac:cxnSpMkLst>
            <pc:docMk/>
            <pc:sldMk cId="4195878599" sldId="358"/>
            <ac:cxnSpMk id="299" creationId="{5B01D481-EDCB-47DD-B46A-4C94EA13B6D3}"/>
          </ac:cxnSpMkLst>
        </pc:cxnChg>
        <pc:cxnChg chg="del mod">
          <ac:chgData name="Bentley, Andrew" userId="8950c434-58e8-4736-be54-190d34a5b637" providerId="ADAL" clId="{79DEE696-DA58-4F91-8D23-8AE2C8FF1E6A}" dt="2018-10-25T09:06:07.379" v="2232" actId="478"/>
          <ac:cxnSpMkLst>
            <pc:docMk/>
            <pc:sldMk cId="4195878599" sldId="358"/>
            <ac:cxnSpMk id="302" creationId="{90426ADE-09CB-4DC1-9AF1-7DA5B19CAD25}"/>
          </ac:cxnSpMkLst>
        </pc:cxnChg>
        <pc:cxnChg chg="del mod">
          <ac:chgData name="Bentley, Andrew" userId="8950c434-58e8-4736-be54-190d34a5b637" providerId="ADAL" clId="{79DEE696-DA58-4F91-8D23-8AE2C8FF1E6A}" dt="2018-10-25T09:06:07.379" v="2232" actId="478"/>
          <ac:cxnSpMkLst>
            <pc:docMk/>
            <pc:sldMk cId="4195878599" sldId="358"/>
            <ac:cxnSpMk id="305" creationId="{4951D103-AB7D-401B-AB94-10265C102921}"/>
          </ac:cxnSpMkLst>
        </pc:cxnChg>
        <pc:cxnChg chg="del mod">
          <ac:chgData name="Bentley, Andrew" userId="8950c434-58e8-4736-be54-190d34a5b637" providerId="ADAL" clId="{79DEE696-DA58-4F91-8D23-8AE2C8FF1E6A}" dt="2018-10-25T09:05:54.137" v="2227" actId="478"/>
          <ac:cxnSpMkLst>
            <pc:docMk/>
            <pc:sldMk cId="4195878599" sldId="358"/>
            <ac:cxnSpMk id="308" creationId="{3EDE89A0-4050-48D0-9DCE-1ADEB07AACDC}"/>
          </ac:cxnSpMkLst>
        </pc:cxnChg>
        <pc:cxnChg chg="del mod">
          <ac:chgData name="Bentley, Andrew" userId="8950c434-58e8-4736-be54-190d34a5b637" providerId="ADAL" clId="{79DEE696-DA58-4F91-8D23-8AE2C8FF1E6A}" dt="2018-10-25T09:06:07.379" v="2232" actId="478"/>
          <ac:cxnSpMkLst>
            <pc:docMk/>
            <pc:sldMk cId="4195878599" sldId="358"/>
            <ac:cxnSpMk id="311" creationId="{34A29D7F-8914-4A0D-856D-2B2A83523DEA}"/>
          </ac:cxnSpMkLst>
        </pc:cxnChg>
        <pc:cxnChg chg="del mod">
          <ac:chgData name="Bentley, Andrew" userId="8950c434-58e8-4736-be54-190d34a5b637" providerId="ADAL" clId="{79DEE696-DA58-4F91-8D23-8AE2C8FF1E6A}" dt="2018-10-25T09:06:07.379" v="2232" actId="478"/>
          <ac:cxnSpMkLst>
            <pc:docMk/>
            <pc:sldMk cId="4195878599" sldId="358"/>
            <ac:cxnSpMk id="314" creationId="{AC8C9AE0-BBEB-45B7-A846-48C46AD95FC1}"/>
          </ac:cxnSpMkLst>
        </pc:cxnChg>
        <pc:cxnChg chg="del mod">
          <ac:chgData name="Bentley, Andrew" userId="8950c434-58e8-4736-be54-190d34a5b637" providerId="ADAL" clId="{79DEE696-DA58-4F91-8D23-8AE2C8FF1E6A}" dt="2018-10-25T09:06:07.379" v="2232" actId="478"/>
          <ac:cxnSpMkLst>
            <pc:docMk/>
            <pc:sldMk cId="4195878599" sldId="358"/>
            <ac:cxnSpMk id="317" creationId="{EFAC191D-A66E-49C3-B264-B9CD78EB51ED}"/>
          </ac:cxnSpMkLst>
        </pc:cxnChg>
        <pc:cxnChg chg="del mod">
          <ac:chgData name="Bentley, Andrew" userId="8950c434-58e8-4736-be54-190d34a5b637" providerId="ADAL" clId="{79DEE696-DA58-4F91-8D23-8AE2C8FF1E6A}" dt="2018-10-25T09:06:07.379" v="2232" actId="478"/>
          <ac:cxnSpMkLst>
            <pc:docMk/>
            <pc:sldMk cId="4195878599" sldId="358"/>
            <ac:cxnSpMk id="320" creationId="{C14141D8-9752-4F99-A687-E381DC1B9192}"/>
          </ac:cxnSpMkLst>
        </pc:cxnChg>
        <pc:cxnChg chg="del mod">
          <ac:chgData name="Bentley, Andrew" userId="8950c434-58e8-4736-be54-190d34a5b637" providerId="ADAL" clId="{79DEE696-DA58-4F91-8D23-8AE2C8FF1E6A}" dt="2018-10-25T09:05:55.402" v="2229" actId="478"/>
          <ac:cxnSpMkLst>
            <pc:docMk/>
            <pc:sldMk cId="4195878599" sldId="358"/>
            <ac:cxnSpMk id="323" creationId="{14E9EABD-919C-46DC-B0BB-E036573AFC5C}"/>
          </ac:cxnSpMkLst>
        </pc:cxnChg>
        <pc:cxnChg chg="del mod">
          <ac:chgData name="Bentley, Andrew" userId="8950c434-58e8-4736-be54-190d34a5b637" providerId="ADAL" clId="{79DEE696-DA58-4F91-8D23-8AE2C8FF1E6A}" dt="2018-10-25T09:06:07.379" v="2232" actId="478"/>
          <ac:cxnSpMkLst>
            <pc:docMk/>
            <pc:sldMk cId="4195878599" sldId="358"/>
            <ac:cxnSpMk id="326" creationId="{EFC1B024-99A2-4BAA-A640-18F1C1FB5884}"/>
          </ac:cxnSpMkLst>
        </pc:cxnChg>
        <pc:cxnChg chg="del mod">
          <ac:chgData name="Bentley, Andrew" userId="8950c434-58e8-4736-be54-190d34a5b637" providerId="ADAL" clId="{79DEE696-DA58-4F91-8D23-8AE2C8FF1E6A}" dt="2018-10-25T09:06:07.379" v="2232" actId="478"/>
          <ac:cxnSpMkLst>
            <pc:docMk/>
            <pc:sldMk cId="4195878599" sldId="358"/>
            <ac:cxnSpMk id="329" creationId="{D9F0CA3E-90DE-44D8-98F4-A08974ECBF06}"/>
          </ac:cxnSpMkLst>
        </pc:cxnChg>
        <pc:cxnChg chg="del mod">
          <ac:chgData name="Bentley, Andrew" userId="8950c434-58e8-4736-be54-190d34a5b637" providerId="ADAL" clId="{79DEE696-DA58-4F91-8D23-8AE2C8FF1E6A}" dt="2018-10-25T09:05:53.594" v="2226" actId="478"/>
          <ac:cxnSpMkLst>
            <pc:docMk/>
            <pc:sldMk cId="4195878599" sldId="358"/>
            <ac:cxnSpMk id="332" creationId="{F6FE7E05-BDD7-434A-A7EE-DFE1129A6E7D}"/>
          </ac:cxnSpMkLst>
        </pc:cxnChg>
        <pc:cxnChg chg="del mod">
          <ac:chgData name="Bentley, Andrew" userId="8950c434-58e8-4736-be54-190d34a5b637" providerId="ADAL" clId="{79DEE696-DA58-4F91-8D23-8AE2C8FF1E6A}" dt="2018-10-25T09:06:07.379" v="2232" actId="478"/>
          <ac:cxnSpMkLst>
            <pc:docMk/>
            <pc:sldMk cId="4195878599" sldId="358"/>
            <ac:cxnSpMk id="335" creationId="{03B844C9-533B-424E-95F5-CB280FC8A310}"/>
          </ac:cxnSpMkLst>
        </pc:cxnChg>
        <pc:cxnChg chg="del mod">
          <ac:chgData name="Bentley, Andrew" userId="8950c434-58e8-4736-be54-190d34a5b637" providerId="ADAL" clId="{79DEE696-DA58-4F91-8D23-8AE2C8FF1E6A}" dt="2018-10-25T09:06:07.379" v="2232" actId="478"/>
          <ac:cxnSpMkLst>
            <pc:docMk/>
            <pc:sldMk cId="4195878599" sldId="358"/>
            <ac:cxnSpMk id="340" creationId="{854EBD0D-976C-4C2E-A5C5-190F99303F02}"/>
          </ac:cxnSpMkLst>
        </pc:cxnChg>
        <pc:cxnChg chg="add del mod">
          <ac:chgData name="Bentley, Andrew" userId="8950c434-58e8-4736-be54-190d34a5b637" providerId="ADAL" clId="{79DEE696-DA58-4F91-8D23-8AE2C8FF1E6A}" dt="2018-10-25T13:27:25.260" v="3548" actId="478"/>
          <ac:cxnSpMkLst>
            <pc:docMk/>
            <pc:sldMk cId="4195878599" sldId="358"/>
            <ac:cxnSpMk id="341" creationId="{DB80BEB5-4315-4F1A-A967-D4022C7418BD}"/>
          </ac:cxnSpMkLst>
        </pc:cxnChg>
        <pc:cxnChg chg="del mod">
          <ac:chgData name="Bentley, Andrew" userId="8950c434-58e8-4736-be54-190d34a5b637" providerId="ADAL" clId="{79DEE696-DA58-4F91-8D23-8AE2C8FF1E6A}" dt="2018-10-25T09:06:07.379" v="2232" actId="478"/>
          <ac:cxnSpMkLst>
            <pc:docMk/>
            <pc:sldMk cId="4195878599" sldId="358"/>
            <ac:cxnSpMk id="343" creationId="{2F21FBB7-785E-497F-A54B-801D9A25838F}"/>
          </ac:cxnSpMkLst>
        </pc:cxnChg>
        <pc:cxnChg chg="add mod">
          <ac:chgData name="Bentley, Andrew" userId="8950c434-58e8-4736-be54-190d34a5b637" providerId="ADAL" clId="{79DEE696-DA58-4F91-8D23-8AE2C8FF1E6A}" dt="2018-10-25T13:28:06.942" v="3562" actId="1076"/>
          <ac:cxnSpMkLst>
            <pc:docMk/>
            <pc:sldMk cId="4195878599" sldId="358"/>
            <ac:cxnSpMk id="345" creationId="{E5EBA886-35F1-4749-A44C-31A72D47F738}"/>
          </ac:cxnSpMkLst>
        </pc:cxnChg>
        <pc:cxnChg chg="add mod">
          <ac:chgData name="Bentley, Andrew" userId="8950c434-58e8-4736-be54-190d34a5b637" providerId="ADAL" clId="{79DEE696-DA58-4F91-8D23-8AE2C8FF1E6A}" dt="2018-10-25T13:28:34.119" v="3571" actId="1076"/>
          <ac:cxnSpMkLst>
            <pc:docMk/>
            <pc:sldMk cId="4195878599" sldId="358"/>
            <ac:cxnSpMk id="348" creationId="{4A5F7951-8D8F-4E51-9A8D-DF59FDC03F96}"/>
          </ac:cxnSpMkLst>
        </pc:cxnChg>
        <pc:cxnChg chg="add mod">
          <ac:chgData name="Bentley, Andrew" userId="8950c434-58e8-4736-be54-190d34a5b637" providerId="ADAL" clId="{79DEE696-DA58-4F91-8D23-8AE2C8FF1E6A}" dt="2018-10-25T13:28:44.592" v="3575" actId="1076"/>
          <ac:cxnSpMkLst>
            <pc:docMk/>
            <pc:sldMk cId="4195878599" sldId="358"/>
            <ac:cxnSpMk id="352" creationId="{78F870C2-659C-4901-AA7E-3050E2AF6F2B}"/>
          </ac:cxnSpMkLst>
        </pc:cxnChg>
        <pc:cxnChg chg="add mod">
          <ac:chgData name="Bentley, Andrew" userId="8950c434-58e8-4736-be54-190d34a5b637" providerId="ADAL" clId="{79DEE696-DA58-4F91-8D23-8AE2C8FF1E6A}" dt="2018-10-25T13:28:58.990" v="3581" actId="1076"/>
          <ac:cxnSpMkLst>
            <pc:docMk/>
            <pc:sldMk cId="4195878599" sldId="358"/>
            <ac:cxnSpMk id="354" creationId="{F2270C7C-099E-4D0F-A2F9-40D5690EB0E2}"/>
          </ac:cxnSpMkLst>
        </pc:cxnChg>
        <pc:cxnChg chg="add mod">
          <ac:chgData name="Bentley, Andrew" userId="8950c434-58e8-4736-be54-190d34a5b637" providerId="ADAL" clId="{79DEE696-DA58-4F91-8D23-8AE2C8FF1E6A}" dt="2018-10-25T13:29:16.335" v="3584" actId="1076"/>
          <ac:cxnSpMkLst>
            <pc:docMk/>
            <pc:sldMk cId="4195878599" sldId="358"/>
            <ac:cxnSpMk id="357" creationId="{F45961F3-A2C0-4BAF-93AA-0C5F2C9771B0}"/>
          </ac:cxnSpMkLst>
        </pc:cxnChg>
        <pc:cxnChg chg="add mod">
          <ac:chgData name="Bentley, Andrew" userId="8950c434-58e8-4736-be54-190d34a5b637" providerId="ADAL" clId="{79DEE696-DA58-4F91-8D23-8AE2C8FF1E6A}" dt="2018-10-25T13:29:16.335" v="3584" actId="1076"/>
          <ac:cxnSpMkLst>
            <pc:docMk/>
            <pc:sldMk cId="4195878599" sldId="358"/>
            <ac:cxnSpMk id="363" creationId="{21037584-1FB2-4071-B9BE-87EE8CCFE60A}"/>
          </ac:cxnSpMkLst>
        </pc:cxnChg>
        <pc:cxnChg chg="add mod">
          <ac:chgData name="Bentley, Andrew" userId="8950c434-58e8-4736-be54-190d34a5b637" providerId="ADAL" clId="{79DEE696-DA58-4F91-8D23-8AE2C8FF1E6A}" dt="2018-10-25T13:29:16.335" v="3584" actId="1076"/>
          <ac:cxnSpMkLst>
            <pc:docMk/>
            <pc:sldMk cId="4195878599" sldId="358"/>
            <ac:cxnSpMk id="365" creationId="{0365E952-35E1-46A3-9F60-FD5FF3F81E29}"/>
          </ac:cxnSpMkLst>
        </pc:cxnChg>
        <pc:cxnChg chg="add mod">
          <ac:chgData name="Bentley, Andrew" userId="8950c434-58e8-4736-be54-190d34a5b637" providerId="ADAL" clId="{79DEE696-DA58-4F91-8D23-8AE2C8FF1E6A}" dt="2018-10-25T13:29:16.335" v="3584" actId="1076"/>
          <ac:cxnSpMkLst>
            <pc:docMk/>
            <pc:sldMk cId="4195878599" sldId="358"/>
            <ac:cxnSpMk id="367" creationId="{1FDD6A2B-C0E0-4C4F-8AC2-4EF343348AD8}"/>
          </ac:cxnSpMkLst>
        </pc:cxnChg>
        <pc:cxnChg chg="add mod">
          <ac:chgData name="Bentley, Andrew" userId="8950c434-58e8-4736-be54-190d34a5b637" providerId="ADAL" clId="{79DEE696-DA58-4F91-8D23-8AE2C8FF1E6A}" dt="2018-10-25T13:29:16.335" v="3584" actId="1076"/>
          <ac:cxnSpMkLst>
            <pc:docMk/>
            <pc:sldMk cId="4195878599" sldId="358"/>
            <ac:cxnSpMk id="369" creationId="{D61AD27C-D9E7-4DA7-82FA-F70BBE364B69}"/>
          </ac:cxnSpMkLst>
        </pc:cxnChg>
        <pc:cxnChg chg="add mod">
          <ac:chgData name="Bentley, Andrew" userId="8950c434-58e8-4736-be54-190d34a5b637" providerId="ADAL" clId="{79DEE696-DA58-4F91-8D23-8AE2C8FF1E6A}" dt="2018-10-25T13:29:33.934" v="3588" actId="14100"/>
          <ac:cxnSpMkLst>
            <pc:docMk/>
            <pc:sldMk cId="4195878599" sldId="358"/>
            <ac:cxnSpMk id="371" creationId="{1A3E25E0-40AD-4E6A-AA65-9CD4C389B1A4}"/>
          </ac:cxnSpMkLst>
        </pc:cxnChg>
        <pc:cxnChg chg="add mod">
          <ac:chgData name="Bentley, Andrew" userId="8950c434-58e8-4736-be54-190d34a5b637" providerId="ADAL" clId="{79DEE696-DA58-4F91-8D23-8AE2C8FF1E6A}" dt="2018-10-25T13:29:39.126" v="3591" actId="14100"/>
          <ac:cxnSpMkLst>
            <pc:docMk/>
            <pc:sldMk cId="4195878599" sldId="358"/>
            <ac:cxnSpMk id="372" creationId="{C69A99E9-A0EA-4E45-B791-B4E376E78857}"/>
          </ac:cxnSpMkLst>
        </pc:cxnChg>
        <pc:cxnChg chg="add mod">
          <ac:chgData name="Bentley, Andrew" userId="8950c434-58e8-4736-be54-190d34a5b637" providerId="ADAL" clId="{79DEE696-DA58-4F91-8D23-8AE2C8FF1E6A}" dt="2018-10-25T13:29:43.302" v="3594" actId="14100"/>
          <ac:cxnSpMkLst>
            <pc:docMk/>
            <pc:sldMk cId="4195878599" sldId="358"/>
            <ac:cxnSpMk id="374" creationId="{ABA732DF-09B3-4414-9C4F-77F206746EC3}"/>
          </ac:cxnSpMkLst>
        </pc:cxnChg>
        <pc:cxnChg chg="add mod">
          <ac:chgData name="Bentley, Andrew" userId="8950c434-58e8-4736-be54-190d34a5b637" providerId="ADAL" clId="{79DEE696-DA58-4F91-8D23-8AE2C8FF1E6A}" dt="2018-10-25T13:29:47.286" v="3597" actId="14100"/>
          <ac:cxnSpMkLst>
            <pc:docMk/>
            <pc:sldMk cId="4195878599" sldId="358"/>
            <ac:cxnSpMk id="377" creationId="{99F9BFA1-E711-47A2-8F2A-EE0856222F8C}"/>
          </ac:cxnSpMkLst>
        </pc:cxnChg>
        <pc:cxnChg chg="add mod">
          <ac:chgData name="Bentley, Andrew" userId="8950c434-58e8-4736-be54-190d34a5b637" providerId="ADAL" clId="{79DEE696-DA58-4F91-8D23-8AE2C8FF1E6A}" dt="2018-10-25T13:29:51.809" v="3600" actId="14100"/>
          <ac:cxnSpMkLst>
            <pc:docMk/>
            <pc:sldMk cId="4195878599" sldId="358"/>
            <ac:cxnSpMk id="380" creationId="{FF11AB2A-EC7D-437C-8B11-DE180C33F1E9}"/>
          </ac:cxnSpMkLst>
        </pc:cxnChg>
        <pc:cxnChg chg="add mod">
          <ac:chgData name="Bentley, Andrew" userId="8950c434-58e8-4736-be54-190d34a5b637" providerId="ADAL" clId="{79DEE696-DA58-4F91-8D23-8AE2C8FF1E6A}" dt="2018-10-25T13:29:56.085" v="3603" actId="14100"/>
          <ac:cxnSpMkLst>
            <pc:docMk/>
            <pc:sldMk cId="4195878599" sldId="358"/>
            <ac:cxnSpMk id="383" creationId="{4C1B16E6-AD1F-4130-B552-64E23A5D035D}"/>
          </ac:cxnSpMkLst>
        </pc:cxnChg>
        <pc:cxnChg chg="add mod">
          <ac:chgData name="Bentley, Andrew" userId="8950c434-58e8-4736-be54-190d34a5b637" providerId="ADAL" clId="{79DEE696-DA58-4F91-8D23-8AE2C8FF1E6A}" dt="2018-10-25T13:30:00.822" v="3606" actId="14100"/>
          <ac:cxnSpMkLst>
            <pc:docMk/>
            <pc:sldMk cId="4195878599" sldId="358"/>
            <ac:cxnSpMk id="384" creationId="{76D4152A-F5E1-493C-820F-8A0F4B7BAAB3}"/>
          </ac:cxnSpMkLst>
        </pc:cxnChg>
        <pc:cxnChg chg="add mod">
          <ac:chgData name="Bentley, Andrew" userId="8950c434-58e8-4736-be54-190d34a5b637" providerId="ADAL" clId="{79DEE696-DA58-4F91-8D23-8AE2C8FF1E6A}" dt="2018-10-25T13:30:05.190" v="3609" actId="14100"/>
          <ac:cxnSpMkLst>
            <pc:docMk/>
            <pc:sldMk cId="4195878599" sldId="358"/>
            <ac:cxnSpMk id="385" creationId="{17B225DF-D2A0-4891-93E1-C10A76B045F5}"/>
          </ac:cxnSpMkLst>
        </pc:cxnChg>
        <pc:cxnChg chg="add mod">
          <ac:chgData name="Bentley, Andrew" userId="8950c434-58e8-4736-be54-190d34a5b637" providerId="ADAL" clId="{79DEE696-DA58-4F91-8D23-8AE2C8FF1E6A}" dt="2018-10-25T13:30:09.582" v="3612" actId="14100"/>
          <ac:cxnSpMkLst>
            <pc:docMk/>
            <pc:sldMk cId="4195878599" sldId="358"/>
            <ac:cxnSpMk id="386" creationId="{5D61EB6D-18C6-4662-9A8C-95545878EBBF}"/>
          </ac:cxnSpMkLst>
        </pc:cxnChg>
        <pc:cxnChg chg="add mod">
          <ac:chgData name="Bentley, Andrew" userId="8950c434-58e8-4736-be54-190d34a5b637" providerId="ADAL" clId="{79DEE696-DA58-4F91-8D23-8AE2C8FF1E6A}" dt="2018-10-25T13:30:14.206" v="3615" actId="14100"/>
          <ac:cxnSpMkLst>
            <pc:docMk/>
            <pc:sldMk cId="4195878599" sldId="358"/>
            <ac:cxnSpMk id="387" creationId="{BC241A2A-D08B-4B32-950B-7F4D537FCD69}"/>
          </ac:cxnSpMkLst>
        </pc:cxnChg>
        <pc:cxnChg chg="add mod">
          <ac:chgData name="Bentley, Andrew" userId="8950c434-58e8-4736-be54-190d34a5b637" providerId="ADAL" clId="{79DEE696-DA58-4F91-8D23-8AE2C8FF1E6A}" dt="2018-10-25T13:30:21.358" v="3618" actId="14100"/>
          <ac:cxnSpMkLst>
            <pc:docMk/>
            <pc:sldMk cId="4195878599" sldId="358"/>
            <ac:cxnSpMk id="388" creationId="{CD2C1764-28C8-44C9-8095-4413BAAE700D}"/>
          </ac:cxnSpMkLst>
        </pc:cxnChg>
        <pc:cxnChg chg="add mod">
          <ac:chgData name="Bentley, Andrew" userId="8950c434-58e8-4736-be54-190d34a5b637" providerId="ADAL" clId="{79DEE696-DA58-4F91-8D23-8AE2C8FF1E6A}" dt="2018-10-25T13:30:26.086" v="3621" actId="14100"/>
          <ac:cxnSpMkLst>
            <pc:docMk/>
            <pc:sldMk cId="4195878599" sldId="358"/>
            <ac:cxnSpMk id="389" creationId="{81B53B9A-7CF3-456A-BB09-317AEEEDEDB5}"/>
          </ac:cxnSpMkLst>
        </pc:cxnChg>
        <pc:cxnChg chg="add mod">
          <ac:chgData name="Bentley, Andrew" userId="8950c434-58e8-4736-be54-190d34a5b637" providerId="ADAL" clId="{79DEE696-DA58-4F91-8D23-8AE2C8FF1E6A}" dt="2018-10-25T13:30:30.886" v="3624" actId="14100"/>
          <ac:cxnSpMkLst>
            <pc:docMk/>
            <pc:sldMk cId="4195878599" sldId="358"/>
            <ac:cxnSpMk id="390" creationId="{FE15C36C-96D1-4C66-A548-72A17EE865F4}"/>
          </ac:cxnSpMkLst>
        </pc:cxnChg>
        <pc:cxnChg chg="add mod">
          <ac:chgData name="Bentley, Andrew" userId="8950c434-58e8-4736-be54-190d34a5b637" providerId="ADAL" clId="{79DEE696-DA58-4F91-8D23-8AE2C8FF1E6A}" dt="2018-10-25T13:31:32.222" v="3667" actId="14100"/>
          <ac:cxnSpMkLst>
            <pc:docMk/>
            <pc:sldMk cId="4195878599" sldId="358"/>
            <ac:cxnSpMk id="391" creationId="{B4683F75-9D0E-4CB2-A4A2-9947876B4410}"/>
          </ac:cxnSpMkLst>
        </pc:cxnChg>
        <pc:cxnChg chg="add mod">
          <ac:chgData name="Bentley, Andrew" userId="8950c434-58e8-4736-be54-190d34a5b637" providerId="ADAL" clId="{79DEE696-DA58-4F91-8D23-8AE2C8FF1E6A}" dt="2018-10-25T13:30:38.775" v="3630" actId="14100"/>
          <ac:cxnSpMkLst>
            <pc:docMk/>
            <pc:sldMk cId="4195878599" sldId="358"/>
            <ac:cxnSpMk id="392" creationId="{D8796E90-B953-451B-9FF4-66275692EE5C}"/>
          </ac:cxnSpMkLst>
        </pc:cxnChg>
        <pc:cxnChg chg="add mod">
          <ac:chgData name="Bentley, Andrew" userId="8950c434-58e8-4736-be54-190d34a5b637" providerId="ADAL" clId="{79DEE696-DA58-4F91-8D23-8AE2C8FF1E6A}" dt="2018-10-25T13:30:43.545" v="3633" actId="14100"/>
          <ac:cxnSpMkLst>
            <pc:docMk/>
            <pc:sldMk cId="4195878599" sldId="358"/>
            <ac:cxnSpMk id="393" creationId="{5C0ABBF5-2517-4050-A937-BDD7D22FCF13}"/>
          </ac:cxnSpMkLst>
        </pc:cxnChg>
        <pc:cxnChg chg="add mod">
          <ac:chgData name="Bentley, Andrew" userId="8950c434-58e8-4736-be54-190d34a5b637" providerId="ADAL" clId="{79DEE696-DA58-4F91-8D23-8AE2C8FF1E6A}" dt="2018-10-25T13:30:47.998" v="3636" actId="14100"/>
          <ac:cxnSpMkLst>
            <pc:docMk/>
            <pc:sldMk cId="4195878599" sldId="358"/>
            <ac:cxnSpMk id="394" creationId="{1EF641BB-3167-460C-A58D-3EDDCB56C57C}"/>
          </ac:cxnSpMkLst>
        </pc:cxnChg>
        <pc:cxnChg chg="add mod">
          <ac:chgData name="Bentley, Andrew" userId="8950c434-58e8-4736-be54-190d34a5b637" providerId="ADAL" clId="{79DEE696-DA58-4F91-8D23-8AE2C8FF1E6A}" dt="2018-10-25T13:30:51.502" v="3639" actId="14100"/>
          <ac:cxnSpMkLst>
            <pc:docMk/>
            <pc:sldMk cId="4195878599" sldId="358"/>
            <ac:cxnSpMk id="395" creationId="{6B363269-9A84-44EE-BD6E-FCE014149D50}"/>
          </ac:cxnSpMkLst>
        </pc:cxnChg>
        <pc:cxnChg chg="add mod">
          <ac:chgData name="Bentley, Andrew" userId="8950c434-58e8-4736-be54-190d34a5b637" providerId="ADAL" clId="{79DEE696-DA58-4F91-8D23-8AE2C8FF1E6A}" dt="2018-10-25T13:30:55.678" v="3642" actId="14100"/>
          <ac:cxnSpMkLst>
            <pc:docMk/>
            <pc:sldMk cId="4195878599" sldId="358"/>
            <ac:cxnSpMk id="396" creationId="{27D76738-415D-4564-B68A-3952D1BD2CFE}"/>
          </ac:cxnSpMkLst>
        </pc:cxnChg>
        <pc:cxnChg chg="add mod">
          <ac:chgData name="Bentley, Andrew" userId="8950c434-58e8-4736-be54-190d34a5b637" providerId="ADAL" clId="{79DEE696-DA58-4F91-8D23-8AE2C8FF1E6A}" dt="2018-10-25T13:30:59.654" v="3645" actId="14100"/>
          <ac:cxnSpMkLst>
            <pc:docMk/>
            <pc:sldMk cId="4195878599" sldId="358"/>
            <ac:cxnSpMk id="397" creationId="{335BF125-5368-4BCE-9C54-C2759DF1E7B2}"/>
          </ac:cxnSpMkLst>
        </pc:cxnChg>
        <pc:cxnChg chg="add mod">
          <ac:chgData name="Bentley, Andrew" userId="8950c434-58e8-4736-be54-190d34a5b637" providerId="ADAL" clId="{79DEE696-DA58-4F91-8D23-8AE2C8FF1E6A}" dt="2018-10-25T13:31:05.942" v="3648" actId="14100"/>
          <ac:cxnSpMkLst>
            <pc:docMk/>
            <pc:sldMk cId="4195878599" sldId="358"/>
            <ac:cxnSpMk id="398" creationId="{E83033E6-322B-4462-B8EA-E6DC50468935}"/>
          </ac:cxnSpMkLst>
        </pc:cxnChg>
        <pc:cxnChg chg="add mod">
          <ac:chgData name="Bentley, Andrew" userId="8950c434-58e8-4736-be54-190d34a5b637" providerId="ADAL" clId="{79DEE696-DA58-4F91-8D23-8AE2C8FF1E6A}" dt="2018-10-25T13:31:09.806" v="3651" actId="14100"/>
          <ac:cxnSpMkLst>
            <pc:docMk/>
            <pc:sldMk cId="4195878599" sldId="358"/>
            <ac:cxnSpMk id="399" creationId="{D3C589D4-F448-41C9-82CD-7DF25EF04DEB}"/>
          </ac:cxnSpMkLst>
        </pc:cxnChg>
        <pc:cxnChg chg="add mod">
          <ac:chgData name="Bentley, Andrew" userId="8950c434-58e8-4736-be54-190d34a5b637" providerId="ADAL" clId="{79DEE696-DA58-4F91-8D23-8AE2C8FF1E6A}" dt="2018-10-25T13:31:13.974" v="3654" actId="14100"/>
          <ac:cxnSpMkLst>
            <pc:docMk/>
            <pc:sldMk cId="4195878599" sldId="358"/>
            <ac:cxnSpMk id="402" creationId="{B0799A28-58B2-4A9B-8D93-EEFB6A5086F1}"/>
          </ac:cxnSpMkLst>
        </pc:cxnChg>
        <pc:cxnChg chg="add mod">
          <ac:chgData name="Bentley, Andrew" userId="8950c434-58e8-4736-be54-190d34a5b637" providerId="ADAL" clId="{79DEE696-DA58-4F91-8D23-8AE2C8FF1E6A}" dt="2018-10-25T13:31:18.422" v="3657" actId="14100"/>
          <ac:cxnSpMkLst>
            <pc:docMk/>
            <pc:sldMk cId="4195878599" sldId="358"/>
            <ac:cxnSpMk id="405" creationId="{0C844591-6CA5-4490-832D-01EA8AE75DF4}"/>
          </ac:cxnSpMkLst>
        </pc:cxnChg>
        <pc:cxnChg chg="add mod">
          <ac:chgData name="Bentley, Andrew" userId="8950c434-58e8-4736-be54-190d34a5b637" providerId="ADAL" clId="{79DEE696-DA58-4F91-8D23-8AE2C8FF1E6A}" dt="2018-10-25T13:31:22.462" v="3660" actId="14100"/>
          <ac:cxnSpMkLst>
            <pc:docMk/>
            <pc:sldMk cId="4195878599" sldId="358"/>
            <ac:cxnSpMk id="408" creationId="{68C3D907-9418-44CF-977B-37703BB68756}"/>
          </ac:cxnSpMkLst>
        </pc:cxnChg>
        <pc:cxnChg chg="add mod">
          <ac:chgData name="Bentley, Andrew" userId="8950c434-58e8-4736-be54-190d34a5b637" providerId="ADAL" clId="{79DEE696-DA58-4F91-8D23-8AE2C8FF1E6A}" dt="2018-10-25T13:31:26.558" v="3663" actId="14100"/>
          <ac:cxnSpMkLst>
            <pc:docMk/>
            <pc:sldMk cId="4195878599" sldId="358"/>
            <ac:cxnSpMk id="411" creationId="{333F500C-B06B-4CF2-82DC-45BC5CA182A5}"/>
          </ac:cxnSpMkLst>
        </pc:cxnChg>
        <pc:cxnChg chg="add mod">
          <ac:chgData name="Bentley, Andrew" userId="8950c434-58e8-4736-be54-190d34a5b637" providerId="ADAL" clId="{79DEE696-DA58-4F91-8D23-8AE2C8FF1E6A}" dt="2018-10-25T13:31:30.382" v="3666" actId="14100"/>
          <ac:cxnSpMkLst>
            <pc:docMk/>
            <pc:sldMk cId="4195878599" sldId="358"/>
            <ac:cxnSpMk id="414" creationId="{202BE893-CF51-4572-8AED-0500E26D213F}"/>
          </ac:cxnSpMkLst>
        </pc:cxnChg>
        <pc:cxnChg chg="add mod">
          <ac:chgData name="Bentley, Andrew" userId="8950c434-58e8-4736-be54-190d34a5b637" providerId="ADAL" clId="{79DEE696-DA58-4F91-8D23-8AE2C8FF1E6A}" dt="2018-10-25T13:31:38.294" v="3670" actId="14100"/>
          <ac:cxnSpMkLst>
            <pc:docMk/>
            <pc:sldMk cId="4195878599" sldId="358"/>
            <ac:cxnSpMk id="418" creationId="{8F2FD357-2614-4A5B-823C-8FF1C0FF9C4B}"/>
          </ac:cxnSpMkLst>
        </pc:cxnChg>
        <pc:cxnChg chg="add mod">
          <ac:chgData name="Bentley, Andrew" userId="8950c434-58e8-4736-be54-190d34a5b637" providerId="ADAL" clId="{79DEE696-DA58-4F91-8D23-8AE2C8FF1E6A}" dt="2018-10-25T13:31:42.774" v="3673" actId="14100"/>
          <ac:cxnSpMkLst>
            <pc:docMk/>
            <pc:sldMk cId="4195878599" sldId="358"/>
            <ac:cxnSpMk id="421" creationId="{543D1696-F858-479D-8E16-E81A5B593C04}"/>
          </ac:cxnSpMkLst>
        </pc:cxnChg>
        <pc:cxnChg chg="add mod">
          <ac:chgData name="Bentley, Andrew" userId="8950c434-58e8-4736-be54-190d34a5b637" providerId="ADAL" clId="{79DEE696-DA58-4F91-8D23-8AE2C8FF1E6A}" dt="2018-10-25T13:31:48.398" v="3676" actId="14100"/>
          <ac:cxnSpMkLst>
            <pc:docMk/>
            <pc:sldMk cId="4195878599" sldId="358"/>
            <ac:cxnSpMk id="424" creationId="{AFCC6014-62A2-4F56-A2A6-BA34D6A75E88}"/>
          </ac:cxnSpMkLst>
        </pc:cxnChg>
        <pc:cxnChg chg="add mod">
          <ac:chgData name="Bentley, Andrew" userId="8950c434-58e8-4736-be54-190d34a5b637" providerId="ADAL" clId="{79DEE696-DA58-4F91-8D23-8AE2C8FF1E6A}" dt="2018-11-08T08:55:19.495" v="8871"/>
          <ac:cxnSpMkLst>
            <pc:docMk/>
            <pc:sldMk cId="4195878599" sldId="358"/>
            <ac:cxnSpMk id="427" creationId="{4A6ACB80-BBA7-4507-B8A3-C667ADE07575}"/>
          </ac:cxnSpMkLst>
        </pc:cxnChg>
        <pc:cxnChg chg="add mod">
          <ac:chgData name="Bentley, Andrew" userId="8950c434-58e8-4736-be54-190d34a5b637" providerId="ADAL" clId="{79DEE696-DA58-4F91-8D23-8AE2C8FF1E6A}" dt="2018-11-08T08:55:19.495" v="8871"/>
          <ac:cxnSpMkLst>
            <pc:docMk/>
            <pc:sldMk cId="4195878599" sldId="358"/>
            <ac:cxnSpMk id="430" creationId="{A86B57F9-6B89-4AD9-8005-ECEEBC8A2431}"/>
          </ac:cxnSpMkLst>
        </pc:cxnChg>
        <pc:cxnChg chg="add mod">
          <ac:chgData name="Bentley, Andrew" userId="8950c434-58e8-4736-be54-190d34a5b637" providerId="ADAL" clId="{79DEE696-DA58-4F91-8D23-8AE2C8FF1E6A}" dt="2018-11-08T08:55:19.495" v="8871"/>
          <ac:cxnSpMkLst>
            <pc:docMk/>
            <pc:sldMk cId="4195878599" sldId="358"/>
            <ac:cxnSpMk id="433" creationId="{759AE7D6-86C7-46E4-B0A8-225E8D4D72E1}"/>
          </ac:cxnSpMkLst>
        </pc:cxnChg>
        <pc:cxnChg chg="add mod">
          <ac:chgData name="Bentley, Andrew" userId="8950c434-58e8-4736-be54-190d34a5b637" providerId="ADAL" clId="{79DEE696-DA58-4F91-8D23-8AE2C8FF1E6A}" dt="2018-11-08T08:55:19.495" v="8871"/>
          <ac:cxnSpMkLst>
            <pc:docMk/>
            <pc:sldMk cId="4195878599" sldId="358"/>
            <ac:cxnSpMk id="436" creationId="{52B78698-0C57-4707-ADF8-943F2F0C3959}"/>
          </ac:cxnSpMkLst>
        </pc:cxnChg>
        <pc:cxnChg chg="add mod">
          <ac:chgData name="Bentley, Andrew" userId="8950c434-58e8-4736-be54-190d34a5b637" providerId="ADAL" clId="{79DEE696-DA58-4F91-8D23-8AE2C8FF1E6A}" dt="2018-11-08T08:55:19.495" v="8871"/>
          <ac:cxnSpMkLst>
            <pc:docMk/>
            <pc:sldMk cId="4195878599" sldId="358"/>
            <ac:cxnSpMk id="439" creationId="{3E93A5A6-EF64-45EE-A21D-B7E1F7A4620B}"/>
          </ac:cxnSpMkLst>
        </pc:cxnChg>
        <pc:cxnChg chg="add mod">
          <ac:chgData name="Bentley, Andrew" userId="8950c434-58e8-4736-be54-190d34a5b637" providerId="ADAL" clId="{79DEE696-DA58-4F91-8D23-8AE2C8FF1E6A}" dt="2018-11-08T08:55:19.495" v="8871"/>
          <ac:cxnSpMkLst>
            <pc:docMk/>
            <pc:sldMk cId="4195878599" sldId="358"/>
            <ac:cxnSpMk id="442" creationId="{1A62FDA1-1A6B-44B9-92E0-C0B9041A4558}"/>
          </ac:cxnSpMkLst>
        </pc:cxnChg>
        <pc:cxnChg chg="add mod">
          <ac:chgData name="Bentley, Andrew" userId="8950c434-58e8-4736-be54-190d34a5b637" providerId="ADAL" clId="{79DEE696-DA58-4F91-8D23-8AE2C8FF1E6A}" dt="2018-11-08T08:55:19.495" v="8871"/>
          <ac:cxnSpMkLst>
            <pc:docMk/>
            <pc:sldMk cId="4195878599" sldId="358"/>
            <ac:cxnSpMk id="445" creationId="{841F3692-1DB4-46F2-802D-8591C5769550}"/>
          </ac:cxnSpMkLst>
        </pc:cxnChg>
        <pc:cxnChg chg="add mod">
          <ac:chgData name="Bentley, Andrew" userId="8950c434-58e8-4736-be54-190d34a5b637" providerId="ADAL" clId="{79DEE696-DA58-4F91-8D23-8AE2C8FF1E6A}" dt="2018-11-08T08:55:19.495" v="8871"/>
          <ac:cxnSpMkLst>
            <pc:docMk/>
            <pc:sldMk cId="4195878599" sldId="358"/>
            <ac:cxnSpMk id="448" creationId="{9CF65DC2-B67C-47FC-A620-0F72CFB525E5}"/>
          </ac:cxnSpMkLst>
        </pc:cxnChg>
        <pc:cxnChg chg="add mod">
          <ac:chgData name="Bentley, Andrew" userId="8950c434-58e8-4736-be54-190d34a5b637" providerId="ADAL" clId="{79DEE696-DA58-4F91-8D23-8AE2C8FF1E6A}" dt="2018-11-08T08:55:19.495" v="8871"/>
          <ac:cxnSpMkLst>
            <pc:docMk/>
            <pc:sldMk cId="4195878599" sldId="358"/>
            <ac:cxnSpMk id="451" creationId="{FC7A8A43-2BDB-4EE7-8786-33E705A55B53}"/>
          </ac:cxnSpMkLst>
        </pc:cxnChg>
        <pc:cxnChg chg="add mod">
          <ac:chgData name="Bentley, Andrew" userId="8950c434-58e8-4736-be54-190d34a5b637" providerId="ADAL" clId="{79DEE696-DA58-4F91-8D23-8AE2C8FF1E6A}" dt="2018-11-08T08:55:19.495" v="8871"/>
          <ac:cxnSpMkLst>
            <pc:docMk/>
            <pc:sldMk cId="4195878599" sldId="358"/>
            <ac:cxnSpMk id="454" creationId="{570E3D7A-F490-48BF-9A21-A16B1A047494}"/>
          </ac:cxnSpMkLst>
        </pc:cxnChg>
      </pc:sldChg>
      <pc:sldChg chg="modSp add del ord setBg">
        <pc:chgData name="Bentley, Andrew" userId="8950c434-58e8-4736-be54-190d34a5b637" providerId="ADAL" clId="{79DEE696-DA58-4F91-8D23-8AE2C8FF1E6A}" dt="2018-11-07T11:56:43.810" v="7663"/>
        <pc:sldMkLst>
          <pc:docMk/>
          <pc:sldMk cId="2134684472" sldId="361"/>
        </pc:sldMkLst>
        <pc:spChg chg="mod">
          <ac:chgData name="Bentley, Andrew" userId="8950c434-58e8-4736-be54-190d34a5b637" providerId="ADAL" clId="{79DEE696-DA58-4F91-8D23-8AE2C8FF1E6A}" dt="2018-10-25T11:29:22.318" v="2834" actId="1076"/>
          <ac:spMkLst>
            <pc:docMk/>
            <pc:sldMk cId="2134684472" sldId="361"/>
            <ac:spMk id="3" creationId="{DE7B09F0-5A08-4615-B2D4-24DAE3D48055}"/>
          </ac:spMkLst>
        </pc:spChg>
      </pc:sldChg>
      <pc:sldChg chg="add del setBg">
        <pc:chgData name="Bentley, Andrew" userId="8950c434-58e8-4736-be54-190d34a5b637" providerId="ADAL" clId="{79DEE696-DA58-4F91-8D23-8AE2C8FF1E6A}" dt="2018-11-07T11:56:43.810" v="7663"/>
        <pc:sldMkLst>
          <pc:docMk/>
          <pc:sldMk cId="231456566" sldId="362"/>
        </pc:sldMkLst>
      </pc:sldChg>
      <pc:sldChg chg="modSp add del setBg">
        <pc:chgData name="Bentley, Andrew" userId="8950c434-58e8-4736-be54-190d34a5b637" providerId="ADAL" clId="{79DEE696-DA58-4F91-8D23-8AE2C8FF1E6A}" dt="2018-11-07T11:56:43.810" v="7663"/>
        <pc:sldMkLst>
          <pc:docMk/>
          <pc:sldMk cId="916637616" sldId="363"/>
        </pc:sldMkLst>
        <pc:spChg chg="mod">
          <ac:chgData name="Bentley, Andrew" userId="8950c434-58e8-4736-be54-190d34a5b637" providerId="ADAL" clId="{79DEE696-DA58-4F91-8D23-8AE2C8FF1E6A}" dt="2018-10-25T11:34:55.479" v="2909"/>
          <ac:spMkLst>
            <pc:docMk/>
            <pc:sldMk cId="916637616" sldId="363"/>
            <ac:spMk id="3" creationId="{602B9376-A2FD-4CA2-8FB2-64B7BD26F44B}"/>
          </ac:spMkLst>
        </pc:spChg>
      </pc:sldChg>
      <pc:sldChg chg="modSp add del setBg">
        <pc:chgData name="Bentley, Andrew" userId="8950c434-58e8-4736-be54-190d34a5b637" providerId="ADAL" clId="{79DEE696-DA58-4F91-8D23-8AE2C8FF1E6A}" dt="2018-11-07T11:56:43.810" v="7663"/>
        <pc:sldMkLst>
          <pc:docMk/>
          <pc:sldMk cId="2457172574" sldId="364"/>
        </pc:sldMkLst>
        <pc:spChg chg="mod">
          <ac:chgData name="Bentley, Andrew" userId="8950c434-58e8-4736-be54-190d34a5b637" providerId="ADAL" clId="{79DEE696-DA58-4F91-8D23-8AE2C8FF1E6A}" dt="2018-10-25T14:27:37.596" v="3862" actId="20577"/>
          <ac:spMkLst>
            <pc:docMk/>
            <pc:sldMk cId="2457172574" sldId="364"/>
            <ac:spMk id="3" creationId="{602B9376-A2FD-4CA2-8FB2-64B7BD26F44B}"/>
          </ac:spMkLst>
        </pc:spChg>
      </pc:sldChg>
      <pc:sldChg chg="addSp delSp modSp add del setBg">
        <pc:chgData name="Bentley, Andrew" userId="8950c434-58e8-4736-be54-190d34a5b637" providerId="ADAL" clId="{79DEE696-DA58-4F91-8D23-8AE2C8FF1E6A}" dt="2018-11-13T15:46:16.246" v="13914" actId="1036"/>
        <pc:sldMkLst>
          <pc:docMk/>
          <pc:sldMk cId="2777620407" sldId="365"/>
        </pc:sldMkLst>
        <pc:spChg chg="mod">
          <ac:chgData name="Bentley, Andrew" userId="8950c434-58e8-4736-be54-190d34a5b637" providerId="ADAL" clId="{79DEE696-DA58-4F91-8D23-8AE2C8FF1E6A}" dt="2018-10-25T11:44:34.749" v="3095" actId="14100"/>
          <ac:spMkLst>
            <pc:docMk/>
            <pc:sldMk cId="2777620407" sldId="365"/>
            <ac:spMk id="3" creationId="{602B9376-A2FD-4CA2-8FB2-64B7BD26F44B}"/>
          </ac:spMkLst>
        </pc:spChg>
        <pc:spChg chg="add del mod">
          <ac:chgData name="Bentley, Andrew" userId="8950c434-58e8-4736-be54-190d34a5b637" providerId="ADAL" clId="{79DEE696-DA58-4F91-8D23-8AE2C8FF1E6A}" dt="2018-10-25T11:35:20.831" v="2914"/>
          <ac:spMkLst>
            <pc:docMk/>
            <pc:sldMk cId="2777620407" sldId="365"/>
            <ac:spMk id="4" creationId="{752CE9CE-6194-47F5-A665-47F6EF651E30}"/>
          </ac:spMkLst>
        </pc:spChg>
        <pc:spChg chg="add del mod">
          <ac:chgData name="Bentley, Andrew" userId="8950c434-58e8-4736-be54-190d34a5b637" providerId="ADAL" clId="{79DEE696-DA58-4F91-8D23-8AE2C8FF1E6A}" dt="2018-10-25T11:42:25.174" v="2957" actId="478"/>
          <ac:spMkLst>
            <pc:docMk/>
            <pc:sldMk cId="2777620407" sldId="365"/>
            <ac:spMk id="5" creationId="{04A7D38A-A75A-4366-B792-931D7FA7AED2}"/>
          </ac:spMkLst>
        </pc:spChg>
        <pc:spChg chg="add mod">
          <ac:chgData name="Bentley, Andrew" userId="8950c434-58e8-4736-be54-190d34a5b637" providerId="ADAL" clId="{79DEE696-DA58-4F91-8D23-8AE2C8FF1E6A}" dt="2018-11-13T15:46:16.246" v="13914" actId="1036"/>
          <ac:spMkLst>
            <pc:docMk/>
            <pc:sldMk cId="2777620407" sldId="365"/>
            <ac:spMk id="6" creationId="{7AC6ACE3-C647-41BD-AB70-5E307C077414}"/>
          </ac:spMkLst>
        </pc:spChg>
      </pc:sldChg>
      <pc:sldChg chg="modSp add modNotesTx">
        <pc:chgData name="Bentley, Andrew" userId="8950c434-58e8-4736-be54-190d34a5b637" providerId="ADAL" clId="{79DEE696-DA58-4F91-8D23-8AE2C8FF1E6A}" dt="2018-11-06T14:50:15.808" v="6523" actId="20577"/>
        <pc:sldMkLst>
          <pc:docMk/>
          <pc:sldMk cId="1867163764" sldId="368"/>
        </pc:sldMkLst>
        <pc:spChg chg="mod">
          <ac:chgData name="Bentley, Andrew" userId="8950c434-58e8-4736-be54-190d34a5b637" providerId="ADAL" clId="{79DEE696-DA58-4F91-8D23-8AE2C8FF1E6A}" dt="2018-11-06T14:50:15.808" v="6523" actId="20577"/>
          <ac:spMkLst>
            <pc:docMk/>
            <pc:sldMk cId="1867163764" sldId="368"/>
            <ac:spMk id="6" creationId="{CF2257CA-2A8A-47EB-8745-9D5FB6371CB3}"/>
          </ac:spMkLst>
        </pc:spChg>
        <pc:spChg chg="mod">
          <ac:chgData name="Bentley, Andrew" userId="8950c434-58e8-4736-be54-190d34a5b637" providerId="ADAL" clId="{79DEE696-DA58-4F91-8D23-8AE2C8FF1E6A}" dt="2018-10-25T13:09:10.900" v="3460" actId="207"/>
          <ac:spMkLst>
            <pc:docMk/>
            <pc:sldMk cId="1867163764" sldId="368"/>
            <ac:spMk id="21" creationId="{B4614F24-763A-4FAB-B3CB-9FB2353C72C0}"/>
          </ac:spMkLst>
        </pc:spChg>
        <pc:spChg chg="mod">
          <ac:chgData name="Bentley, Andrew" userId="8950c434-58e8-4736-be54-190d34a5b637" providerId="ADAL" clId="{79DEE696-DA58-4F91-8D23-8AE2C8FF1E6A}" dt="2018-10-25T13:09:23.143" v="3461" actId="207"/>
          <ac:spMkLst>
            <pc:docMk/>
            <pc:sldMk cId="1867163764" sldId="368"/>
            <ac:spMk id="22" creationId="{E0D4F788-9D04-4B10-9C34-E6767726B1F0}"/>
          </ac:spMkLst>
        </pc:spChg>
        <pc:spChg chg="mod">
          <ac:chgData name="Bentley, Andrew" userId="8950c434-58e8-4736-be54-190d34a5b637" providerId="ADAL" clId="{79DEE696-DA58-4F91-8D23-8AE2C8FF1E6A}" dt="2018-10-25T13:09:27.280" v="3462" actId="207"/>
          <ac:spMkLst>
            <pc:docMk/>
            <pc:sldMk cId="1867163764" sldId="368"/>
            <ac:spMk id="26" creationId="{1745E044-AEEB-42A5-8CBD-30622D8BE6E0}"/>
          </ac:spMkLst>
        </pc:spChg>
        <pc:spChg chg="mod">
          <ac:chgData name="Bentley, Andrew" userId="8950c434-58e8-4736-be54-190d34a5b637" providerId="ADAL" clId="{79DEE696-DA58-4F91-8D23-8AE2C8FF1E6A}" dt="2018-10-25T13:09:36.862" v="3463" actId="207"/>
          <ac:spMkLst>
            <pc:docMk/>
            <pc:sldMk cId="1867163764" sldId="368"/>
            <ac:spMk id="28" creationId="{135B5052-8EBF-4551-AEE3-27A829233304}"/>
          </ac:spMkLst>
        </pc:spChg>
        <pc:spChg chg="mod">
          <ac:chgData name="Bentley, Andrew" userId="8950c434-58e8-4736-be54-190d34a5b637" providerId="ADAL" clId="{79DEE696-DA58-4F91-8D23-8AE2C8FF1E6A}" dt="2018-10-25T13:14:19.813" v="3509" actId="207"/>
          <ac:spMkLst>
            <pc:docMk/>
            <pc:sldMk cId="1867163764" sldId="368"/>
            <ac:spMk id="62" creationId="{9821DB33-E32C-4908-AD80-912ABC61D104}"/>
          </ac:spMkLst>
        </pc:spChg>
        <pc:spChg chg="mod">
          <ac:chgData name="Bentley, Andrew" userId="8950c434-58e8-4736-be54-190d34a5b637" providerId="ADAL" clId="{79DEE696-DA58-4F91-8D23-8AE2C8FF1E6A}" dt="2018-10-25T13:14:23.507" v="3510" actId="207"/>
          <ac:spMkLst>
            <pc:docMk/>
            <pc:sldMk cId="1867163764" sldId="368"/>
            <ac:spMk id="64" creationId="{09E2D1DA-D115-48CA-A572-EA6CB8A79702}"/>
          </ac:spMkLst>
        </pc:spChg>
        <pc:spChg chg="mod">
          <ac:chgData name="Bentley, Andrew" userId="8950c434-58e8-4736-be54-190d34a5b637" providerId="ADAL" clId="{79DEE696-DA58-4F91-8D23-8AE2C8FF1E6A}" dt="2018-11-06T12:17:49.556" v="5227" actId="207"/>
          <ac:spMkLst>
            <pc:docMk/>
            <pc:sldMk cId="1867163764" sldId="368"/>
            <ac:spMk id="192" creationId="{BD80B42C-4336-4ACB-A95D-71A2DC5BC959}"/>
          </ac:spMkLst>
        </pc:spChg>
        <pc:spChg chg="mod">
          <ac:chgData name="Bentley, Andrew" userId="8950c434-58e8-4736-be54-190d34a5b637" providerId="ADAL" clId="{79DEE696-DA58-4F91-8D23-8AE2C8FF1E6A}" dt="2018-11-06T12:17:49.556" v="5227" actId="207"/>
          <ac:spMkLst>
            <pc:docMk/>
            <pc:sldMk cId="1867163764" sldId="368"/>
            <ac:spMk id="198" creationId="{E036FF8C-A86A-4680-9EA3-5DAA982CC968}"/>
          </ac:spMkLst>
        </pc:spChg>
        <pc:spChg chg="mod">
          <ac:chgData name="Bentley, Andrew" userId="8950c434-58e8-4736-be54-190d34a5b637" providerId="ADAL" clId="{79DEE696-DA58-4F91-8D23-8AE2C8FF1E6A}" dt="2018-11-06T12:17:49.556" v="5227" actId="207"/>
          <ac:spMkLst>
            <pc:docMk/>
            <pc:sldMk cId="1867163764" sldId="368"/>
            <ac:spMk id="202" creationId="{DE4656A4-4B94-47C8-9782-665CAD37A4AB}"/>
          </ac:spMkLst>
        </pc:spChg>
        <pc:cxnChg chg="mod">
          <ac:chgData name="Bentley, Andrew" userId="8950c434-58e8-4736-be54-190d34a5b637" providerId="ADAL" clId="{79DEE696-DA58-4F91-8D23-8AE2C8FF1E6A}" dt="2018-11-06T12:17:49.556" v="5227" actId="207"/>
          <ac:cxnSpMkLst>
            <pc:docMk/>
            <pc:sldMk cId="1867163764" sldId="368"/>
            <ac:cxnSpMk id="193" creationId="{BEE5F240-2218-4B05-85EB-8731EB9E540D}"/>
          </ac:cxnSpMkLst>
        </pc:cxnChg>
        <pc:cxnChg chg="mod">
          <ac:chgData name="Bentley, Andrew" userId="8950c434-58e8-4736-be54-190d34a5b637" providerId="ADAL" clId="{79DEE696-DA58-4F91-8D23-8AE2C8FF1E6A}" dt="2018-11-06T12:17:49.556" v="5227" actId="207"/>
          <ac:cxnSpMkLst>
            <pc:docMk/>
            <pc:sldMk cId="1867163764" sldId="368"/>
            <ac:cxnSpMk id="199" creationId="{D1328508-EE36-4179-911A-725D76C9C299}"/>
          </ac:cxnSpMkLst>
        </pc:cxnChg>
        <pc:cxnChg chg="mod">
          <ac:chgData name="Bentley, Andrew" userId="8950c434-58e8-4736-be54-190d34a5b637" providerId="ADAL" clId="{79DEE696-DA58-4F91-8D23-8AE2C8FF1E6A}" dt="2018-11-06T12:17:49.556" v="5227" actId="207"/>
          <ac:cxnSpMkLst>
            <pc:docMk/>
            <pc:sldMk cId="1867163764" sldId="368"/>
            <ac:cxnSpMk id="203" creationId="{CC38679F-A78A-4C3F-BDC9-D7C7292AA599}"/>
          </ac:cxnSpMkLst>
        </pc:cxnChg>
      </pc:sldChg>
      <pc:sldChg chg="modSp add">
        <pc:chgData name="Bentley, Andrew" userId="8950c434-58e8-4736-be54-190d34a5b637" providerId="ADAL" clId="{79DEE696-DA58-4F91-8D23-8AE2C8FF1E6A}" dt="2018-11-08T10:49:30.963" v="9841" actId="20577"/>
        <pc:sldMkLst>
          <pc:docMk/>
          <pc:sldMk cId="655346623" sldId="369"/>
        </pc:sldMkLst>
        <pc:spChg chg="mod">
          <ac:chgData name="Bentley, Andrew" userId="8950c434-58e8-4736-be54-190d34a5b637" providerId="ADAL" clId="{79DEE696-DA58-4F91-8D23-8AE2C8FF1E6A}" dt="2018-11-08T10:49:30.963" v="9841" actId="20577"/>
          <ac:spMkLst>
            <pc:docMk/>
            <pc:sldMk cId="655346623" sldId="369"/>
            <ac:spMk id="6" creationId="{CF2257CA-2A8A-47EB-8745-9D5FB6371CB3}"/>
          </ac:spMkLst>
        </pc:spChg>
      </pc:sldChg>
      <pc:sldChg chg="add modNotesTx">
        <pc:chgData name="Bentley, Andrew" userId="8950c434-58e8-4736-be54-190d34a5b637" providerId="ADAL" clId="{79DEE696-DA58-4F91-8D23-8AE2C8FF1E6A}" dt="2018-11-07T12:06:54.249" v="7908" actId="20577"/>
        <pc:sldMkLst>
          <pc:docMk/>
          <pc:sldMk cId="3829389103" sldId="370"/>
        </pc:sldMkLst>
      </pc:sldChg>
      <pc:sldChg chg="addSp delSp modSp modNotesTx">
        <pc:chgData name="Bentley, Andrew" userId="8950c434-58e8-4736-be54-190d34a5b637" providerId="ADAL" clId="{79DEE696-DA58-4F91-8D23-8AE2C8FF1E6A}" dt="2018-11-06T14:46:35.684" v="6404" actId="20577"/>
        <pc:sldMkLst>
          <pc:docMk/>
          <pc:sldMk cId="2106440732" sldId="371"/>
        </pc:sldMkLst>
        <pc:spChg chg="del">
          <ac:chgData name="Bentley, Andrew" userId="8950c434-58e8-4736-be54-190d34a5b637" providerId="ADAL" clId="{79DEE696-DA58-4F91-8D23-8AE2C8FF1E6A}" dt="2018-11-06T14:43:50.297" v="6296" actId="478"/>
          <ac:spMkLst>
            <pc:docMk/>
            <pc:sldMk cId="2106440732" sldId="371"/>
            <ac:spMk id="6" creationId="{CF2257CA-2A8A-47EB-8745-9D5FB6371CB3}"/>
          </ac:spMkLst>
        </pc:spChg>
        <pc:spChg chg="add mod">
          <ac:chgData name="Bentley, Andrew" userId="8950c434-58e8-4736-be54-190d34a5b637" providerId="ADAL" clId="{79DEE696-DA58-4F91-8D23-8AE2C8FF1E6A}" dt="2018-11-06T14:46:35.684" v="6404" actId="20577"/>
          <ac:spMkLst>
            <pc:docMk/>
            <pc:sldMk cId="2106440732" sldId="371"/>
            <ac:spMk id="141" creationId="{7FE52287-24CF-4137-93A7-99DD05762226}"/>
          </ac:spMkLst>
        </pc:spChg>
        <pc:spChg chg="mod">
          <ac:chgData name="Bentley, Andrew" userId="8950c434-58e8-4736-be54-190d34a5b637" providerId="ADAL" clId="{79DEE696-DA58-4F91-8D23-8AE2C8FF1E6A}" dt="2018-11-06T12:13:07.221" v="4960" actId="207"/>
          <ac:spMkLst>
            <pc:docMk/>
            <pc:sldMk cId="2106440732" sldId="371"/>
            <ac:spMk id="192" creationId="{BD80B42C-4336-4ACB-A95D-71A2DC5BC959}"/>
          </ac:spMkLst>
        </pc:spChg>
        <pc:spChg chg="mod">
          <ac:chgData name="Bentley, Andrew" userId="8950c434-58e8-4736-be54-190d34a5b637" providerId="ADAL" clId="{79DEE696-DA58-4F91-8D23-8AE2C8FF1E6A}" dt="2018-11-06T12:13:11.182" v="4961" actId="207"/>
          <ac:spMkLst>
            <pc:docMk/>
            <pc:sldMk cId="2106440732" sldId="371"/>
            <ac:spMk id="198" creationId="{E036FF8C-A86A-4680-9EA3-5DAA982CC968}"/>
          </ac:spMkLst>
        </pc:spChg>
        <pc:spChg chg="mod">
          <ac:chgData name="Bentley, Andrew" userId="8950c434-58e8-4736-be54-190d34a5b637" providerId="ADAL" clId="{79DEE696-DA58-4F91-8D23-8AE2C8FF1E6A}" dt="2018-11-06T12:13:07.221" v="4960" actId="207"/>
          <ac:spMkLst>
            <pc:docMk/>
            <pc:sldMk cId="2106440732" sldId="371"/>
            <ac:spMk id="200" creationId="{6D62402D-5BB4-4F29-B7F2-4BC700BFA08D}"/>
          </ac:spMkLst>
        </pc:spChg>
        <pc:spChg chg="mod">
          <ac:chgData name="Bentley, Andrew" userId="8950c434-58e8-4736-be54-190d34a5b637" providerId="ADAL" clId="{79DEE696-DA58-4F91-8D23-8AE2C8FF1E6A}" dt="2018-11-06T12:13:07.221" v="4960" actId="207"/>
          <ac:spMkLst>
            <pc:docMk/>
            <pc:sldMk cId="2106440732" sldId="371"/>
            <ac:spMk id="202" creationId="{DE4656A4-4B94-47C8-9782-665CAD37A4AB}"/>
          </ac:spMkLst>
        </pc:spChg>
        <pc:cxnChg chg="mod">
          <ac:chgData name="Bentley, Andrew" userId="8950c434-58e8-4736-be54-190d34a5b637" providerId="ADAL" clId="{79DEE696-DA58-4F91-8D23-8AE2C8FF1E6A}" dt="2018-11-06T12:12:50.982" v="4959" actId="207"/>
          <ac:cxnSpMkLst>
            <pc:docMk/>
            <pc:sldMk cId="2106440732" sldId="371"/>
            <ac:cxnSpMk id="193" creationId="{BEE5F240-2218-4B05-85EB-8731EB9E540D}"/>
          </ac:cxnSpMkLst>
        </pc:cxnChg>
        <pc:cxnChg chg="mod">
          <ac:chgData name="Bentley, Andrew" userId="8950c434-58e8-4736-be54-190d34a5b637" providerId="ADAL" clId="{79DEE696-DA58-4F91-8D23-8AE2C8FF1E6A}" dt="2018-11-06T12:12:50.982" v="4959" actId="207"/>
          <ac:cxnSpMkLst>
            <pc:docMk/>
            <pc:sldMk cId="2106440732" sldId="371"/>
            <ac:cxnSpMk id="199" creationId="{D1328508-EE36-4179-911A-725D76C9C299}"/>
          </ac:cxnSpMkLst>
        </pc:cxnChg>
        <pc:cxnChg chg="mod">
          <ac:chgData name="Bentley, Andrew" userId="8950c434-58e8-4736-be54-190d34a5b637" providerId="ADAL" clId="{79DEE696-DA58-4F91-8D23-8AE2C8FF1E6A}" dt="2018-11-06T12:13:07.221" v="4960" actId="207"/>
          <ac:cxnSpMkLst>
            <pc:docMk/>
            <pc:sldMk cId="2106440732" sldId="371"/>
            <ac:cxnSpMk id="201" creationId="{4FE74AEB-65B7-4163-BD88-5F348DB7AD27}"/>
          </ac:cxnSpMkLst>
        </pc:cxnChg>
        <pc:cxnChg chg="mod">
          <ac:chgData name="Bentley, Andrew" userId="8950c434-58e8-4736-be54-190d34a5b637" providerId="ADAL" clId="{79DEE696-DA58-4F91-8D23-8AE2C8FF1E6A}" dt="2018-11-06T12:12:50.982" v="4959" actId="207"/>
          <ac:cxnSpMkLst>
            <pc:docMk/>
            <pc:sldMk cId="2106440732" sldId="371"/>
            <ac:cxnSpMk id="203" creationId="{CC38679F-A78A-4C3F-BDC9-D7C7292AA599}"/>
          </ac:cxnSpMkLst>
        </pc:cxnChg>
      </pc:sldChg>
      <pc:sldChg chg="addSp delSp modSp modNotesTx">
        <pc:chgData name="Bentley, Andrew" userId="8950c434-58e8-4736-be54-190d34a5b637" providerId="ADAL" clId="{79DEE696-DA58-4F91-8D23-8AE2C8FF1E6A}" dt="2018-11-06T14:48:21.494" v="6420" actId="5793"/>
        <pc:sldMkLst>
          <pc:docMk/>
          <pc:sldMk cId="3265869663" sldId="372"/>
        </pc:sldMkLst>
        <pc:spChg chg="del">
          <ac:chgData name="Bentley, Andrew" userId="8950c434-58e8-4736-be54-190d34a5b637" providerId="ADAL" clId="{79DEE696-DA58-4F91-8D23-8AE2C8FF1E6A}" dt="2018-11-06T14:46:46.873" v="6405" actId="478"/>
          <ac:spMkLst>
            <pc:docMk/>
            <pc:sldMk cId="3265869663" sldId="372"/>
            <ac:spMk id="6" creationId="{CF2257CA-2A8A-47EB-8745-9D5FB6371CB3}"/>
          </ac:spMkLst>
        </pc:spChg>
        <pc:spChg chg="add mod">
          <ac:chgData name="Bentley, Andrew" userId="8950c434-58e8-4736-be54-190d34a5b637" providerId="ADAL" clId="{79DEE696-DA58-4F91-8D23-8AE2C8FF1E6A}" dt="2018-11-06T14:48:21.494" v="6420" actId="5793"/>
          <ac:spMkLst>
            <pc:docMk/>
            <pc:sldMk cId="3265869663" sldId="372"/>
            <ac:spMk id="141" creationId="{9F49710C-A3D5-498E-B32E-0223F31780F6}"/>
          </ac:spMkLst>
        </pc:spChg>
        <pc:spChg chg="mod">
          <ac:chgData name="Bentley, Andrew" userId="8950c434-58e8-4736-be54-190d34a5b637" providerId="ADAL" clId="{79DEE696-DA58-4F91-8D23-8AE2C8FF1E6A}" dt="2018-11-06T12:13:38.512" v="4962" actId="207"/>
          <ac:spMkLst>
            <pc:docMk/>
            <pc:sldMk cId="3265869663" sldId="372"/>
            <ac:spMk id="192" creationId="{BD80B42C-4336-4ACB-A95D-71A2DC5BC959}"/>
          </ac:spMkLst>
        </pc:spChg>
        <pc:spChg chg="mod">
          <ac:chgData name="Bentley, Andrew" userId="8950c434-58e8-4736-be54-190d34a5b637" providerId="ADAL" clId="{79DEE696-DA58-4F91-8D23-8AE2C8FF1E6A}" dt="2018-11-06T12:13:38.512" v="4962" actId="207"/>
          <ac:spMkLst>
            <pc:docMk/>
            <pc:sldMk cId="3265869663" sldId="372"/>
            <ac:spMk id="200" creationId="{6D62402D-5BB4-4F29-B7F2-4BC700BFA08D}"/>
          </ac:spMkLst>
        </pc:spChg>
        <pc:spChg chg="mod">
          <ac:chgData name="Bentley, Andrew" userId="8950c434-58e8-4736-be54-190d34a5b637" providerId="ADAL" clId="{79DEE696-DA58-4F91-8D23-8AE2C8FF1E6A}" dt="2018-11-06T12:13:38.512" v="4962" actId="207"/>
          <ac:spMkLst>
            <pc:docMk/>
            <pc:sldMk cId="3265869663" sldId="372"/>
            <ac:spMk id="202" creationId="{DE4656A4-4B94-47C8-9782-665CAD37A4AB}"/>
          </ac:spMkLst>
        </pc:spChg>
        <pc:cxnChg chg="mod">
          <ac:chgData name="Bentley, Andrew" userId="8950c434-58e8-4736-be54-190d34a5b637" providerId="ADAL" clId="{79DEE696-DA58-4F91-8D23-8AE2C8FF1E6A}" dt="2018-11-06T12:13:38.512" v="4962" actId="207"/>
          <ac:cxnSpMkLst>
            <pc:docMk/>
            <pc:sldMk cId="3265869663" sldId="372"/>
            <ac:cxnSpMk id="193" creationId="{BEE5F240-2218-4B05-85EB-8731EB9E540D}"/>
          </ac:cxnSpMkLst>
        </pc:cxnChg>
        <pc:cxnChg chg="mod">
          <ac:chgData name="Bentley, Andrew" userId="8950c434-58e8-4736-be54-190d34a5b637" providerId="ADAL" clId="{79DEE696-DA58-4F91-8D23-8AE2C8FF1E6A}" dt="2018-11-06T12:13:38.512" v="4962" actId="207"/>
          <ac:cxnSpMkLst>
            <pc:docMk/>
            <pc:sldMk cId="3265869663" sldId="372"/>
            <ac:cxnSpMk id="201" creationId="{4FE74AEB-65B7-4163-BD88-5F348DB7AD27}"/>
          </ac:cxnSpMkLst>
        </pc:cxnChg>
        <pc:cxnChg chg="mod">
          <ac:chgData name="Bentley, Andrew" userId="8950c434-58e8-4736-be54-190d34a5b637" providerId="ADAL" clId="{79DEE696-DA58-4F91-8D23-8AE2C8FF1E6A}" dt="2018-11-06T12:13:38.512" v="4962" actId="207"/>
          <ac:cxnSpMkLst>
            <pc:docMk/>
            <pc:sldMk cId="3265869663" sldId="372"/>
            <ac:cxnSpMk id="203" creationId="{CC38679F-A78A-4C3F-BDC9-D7C7292AA599}"/>
          </ac:cxnSpMkLst>
        </pc:cxnChg>
      </pc:sldChg>
      <pc:sldChg chg="addSp delSp modSp modNotesTx">
        <pc:chgData name="Bentley, Andrew" userId="8950c434-58e8-4736-be54-190d34a5b637" providerId="ADAL" clId="{79DEE696-DA58-4F91-8D23-8AE2C8FF1E6A}" dt="2018-11-06T14:52:48.148" v="6546" actId="20577"/>
        <pc:sldMkLst>
          <pc:docMk/>
          <pc:sldMk cId="685692879" sldId="373"/>
        </pc:sldMkLst>
        <pc:spChg chg="del">
          <ac:chgData name="Bentley, Andrew" userId="8950c434-58e8-4736-be54-190d34a5b637" providerId="ADAL" clId="{79DEE696-DA58-4F91-8D23-8AE2C8FF1E6A}" dt="2018-11-06T14:48:28.869" v="6421" actId="478"/>
          <ac:spMkLst>
            <pc:docMk/>
            <pc:sldMk cId="685692879" sldId="373"/>
            <ac:spMk id="6" creationId="{CF2257CA-2A8A-47EB-8745-9D5FB6371CB3}"/>
          </ac:spMkLst>
        </pc:spChg>
        <pc:spChg chg="add mod">
          <ac:chgData name="Bentley, Andrew" userId="8950c434-58e8-4736-be54-190d34a5b637" providerId="ADAL" clId="{79DEE696-DA58-4F91-8D23-8AE2C8FF1E6A}" dt="2018-11-06T14:52:48.148" v="6546" actId="20577"/>
          <ac:spMkLst>
            <pc:docMk/>
            <pc:sldMk cId="685692879" sldId="373"/>
            <ac:spMk id="141" creationId="{E97C817F-63D0-4699-A9B0-6F167868212E}"/>
          </ac:spMkLst>
        </pc:spChg>
        <pc:spChg chg="mod">
          <ac:chgData name="Bentley, Andrew" userId="8950c434-58e8-4736-be54-190d34a5b637" providerId="ADAL" clId="{79DEE696-DA58-4F91-8D23-8AE2C8FF1E6A}" dt="2018-11-06T12:13:59.277" v="4963" actId="207"/>
          <ac:spMkLst>
            <pc:docMk/>
            <pc:sldMk cId="685692879" sldId="373"/>
            <ac:spMk id="192" creationId="{BD80B42C-4336-4ACB-A95D-71A2DC5BC959}"/>
          </ac:spMkLst>
        </pc:spChg>
        <pc:spChg chg="mod">
          <ac:chgData name="Bentley, Andrew" userId="8950c434-58e8-4736-be54-190d34a5b637" providerId="ADAL" clId="{79DEE696-DA58-4F91-8D23-8AE2C8FF1E6A}" dt="2018-11-06T12:13:59.277" v="4963" actId="207"/>
          <ac:spMkLst>
            <pc:docMk/>
            <pc:sldMk cId="685692879" sldId="373"/>
            <ac:spMk id="200" creationId="{6D62402D-5BB4-4F29-B7F2-4BC700BFA08D}"/>
          </ac:spMkLst>
        </pc:spChg>
        <pc:spChg chg="mod">
          <ac:chgData name="Bentley, Andrew" userId="8950c434-58e8-4736-be54-190d34a5b637" providerId="ADAL" clId="{79DEE696-DA58-4F91-8D23-8AE2C8FF1E6A}" dt="2018-11-06T12:13:59.277" v="4963" actId="207"/>
          <ac:spMkLst>
            <pc:docMk/>
            <pc:sldMk cId="685692879" sldId="373"/>
            <ac:spMk id="202" creationId="{DE4656A4-4B94-47C8-9782-665CAD37A4AB}"/>
          </ac:spMkLst>
        </pc:spChg>
        <pc:spChg chg="mod">
          <ac:chgData name="Bentley, Andrew" userId="8950c434-58e8-4736-be54-190d34a5b637" providerId="ADAL" clId="{79DEE696-DA58-4F91-8D23-8AE2C8FF1E6A}" dt="2018-11-06T12:13:59.277" v="4963" actId="207"/>
          <ac:spMkLst>
            <pc:docMk/>
            <pc:sldMk cId="685692879" sldId="373"/>
            <ac:spMk id="244" creationId="{000B645F-DA51-4E44-83AE-A1467C09E72D}"/>
          </ac:spMkLst>
        </pc:spChg>
        <pc:cxnChg chg="mod">
          <ac:chgData name="Bentley, Andrew" userId="8950c434-58e8-4736-be54-190d34a5b637" providerId="ADAL" clId="{79DEE696-DA58-4F91-8D23-8AE2C8FF1E6A}" dt="2018-11-06T12:13:59.277" v="4963" actId="207"/>
          <ac:cxnSpMkLst>
            <pc:docMk/>
            <pc:sldMk cId="685692879" sldId="373"/>
            <ac:cxnSpMk id="179" creationId="{5546DEB5-AFBB-4F1F-97E3-D7036D436F13}"/>
          </ac:cxnSpMkLst>
        </pc:cxnChg>
        <pc:cxnChg chg="mod">
          <ac:chgData name="Bentley, Andrew" userId="8950c434-58e8-4736-be54-190d34a5b637" providerId="ADAL" clId="{79DEE696-DA58-4F91-8D23-8AE2C8FF1E6A}" dt="2018-11-06T12:13:59.277" v="4963" actId="207"/>
          <ac:cxnSpMkLst>
            <pc:docMk/>
            <pc:sldMk cId="685692879" sldId="373"/>
            <ac:cxnSpMk id="193" creationId="{BEE5F240-2218-4B05-85EB-8731EB9E540D}"/>
          </ac:cxnSpMkLst>
        </pc:cxnChg>
        <pc:cxnChg chg="mod">
          <ac:chgData name="Bentley, Andrew" userId="8950c434-58e8-4736-be54-190d34a5b637" providerId="ADAL" clId="{79DEE696-DA58-4F91-8D23-8AE2C8FF1E6A}" dt="2018-11-06T12:13:59.277" v="4963" actId="207"/>
          <ac:cxnSpMkLst>
            <pc:docMk/>
            <pc:sldMk cId="685692879" sldId="373"/>
            <ac:cxnSpMk id="201" creationId="{4FE74AEB-65B7-4163-BD88-5F348DB7AD27}"/>
          </ac:cxnSpMkLst>
        </pc:cxnChg>
        <pc:cxnChg chg="mod">
          <ac:chgData name="Bentley, Andrew" userId="8950c434-58e8-4736-be54-190d34a5b637" providerId="ADAL" clId="{79DEE696-DA58-4F91-8D23-8AE2C8FF1E6A}" dt="2018-11-06T12:13:59.277" v="4963" actId="207"/>
          <ac:cxnSpMkLst>
            <pc:docMk/>
            <pc:sldMk cId="685692879" sldId="373"/>
            <ac:cxnSpMk id="203" creationId="{CC38679F-A78A-4C3F-BDC9-D7C7292AA599}"/>
          </ac:cxnSpMkLst>
        </pc:cxnChg>
      </pc:sldChg>
      <pc:sldChg chg="addSp delSp modSp">
        <pc:chgData name="Bentley, Andrew" userId="8950c434-58e8-4736-be54-190d34a5b637" providerId="ADAL" clId="{79DEE696-DA58-4F91-8D23-8AE2C8FF1E6A}" dt="2018-11-06T14:50:31.833" v="6527"/>
        <pc:sldMkLst>
          <pc:docMk/>
          <pc:sldMk cId="2277168057" sldId="374"/>
        </pc:sldMkLst>
        <pc:spChg chg="del">
          <ac:chgData name="Bentley, Andrew" userId="8950c434-58e8-4736-be54-190d34a5b637" providerId="ADAL" clId="{79DEE696-DA58-4F91-8D23-8AE2C8FF1E6A}" dt="2018-11-06T14:50:30.562" v="6526" actId="478"/>
          <ac:spMkLst>
            <pc:docMk/>
            <pc:sldMk cId="2277168057" sldId="374"/>
            <ac:spMk id="6" creationId="{CF2257CA-2A8A-47EB-8745-9D5FB6371CB3}"/>
          </ac:spMkLst>
        </pc:spChg>
        <pc:spChg chg="add">
          <ac:chgData name="Bentley, Andrew" userId="8950c434-58e8-4736-be54-190d34a5b637" providerId="ADAL" clId="{79DEE696-DA58-4F91-8D23-8AE2C8FF1E6A}" dt="2018-11-06T14:50:31.833" v="6527"/>
          <ac:spMkLst>
            <pc:docMk/>
            <pc:sldMk cId="2277168057" sldId="374"/>
            <ac:spMk id="141" creationId="{91C9060E-096D-4DE6-A30F-677A0ABC2568}"/>
          </ac:spMkLst>
        </pc:spChg>
        <pc:spChg chg="mod">
          <ac:chgData name="Bentley, Andrew" userId="8950c434-58e8-4736-be54-190d34a5b637" providerId="ADAL" clId="{79DEE696-DA58-4F91-8D23-8AE2C8FF1E6A}" dt="2018-11-06T12:18:43.026" v="5229" actId="207"/>
          <ac:spMkLst>
            <pc:docMk/>
            <pc:sldMk cId="2277168057" sldId="374"/>
            <ac:spMk id="192" creationId="{BD80B42C-4336-4ACB-A95D-71A2DC5BC959}"/>
          </ac:spMkLst>
        </pc:spChg>
        <pc:spChg chg="mod">
          <ac:chgData name="Bentley, Andrew" userId="8950c434-58e8-4736-be54-190d34a5b637" providerId="ADAL" clId="{79DEE696-DA58-4F91-8D23-8AE2C8FF1E6A}" dt="2018-11-06T12:18:43.026" v="5229" actId="207"/>
          <ac:spMkLst>
            <pc:docMk/>
            <pc:sldMk cId="2277168057" sldId="374"/>
            <ac:spMk id="198" creationId="{E036FF8C-A86A-4680-9EA3-5DAA982CC968}"/>
          </ac:spMkLst>
        </pc:spChg>
        <pc:spChg chg="mod">
          <ac:chgData name="Bentley, Andrew" userId="8950c434-58e8-4736-be54-190d34a5b637" providerId="ADAL" clId="{79DEE696-DA58-4F91-8D23-8AE2C8FF1E6A}" dt="2018-11-06T12:18:43.026" v="5229" actId="207"/>
          <ac:spMkLst>
            <pc:docMk/>
            <pc:sldMk cId="2277168057" sldId="374"/>
            <ac:spMk id="202" creationId="{DE4656A4-4B94-47C8-9782-665CAD37A4AB}"/>
          </ac:spMkLst>
        </pc:spChg>
        <pc:cxnChg chg="mod">
          <ac:chgData name="Bentley, Andrew" userId="8950c434-58e8-4736-be54-190d34a5b637" providerId="ADAL" clId="{79DEE696-DA58-4F91-8D23-8AE2C8FF1E6A}" dt="2018-11-06T12:18:43.026" v="5229" actId="207"/>
          <ac:cxnSpMkLst>
            <pc:docMk/>
            <pc:sldMk cId="2277168057" sldId="374"/>
            <ac:cxnSpMk id="193" creationId="{BEE5F240-2218-4B05-85EB-8731EB9E540D}"/>
          </ac:cxnSpMkLst>
        </pc:cxnChg>
        <pc:cxnChg chg="mod">
          <ac:chgData name="Bentley, Andrew" userId="8950c434-58e8-4736-be54-190d34a5b637" providerId="ADAL" clId="{79DEE696-DA58-4F91-8D23-8AE2C8FF1E6A}" dt="2018-11-06T12:18:43.026" v="5229" actId="207"/>
          <ac:cxnSpMkLst>
            <pc:docMk/>
            <pc:sldMk cId="2277168057" sldId="374"/>
            <ac:cxnSpMk id="199" creationId="{D1328508-EE36-4179-911A-725D76C9C299}"/>
          </ac:cxnSpMkLst>
        </pc:cxnChg>
        <pc:cxnChg chg="mod">
          <ac:chgData name="Bentley, Andrew" userId="8950c434-58e8-4736-be54-190d34a5b637" providerId="ADAL" clId="{79DEE696-DA58-4F91-8D23-8AE2C8FF1E6A}" dt="2018-11-06T12:18:43.026" v="5229" actId="207"/>
          <ac:cxnSpMkLst>
            <pc:docMk/>
            <pc:sldMk cId="2277168057" sldId="374"/>
            <ac:cxnSpMk id="203" creationId="{CC38679F-A78A-4C3F-BDC9-D7C7292AA599}"/>
          </ac:cxnSpMkLst>
        </pc:cxnChg>
      </pc:sldChg>
      <pc:sldChg chg="addSp delSp modSp">
        <pc:chgData name="Bentley, Andrew" userId="8950c434-58e8-4736-be54-190d34a5b637" providerId="ADAL" clId="{79DEE696-DA58-4F91-8D23-8AE2C8FF1E6A}" dt="2018-11-06T14:50:26.272" v="6525"/>
        <pc:sldMkLst>
          <pc:docMk/>
          <pc:sldMk cId="3483311822" sldId="376"/>
        </pc:sldMkLst>
        <pc:spChg chg="del">
          <ac:chgData name="Bentley, Andrew" userId="8950c434-58e8-4736-be54-190d34a5b637" providerId="ADAL" clId="{79DEE696-DA58-4F91-8D23-8AE2C8FF1E6A}" dt="2018-11-06T14:50:25.912" v="6524" actId="478"/>
          <ac:spMkLst>
            <pc:docMk/>
            <pc:sldMk cId="3483311822" sldId="376"/>
            <ac:spMk id="6" creationId="{CF2257CA-2A8A-47EB-8745-9D5FB6371CB3}"/>
          </ac:spMkLst>
        </pc:spChg>
        <pc:spChg chg="add">
          <ac:chgData name="Bentley, Andrew" userId="8950c434-58e8-4736-be54-190d34a5b637" providerId="ADAL" clId="{79DEE696-DA58-4F91-8D23-8AE2C8FF1E6A}" dt="2018-11-06T14:50:26.272" v="6525"/>
          <ac:spMkLst>
            <pc:docMk/>
            <pc:sldMk cId="3483311822" sldId="376"/>
            <ac:spMk id="141" creationId="{6E9A2645-3FC7-4248-9C8A-0160A4397426}"/>
          </ac:spMkLst>
        </pc:spChg>
        <pc:spChg chg="mod">
          <ac:chgData name="Bentley, Andrew" userId="8950c434-58e8-4736-be54-190d34a5b637" providerId="ADAL" clId="{79DEE696-DA58-4F91-8D23-8AE2C8FF1E6A}" dt="2018-11-06T12:18:01.192" v="5228" actId="207"/>
          <ac:spMkLst>
            <pc:docMk/>
            <pc:sldMk cId="3483311822" sldId="376"/>
            <ac:spMk id="192" creationId="{BD80B42C-4336-4ACB-A95D-71A2DC5BC959}"/>
          </ac:spMkLst>
        </pc:spChg>
        <pc:spChg chg="mod">
          <ac:chgData name="Bentley, Andrew" userId="8950c434-58e8-4736-be54-190d34a5b637" providerId="ADAL" clId="{79DEE696-DA58-4F91-8D23-8AE2C8FF1E6A}" dt="2018-11-06T12:18:01.192" v="5228" actId="207"/>
          <ac:spMkLst>
            <pc:docMk/>
            <pc:sldMk cId="3483311822" sldId="376"/>
            <ac:spMk id="198" creationId="{E036FF8C-A86A-4680-9EA3-5DAA982CC968}"/>
          </ac:spMkLst>
        </pc:spChg>
        <pc:spChg chg="mod">
          <ac:chgData name="Bentley, Andrew" userId="8950c434-58e8-4736-be54-190d34a5b637" providerId="ADAL" clId="{79DEE696-DA58-4F91-8D23-8AE2C8FF1E6A}" dt="2018-11-06T12:18:01.192" v="5228" actId="207"/>
          <ac:spMkLst>
            <pc:docMk/>
            <pc:sldMk cId="3483311822" sldId="376"/>
            <ac:spMk id="202" creationId="{DE4656A4-4B94-47C8-9782-665CAD37A4AB}"/>
          </ac:spMkLst>
        </pc:spChg>
        <pc:cxnChg chg="mod">
          <ac:chgData name="Bentley, Andrew" userId="8950c434-58e8-4736-be54-190d34a5b637" providerId="ADAL" clId="{79DEE696-DA58-4F91-8D23-8AE2C8FF1E6A}" dt="2018-11-06T12:18:01.192" v="5228" actId="207"/>
          <ac:cxnSpMkLst>
            <pc:docMk/>
            <pc:sldMk cId="3483311822" sldId="376"/>
            <ac:cxnSpMk id="193" creationId="{BEE5F240-2218-4B05-85EB-8731EB9E540D}"/>
          </ac:cxnSpMkLst>
        </pc:cxnChg>
        <pc:cxnChg chg="mod">
          <ac:chgData name="Bentley, Andrew" userId="8950c434-58e8-4736-be54-190d34a5b637" providerId="ADAL" clId="{79DEE696-DA58-4F91-8D23-8AE2C8FF1E6A}" dt="2018-11-06T12:18:01.192" v="5228" actId="207"/>
          <ac:cxnSpMkLst>
            <pc:docMk/>
            <pc:sldMk cId="3483311822" sldId="376"/>
            <ac:cxnSpMk id="199" creationId="{D1328508-EE36-4179-911A-725D76C9C299}"/>
          </ac:cxnSpMkLst>
        </pc:cxnChg>
        <pc:cxnChg chg="mod">
          <ac:chgData name="Bentley, Andrew" userId="8950c434-58e8-4736-be54-190d34a5b637" providerId="ADAL" clId="{79DEE696-DA58-4F91-8D23-8AE2C8FF1E6A}" dt="2018-11-06T12:18:01.192" v="5228" actId="207"/>
          <ac:cxnSpMkLst>
            <pc:docMk/>
            <pc:sldMk cId="3483311822" sldId="376"/>
            <ac:cxnSpMk id="203" creationId="{CC38679F-A78A-4C3F-BDC9-D7C7292AA599}"/>
          </ac:cxnSpMkLst>
        </pc:cxnChg>
      </pc:sldChg>
      <pc:sldChg chg="addSp delSp modSp modNotesTx">
        <pc:chgData name="Bentley, Andrew" userId="8950c434-58e8-4736-be54-190d34a5b637" providerId="ADAL" clId="{79DEE696-DA58-4F91-8D23-8AE2C8FF1E6A}" dt="2018-11-07T12:18:04.314" v="8008" actId="5793"/>
        <pc:sldMkLst>
          <pc:docMk/>
          <pc:sldMk cId="4226851047" sldId="377"/>
        </pc:sldMkLst>
        <pc:spChg chg="del">
          <ac:chgData name="Bentley, Andrew" userId="8950c434-58e8-4736-be54-190d34a5b637" providerId="ADAL" clId="{79DEE696-DA58-4F91-8D23-8AE2C8FF1E6A}" dt="2018-11-06T14:50:37.807" v="6528" actId="478"/>
          <ac:spMkLst>
            <pc:docMk/>
            <pc:sldMk cId="4226851047" sldId="377"/>
            <ac:spMk id="6" creationId="{CF2257CA-2A8A-47EB-8745-9D5FB6371CB3}"/>
          </ac:spMkLst>
        </pc:spChg>
        <pc:spChg chg="add">
          <ac:chgData name="Bentley, Andrew" userId="8950c434-58e8-4736-be54-190d34a5b637" providerId="ADAL" clId="{79DEE696-DA58-4F91-8D23-8AE2C8FF1E6A}" dt="2018-11-06T14:50:38.077" v="6529"/>
          <ac:spMkLst>
            <pc:docMk/>
            <pc:sldMk cId="4226851047" sldId="377"/>
            <ac:spMk id="141" creationId="{2565659B-6CD5-41E5-8AFB-23FFCAE3278C}"/>
          </ac:spMkLst>
        </pc:spChg>
        <pc:spChg chg="mod">
          <ac:chgData name="Bentley, Andrew" userId="8950c434-58e8-4736-be54-190d34a5b637" providerId="ADAL" clId="{79DEE696-DA58-4F91-8D23-8AE2C8FF1E6A}" dt="2018-11-06T12:18:56.420" v="5230" actId="207"/>
          <ac:spMkLst>
            <pc:docMk/>
            <pc:sldMk cId="4226851047" sldId="377"/>
            <ac:spMk id="192" creationId="{BD80B42C-4336-4ACB-A95D-71A2DC5BC959}"/>
          </ac:spMkLst>
        </pc:spChg>
        <pc:spChg chg="mod">
          <ac:chgData name="Bentley, Andrew" userId="8950c434-58e8-4736-be54-190d34a5b637" providerId="ADAL" clId="{79DEE696-DA58-4F91-8D23-8AE2C8FF1E6A}" dt="2018-11-06T12:18:56.420" v="5230" actId="207"/>
          <ac:spMkLst>
            <pc:docMk/>
            <pc:sldMk cId="4226851047" sldId="377"/>
            <ac:spMk id="198" creationId="{E036FF8C-A86A-4680-9EA3-5DAA982CC968}"/>
          </ac:spMkLst>
        </pc:spChg>
        <pc:spChg chg="mod">
          <ac:chgData name="Bentley, Andrew" userId="8950c434-58e8-4736-be54-190d34a5b637" providerId="ADAL" clId="{79DEE696-DA58-4F91-8D23-8AE2C8FF1E6A}" dt="2018-11-06T12:18:56.420" v="5230" actId="207"/>
          <ac:spMkLst>
            <pc:docMk/>
            <pc:sldMk cId="4226851047" sldId="377"/>
            <ac:spMk id="202" creationId="{DE4656A4-4B94-47C8-9782-665CAD37A4AB}"/>
          </ac:spMkLst>
        </pc:spChg>
        <pc:spChg chg="mod">
          <ac:chgData name="Bentley, Andrew" userId="8950c434-58e8-4736-be54-190d34a5b637" providerId="ADAL" clId="{79DEE696-DA58-4F91-8D23-8AE2C8FF1E6A}" dt="2018-11-06T12:18:56.420" v="5230" actId="207"/>
          <ac:spMkLst>
            <pc:docMk/>
            <pc:sldMk cId="4226851047" sldId="377"/>
            <ac:spMk id="242" creationId="{1D6663BF-894F-4527-B9ED-67A153E3039C}"/>
          </ac:spMkLst>
        </pc:spChg>
        <pc:cxnChg chg="mod">
          <ac:chgData name="Bentley, Andrew" userId="8950c434-58e8-4736-be54-190d34a5b637" providerId="ADAL" clId="{79DEE696-DA58-4F91-8D23-8AE2C8FF1E6A}" dt="2018-11-06T12:18:56.420" v="5230" actId="207"/>
          <ac:cxnSpMkLst>
            <pc:docMk/>
            <pc:sldMk cId="4226851047" sldId="377"/>
            <ac:cxnSpMk id="177" creationId="{09AA1C12-94D2-4E04-B3EE-F94D5ACA15D5}"/>
          </ac:cxnSpMkLst>
        </pc:cxnChg>
        <pc:cxnChg chg="mod">
          <ac:chgData name="Bentley, Andrew" userId="8950c434-58e8-4736-be54-190d34a5b637" providerId="ADAL" clId="{79DEE696-DA58-4F91-8D23-8AE2C8FF1E6A}" dt="2018-11-06T12:18:56.420" v="5230" actId="207"/>
          <ac:cxnSpMkLst>
            <pc:docMk/>
            <pc:sldMk cId="4226851047" sldId="377"/>
            <ac:cxnSpMk id="193" creationId="{BEE5F240-2218-4B05-85EB-8731EB9E540D}"/>
          </ac:cxnSpMkLst>
        </pc:cxnChg>
        <pc:cxnChg chg="mod">
          <ac:chgData name="Bentley, Andrew" userId="8950c434-58e8-4736-be54-190d34a5b637" providerId="ADAL" clId="{79DEE696-DA58-4F91-8D23-8AE2C8FF1E6A}" dt="2018-11-06T12:18:56.420" v="5230" actId="207"/>
          <ac:cxnSpMkLst>
            <pc:docMk/>
            <pc:sldMk cId="4226851047" sldId="377"/>
            <ac:cxnSpMk id="199" creationId="{D1328508-EE36-4179-911A-725D76C9C299}"/>
          </ac:cxnSpMkLst>
        </pc:cxnChg>
        <pc:cxnChg chg="mod">
          <ac:chgData name="Bentley, Andrew" userId="8950c434-58e8-4736-be54-190d34a5b637" providerId="ADAL" clId="{79DEE696-DA58-4F91-8D23-8AE2C8FF1E6A}" dt="2018-11-06T12:18:56.420" v="5230" actId="207"/>
          <ac:cxnSpMkLst>
            <pc:docMk/>
            <pc:sldMk cId="4226851047" sldId="377"/>
            <ac:cxnSpMk id="203" creationId="{CC38679F-A78A-4C3F-BDC9-D7C7292AA599}"/>
          </ac:cxnSpMkLst>
        </pc:cxnChg>
      </pc:sldChg>
      <pc:sldChg chg="modSp add modNotesTx">
        <pc:chgData name="Bentley, Andrew" userId="8950c434-58e8-4736-be54-190d34a5b637" providerId="ADAL" clId="{79DEE696-DA58-4F91-8D23-8AE2C8FF1E6A}" dt="2018-11-08T14:54:07.033" v="12083" actId="6549"/>
        <pc:sldMkLst>
          <pc:docMk/>
          <pc:sldMk cId="1297641226" sldId="380"/>
        </pc:sldMkLst>
        <pc:spChg chg="mod">
          <ac:chgData name="Bentley, Andrew" userId="8950c434-58e8-4736-be54-190d34a5b637" providerId="ADAL" clId="{79DEE696-DA58-4F91-8D23-8AE2C8FF1E6A}" dt="2018-11-08T14:54:07.033" v="12083" actId="6549"/>
          <ac:spMkLst>
            <pc:docMk/>
            <pc:sldMk cId="1297641226" sldId="380"/>
            <ac:spMk id="3" creationId="{BDD6EEC2-EDB9-40FA-934C-4516102A31CE}"/>
          </ac:spMkLst>
        </pc:spChg>
      </pc:sldChg>
      <pc:sldChg chg="modSp add">
        <pc:chgData name="Bentley, Andrew" userId="8950c434-58e8-4736-be54-190d34a5b637" providerId="ADAL" clId="{79DEE696-DA58-4F91-8D23-8AE2C8FF1E6A}" dt="2018-11-12T13:43:58.084" v="13434" actId="20577"/>
        <pc:sldMkLst>
          <pc:docMk/>
          <pc:sldMk cId="2037488051" sldId="381"/>
        </pc:sldMkLst>
        <pc:spChg chg="mod">
          <ac:chgData name="Bentley, Andrew" userId="8950c434-58e8-4736-be54-190d34a5b637" providerId="ADAL" clId="{79DEE696-DA58-4F91-8D23-8AE2C8FF1E6A}" dt="2018-11-12T13:43:58.084" v="13434" actId="20577"/>
          <ac:spMkLst>
            <pc:docMk/>
            <pc:sldMk cId="2037488051" sldId="381"/>
            <ac:spMk id="2" creationId="{0A8FFE08-7027-4A99-A2C8-9AA23C111E6D}"/>
          </ac:spMkLst>
        </pc:spChg>
      </pc:sldChg>
      <pc:sldChg chg="modSp add">
        <pc:chgData name="Bentley, Andrew" userId="8950c434-58e8-4736-be54-190d34a5b637" providerId="ADAL" clId="{79DEE696-DA58-4F91-8D23-8AE2C8FF1E6A}" dt="2018-11-08T08:55:19.495" v="8871"/>
        <pc:sldMkLst>
          <pc:docMk/>
          <pc:sldMk cId="2737046734" sldId="383"/>
        </pc:sldMkLst>
        <pc:spChg chg="mod">
          <ac:chgData name="Bentley, Andrew" userId="8950c434-58e8-4736-be54-190d34a5b637" providerId="ADAL" clId="{79DEE696-DA58-4F91-8D23-8AE2C8FF1E6A}" dt="2018-11-08T08:55:19.495" v="8871"/>
          <ac:spMkLst>
            <pc:docMk/>
            <pc:sldMk cId="2737046734" sldId="383"/>
            <ac:spMk id="8" creationId="{F1BD2A4F-BD6E-4088-BF93-1460436891C1}"/>
          </ac:spMkLst>
        </pc:spChg>
      </pc:sldChg>
      <pc:sldChg chg="modSp add">
        <pc:chgData name="Bentley, Andrew" userId="8950c434-58e8-4736-be54-190d34a5b637" providerId="ADAL" clId="{79DEE696-DA58-4F91-8D23-8AE2C8FF1E6A}" dt="2018-11-08T14:54:00.154" v="12080" actId="6549"/>
        <pc:sldMkLst>
          <pc:docMk/>
          <pc:sldMk cId="3437786937" sldId="384"/>
        </pc:sldMkLst>
        <pc:spChg chg="mod">
          <ac:chgData name="Bentley, Andrew" userId="8950c434-58e8-4736-be54-190d34a5b637" providerId="ADAL" clId="{79DEE696-DA58-4F91-8D23-8AE2C8FF1E6A}" dt="2018-11-08T14:54:00.154" v="12080" actId="6549"/>
          <ac:spMkLst>
            <pc:docMk/>
            <pc:sldMk cId="3437786937" sldId="384"/>
            <ac:spMk id="3" creationId="{BDD6EEC2-EDB9-40FA-934C-4516102A31CE}"/>
          </ac:spMkLst>
        </pc:spChg>
      </pc:sldChg>
      <pc:sldChg chg="addSp modSp add">
        <pc:chgData name="Bentley, Andrew" userId="8950c434-58e8-4736-be54-190d34a5b637" providerId="ADAL" clId="{79DEE696-DA58-4F91-8D23-8AE2C8FF1E6A}" dt="2018-11-08T08:55:19.495" v="8871"/>
        <pc:sldMkLst>
          <pc:docMk/>
          <pc:sldMk cId="3511156954" sldId="387"/>
        </pc:sldMkLst>
        <pc:spChg chg="mod">
          <ac:chgData name="Bentley, Andrew" userId="8950c434-58e8-4736-be54-190d34a5b637" providerId="ADAL" clId="{79DEE696-DA58-4F91-8D23-8AE2C8FF1E6A}" dt="2018-11-08T08:55:19.495" v="8871"/>
          <ac:spMkLst>
            <pc:docMk/>
            <pc:sldMk cId="3511156954" sldId="387"/>
            <ac:spMk id="3" creationId="{BDD6EEC2-EDB9-40FA-934C-4516102A31CE}"/>
          </ac:spMkLst>
        </pc:spChg>
        <pc:spChg chg="add">
          <ac:chgData name="Bentley, Andrew" userId="8950c434-58e8-4736-be54-190d34a5b637" providerId="ADAL" clId="{79DEE696-DA58-4F91-8D23-8AE2C8FF1E6A}" dt="2018-11-06T14:04:09.953" v="5600"/>
          <ac:spMkLst>
            <pc:docMk/>
            <pc:sldMk cId="3511156954" sldId="387"/>
            <ac:spMk id="5" creationId="{76E69FAD-1D72-4358-B2CE-B840BFA19DDE}"/>
          </ac:spMkLst>
        </pc:spChg>
        <pc:spChg chg="add mod">
          <ac:chgData name="Bentley, Andrew" userId="8950c434-58e8-4736-be54-190d34a5b637" providerId="ADAL" clId="{79DEE696-DA58-4F91-8D23-8AE2C8FF1E6A}" dt="2018-11-06T14:05:21.570" v="5610" actId="1076"/>
          <ac:spMkLst>
            <pc:docMk/>
            <pc:sldMk cId="3511156954" sldId="387"/>
            <ac:spMk id="6" creationId="{492F949E-70CF-402E-95E5-46BE3314DB2D}"/>
          </ac:spMkLst>
        </pc:spChg>
        <pc:picChg chg="add">
          <ac:chgData name="Bentley, Andrew" userId="8950c434-58e8-4736-be54-190d34a5b637" providerId="ADAL" clId="{79DEE696-DA58-4F91-8D23-8AE2C8FF1E6A}" dt="2018-11-06T14:04:09.953" v="5600"/>
          <ac:picMkLst>
            <pc:docMk/>
            <pc:sldMk cId="3511156954" sldId="387"/>
            <ac:picMk id="4" creationId="{5B92CA5B-9731-480B-9CAC-1479BA7E08BC}"/>
          </ac:picMkLst>
        </pc:picChg>
      </pc:sldChg>
      <pc:sldChg chg="addSp modSp add">
        <pc:chgData name="Bentley, Andrew" userId="8950c434-58e8-4736-be54-190d34a5b637" providerId="ADAL" clId="{79DEE696-DA58-4F91-8D23-8AE2C8FF1E6A}" dt="2018-11-08T09:08:06.875" v="9020" actId="207"/>
        <pc:sldMkLst>
          <pc:docMk/>
          <pc:sldMk cId="30381163" sldId="388"/>
        </pc:sldMkLst>
        <pc:spChg chg="mod">
          <ac:chgData name="Bentley, Andrew" userId="8950c434-58e8-4736-be54-190d34a5b637" providerId="ADAL" clId="{79DEE696-DA58-4F91-8D23-8AE2C8FF1E6A}" dt="2018-11-08T08:55:19.495" v="8871"/>
          <ac:spMkLst>
            <pc:docMk/>
            <pc:sldMk cId="30381163" sldId="388"/>
            <ac:spMk id="3" creationId="{BDD6EEC2-EDB9-40FA-934C-4516102A31CE}"/>
          </ac:spMkLst>
        </pc:spChg>
        <pc:spChg chg="add mod">
          <ac:chgData name="Bentley, Andrew" userId="8950c434-58e8-4736-be54-190d34a5b637" providerId="ADAL" clId="{79DEE696-DA58-4F91-8D23-8AE2C8FF1E6A}" dt="2018-11-08T09:08:06.875" v="9020" actId="207"/>
          <ac:spMkLst>
            <pc:docMk/>
            <pc:sldMk cId="30381163" sldId="388"/>
            <ac:spMk id="4" creationId="{F7F4CE73-FF04-41C3-99E1-7BF41FBC5929}"/>
          </ac:spMkLst>
        </pc:spChg>
        <pc:spChg chg="add">
          <ac:chgData name="Bentley, Andrew" userId="8950c434-58e8-4736-be54-190d34a5b637" providerId="ADAL" clId="{79DEE696-DA58-4F91-8D23-8AE2C8FF1E6A}" dt="2018-11-06T14:04:33.826" v="5604"/>
          <ac:spMkLst>
            <pc:docMk/>
            <pc:sldMk cId="30381163" sldId="388"/>
            <ac:spMk id="6" creationId="{21BD600F-0B8A-400A-B80C-F9B44552EE85}"/>
          </ac:spMkLst>
        </pc:spChg>
        <pc:picChg chg="add">
          <ac:chgData name="Bentley, Andrew" userId="8950c434-58e8-4736-be54-190d34a5b637" providerId="ADAL" clId="{79DEE696-DA58-4F91-8D23-8AE2C8FF1E6A}" dt="2018-11-06T14:04:33.826" v="5604"/>
          <ac:picMkLst>
            <pc:docMk/>
            <pc:sldMk cId="30381163" sldId="388"/>
            <ac:picMk id="5" creationId="{8627B62A-B7A3-4153-8F09-15F0F5336364}"/>
          </ac:picMkLst>
        </pc:picChg>
      </pc:sldChg>
      <pc:sldChg chg="addSp modSp add modNotesTx">
        <pc:chgData name="Bentley, Andrew" userId="8950c434-58e8-4736-be54-190d34a5b637" providerId="ADAL" clId="{79DEE696-DA58-4F91-8D23-8AE2C8FF1E6A}" dt="2018-11-08T14:57:00.116" v="12147" actId="20577"/>
        <pc:sldMkLst>
          <pc:docMk/>
          <pc:sldMk cId="4024332253" sldId="390"/>
        </pc:sldMkLst>
        <pc:spChg chg="mod">
          <ac:chgData name="Bentley, Andrew" userId="8950c434-58e8-4736-be54-190d34a5b637" providerId="ADAL" clId="{79DEE696-DA58-4F91-8D23-8AE2C8FF1E6A}" dt="2018-11-06T14:21:50.531" v="6074" actId="6549"/>
          <ac:spMkLst>
            <pc:docMk/>
            <pc:sldMk cId="4024332253" sldId="390"/>
            <ac:spMk id="3" creationId="{0A34426C-9721-4FBA-B075-60A38B078C38}"/>
          </ac:spMkLst>
        </pc:spChg>
        <pc:spChg chg="mod">
          <ac:chgData name="Bentley, Andrew" userId="8950c434-58e8-4736-be54-190d34a5b637" providerId="ADAL" clId="{79DEE696-DA58-4F91-8D23-8AE2C8FF1E6A}" dt="2018-11-08T14:57:00.116" v="12147" actId="20577"/>
          <ac:spMkLst>
            <pc:docMk/>
            <pc:sldMk cId="4024332253" sldId="390"/>
            <ac:spMk id="6" creationId="{CF2257CA-2A8A-47EB-8745-9D5FB6371CB3}"/>
          </ac:spMkLst>
        </pc:spChg>
        <pc:picChg chg="add">
          <ac:chgData name="Bentley, Andrew" userId="8950c434-58e8-4736-be54-190d34a5b637" providerId="ADAL" clId="{79DEE696-DA58-4F91-8D23-8AE2C8FF1E6A}" dt="2018-11-06T14:21:51.307" v="6075"/>
          <ac:picMkLst>
            <pc:docMk/>
            <pc:sldMk cId="4024332253" sldId="390"/>
            <ac:picMk id="14" creationId="{3D42A6C8-1FC4-42FE-8FD8-D715013A187D}"/>
          </ac:picMkLst>
        </pc:picChg>
      </pc:sldChg>
      <pc:sldChg chg="modSp add">
        <pc:chgData name="Bentley, Andrew" userId="8950c434-58e8-4736-be54-190d34a5b637" providerId="ADAL" clId="{79DEE696-DA58-4F91-8D23-8AE2C8FF1E6A}" dt="2018-11-08T08:55:19.495" v="8871"/>
        <pc:sldMkLst>
          <pc:docMk/>
          <pc:sldMk cId="3961613975" sldId="391"/>
        </pc:sldMkLst>
        <pc:spChg chg="mod">
          <ac:chgData name="Bentley, Andrew" userId="8950c434-58e8-4736-be54-190d34a5b637" providerId="ADAL" clId="{79DEE696-DA58-4F91-8D23-8AE2C8FF1E6A}" dt="2018-11-07T13:59:52.342" v="8688" actId="1076"/>
          <ac:spMkLst>
            <pc:docMk/>
            <pc:sldMk cId="3961613975" sldId="391"/>
            <ac:spMk id="87" creationId="{28618504-EB46-4011-A11D-AA28FDD27FBD}"/>
          </ac:spMkLst>
        </pc:spChg>
        <pc:spChg chg="mod">
          <ac:chgData name="Bentley, Andrew" userId="8950c434-58e8-4736-be54-190d34a5b637" providerId="ADAL" clId="{79DEE696-DA58-4F91-8D23-8AE2C8FF1E6A}" dt="2018-11-08T08:55:19.495" v="8871"/>
          <ac:spMkLst>
            <pc:docMk/>
            <pc:sldMk cId="3961613975" sldId="391"/>
            <ac:spMk id="94" creationId="{73555005-1F52-48B4-BCAE-022FFF3E9C04}"/>
          </ac:spMkLst>
        </pc:spChg>
      </pc:sldChg>
      <pc:sldChg chg="add">
        <pc:chgData name="Bentley, Andrew" userId="8950c434-58e8-4736-be54-190d34a5b637" providerId="ADAL" clId="{79DEE696-DA58-4F91-8D23-8AE2C8FF1E6A}" dt="2018-11-07T11:12:03.113" v="6954"/>
        <pc:sldMkLst>
          <pc:docMk/>
          <pc:sldMk cId="895703711" sldId="392"/>
        </pc:sldMkLst>
      </pc:sldChg>
      <pc:sldChg chg="modSp add modNotesTx">
        <pc:chgData name="Bentley, Andrew" userId="8950c434-58e8-4736-be54-190d34a5b637" providerId="ADAL" clId="{79DEE696-DA58-4F91-8D23-8AE2C8FF1E6A}" dt="2018-11-08T14:58:57.293" v="12173" actId="20577"/>
        <pc:sldMkLst>
          <pc:docMk/>
          <pc:sldMk cId="3394451762" sldId="393"/>
        </pc:sldMkLst>
        <pc:cxnChg chg="mod">
          <ac:chgData name="Bentley, Andrew" userId="8950c434-58e8-4736-be54-190d34a5b637" providerId="ADAL" clId="{79DEE696-DA58-4F91-8D23-8AE2C8FF1E6A}" dt="2018-11-07T12:02:26.108" v="7727" actId="692"/>
          <ac:cxnSpMkLst>
            <pc:docMk/>
            <pc:sldMk cId="3394451762" sldId="393"/>
            <ac:cxnSpMk id="37" creationId="{D628DE0D-E6F8-4F34-8929-398BCE88BAF3}"/>
          </ac:cxnSpMkLst>
        </pc:cxnChg>
        <pc:cxnChg chg="mod">
          <ac:chgData name="Bentley, Andrew" userId="8950c434-58e8-4736-be54-190d34a5b637" providerId="ADAL" clId="{79DEE696-DA58-4F91-8D23-8AE2C8FF1E6A}" dt="2018-11-07T12:02:26.108" v="7727" actId="692"/>
          <ac:cxnSpMkLst>
            <pc:docMk/>
            <pc:sldMk cId="3394451762" sldId="393"/>
            <ac:cxnSpMk id="38" creationId="{24AB1010-799D-46C6-9B1D-296D2BE00429}"/>
          </ac:cxnSpMkLst>
        </pc:cxnChg>
        <pc:cxnChg chg="mod">
          <ac:chgData name="Bentley, Andrew" userId="8950c434-58e8-4736-be54-190d34a5b637" providerId="ADAL" clId="{79DEE696-DA58-4F91-8D23-8AE2C8FF1E6A}" dt="2018-11-07T12:02:26.108" v="7727" actId="692"/>
          <ac:cxnSpMkLst>
            <pc:docMk/>
            <pc:sldMk cId="3394451762" sldId="393"/>
            <ac:cxnSpMk id="39" creationId="{EB0EA63A-7B39-4CD7-BB54-B3D62960F0ED}"/>
          </ac:cxnSpMkLst>
        </pc:cxnChg>
        <pc:cxnChg chg="mod">
          <ac:chgData name="Bentley, Andrew" userId="8950c434-58e8-4736-be54-190d34a5b637" providerId="ADAL" clId="{79DEE696-DA58-4F91-8D23-8AE2C8FF1E6A}" dt="2018-11-07T12:02:26.108" v="7727" actId="692"/>
          <ac:cxnSpMkLst>
            <pc:docMk/>
            <pc:sldMk cId="3394451762" sldId="393"/>
            <ac:cxnSpMk id="40" creationId="{D9ECACBE-0A5D-4208-8EFB-47F82C2966EB}"/>
          </ac:cxnSpMkLst>
        </pc:cxnChg>
        <pc:cxnChg chg="mod">
          <ac:chgData name="Bentley, Andrew" userId="8950c434-58e8-4736-be54-190d34a5b637" providerId="ADAL" clId="{79DEE696-DA58-4F91-8D23-8AE2C8FF1E6A}" dt="2018-11-07T12:04:44.379" v="7735" actId="692"/>
          <ac:cxnSpMkLst>
            <pc:docMk/>
            <pc:sldMk cId="3394451762" sldId="393"/>
            <ac:cxnSpMk id="41" creationId="{9248D58B-1AE6-421D-8298-C320657DE506}"/>
          </ac:cxnSpMkLst>
        </pc:cxnChg>
        <pc:cxnChg chg="mod">
          <ac:chgData name="Bentley, Andrew" userId="8950c434-58e8-4736-be54-190d34a5b637" providerId="ADAL" clId="{79DEE696-DA58-4F91-8D23-8AE2C8FF1E6A}" dt="2018-11-07T12:05:35.599" v="7739" actId="692"/>
          <ac:cxnSpMkLst>
            <pc:docMk/>
            <pc:sldMk cId="3394451762" sldId="393"/>
            <ac:cxnSpMk id="42" creationId="{246AA55A-8734-44BD-8D06-C4513488FC75}"/>
          </ac:cxnSpMkLst>
        </pc:cxnChg>
        <pc:cxnChg chg="mod">
          <ac:chgData name="Bentley, Andrew" userId="8950c434-58e8-4736-be54-190d34a5b637" providerId="ADAL" clId="{79DEE696-DA58-4F91-8D23-8AE2C8FF1E6A}" dt="2018-11-07T12:12:23.962" v="7925" actId="692"/>
          <ac:cxnSpMkLst>
            <pc:docMk/>
            <pc:sldMk cId="3394451762" sldId="393"/>
            <ac:cxnSpMk id="50" creationId="{18D90662-69FD-468C-A327-A471B4D16371}"/>
          </ac:cxnSpMkLst>
        </pc:cxnChg>
        <pc:cxnChg chg="mod">
          <ac:chgData name="Bentley, Andrew" userId="8950c434-58e8-4736-be54-190d34a5b637" providerId="ADAL" clId="{79DEE696-DA58-4F91-8D23-8AE2C8FF1E6A}" dt="2018-11-07T12:02:26.108" v="7727" actId="692"/>
          <ac:cxnSpMkLst>
            <pc:docMk/>
            <pc:sldMk cId="3394451762" sldId="393"/>
            <ac:cxnSpMk id="53" creationId="{50EA2D34-6F2B-44EC-8464-1A25CEEE502B}"/>
          </ac:cxnSpMkLst>
        </pc:cxnChg>
        <pc:cxnChg chg="mod">
          <ac:chgData name="Bentley, Andrew" userId="8950c434-58e8-4736-be54-190d34a5b637" providerId="ADAL" clId="{79DEE696-DA58-4F91-8D23-8AE2C8FF1E6A}" dt="2018-11-07T12:02:26.108" v="7727" actId="692"/>
          <ac:cxnSpMkLst>
            <pc:docMk/>
            <pc:sldMk cId="3394451762" sldId="393"/>
            <ac:cxnSpMk id="54" creationId="{4FF55ED4-1445-47F8-A74C-100A69762C4A}"/>
          </ac:cxnSpMkLst>
        </pc:cxnChg>
        <pc:cxnChg chg="mod">
          <ac:chgData name="Bentley, Andrew" userId="8950c434-58e8-4736-be54-190d34a5b637" providerId="ADAL" clId="{79DEE696-DA58-4F91-8D23-8AE2C8FF1E6A}" dt="2018-11-07T12:02:26.108" v="7727" actId="692"/>
          <ac:cxnSpMkLst>
            <pc:docMk/>
            <pc:sldMk cId="3394451762" sldId="393"/>
            <ac:cxnSpMk id="55" creationId="{74BFF0D2-9BA7-4E05-B18B-E39BE8F3560A}"/>
          </ac:cxnSpMkLst>
        </pc:cxnChg>
        <pc:cxnChg chg="mod">
          <ac:chgData name="Bentley, Andrew" userId="8950c434-58e8-4736-be54-190d34a5b637" providerId="ADAL" clId="{79DEE696-DA58-4F91-8D23-8AE2C8FF1E6A}" dt="2018-11-07T12:04:44.379" v="7735" actId="692"/>
          <ac:cxnSpMkLst>
            <pc:docMk/>
            <pc:sldMk cId="3394451762" sldId="393"/>
            <ac:cxnSpMk id="56" creationId="{DD377EDA-CBB6-47FC-97BA-BFF136929203}"/>
          </ac:cxnSpMkLst>
        </pc:cxnChg>
        <pc:cxnChg chg="mod">
          <ac:chgData name="Bentley, Andrew" userId="8950c434-58e8-4736-be54-190d34a5b637" providerId="ADAL" clId="{79DEE696-DA58-4F91-8D23-8AE2C8FF1E6A}" dt="2018-11-07T12:04:22.107" v="7733" actId="692"/>
          <ac:cxnSpMkLst>
            <pc:docMk/>
            <pc:sldMk cId="3394451762" sldId="393"/>
            <ac:cxnSpMk id="57" creationId="{C309702B-73B7-494C-BFFB-CEE413646806}"/>
          </ac:cxnSpMkLst>
        </pc:cxnChg>
        <pc:cxnChg chg="mod">
          <ac:chgData name="Bentley, Andrew" userId="8950c434-58e8-4736-be54-190d34a5b637" providerId="ADAL" clId="{79DEE696-DA58-4F91-8D23-8AE2C8FF1E6A}" dt="2018-11-07T12:03:12.940" v="7730" actId="692"/>
          <ac:cxnSpMkLst>
            <pc:docMk/>
            <pc:sldMk cId="3394451762" sldId="393"/>
            <ac:cxnSpMk id="63" creationId="{C0885011-E2E4-489D-9151-9433D40EC2C3}"/>
          </ac:cxnSpMkLst>
        </pc:cxnChg>
        <pc:cxnChg chg="mod">
          <ac:chgData name="Bentley, Andrew" userId="8950c434-58e8-4736-be54-190d34a5b637" providerId="ADAL" clId="{79DEE696-DA58-4F91-8D23-8AE2C8FF1E6A}" dt="2018-11-07T12:02:26.108" v="7727" actId="692"/>
          <ac:cxnSpMkLst>
            <pc:docMk/>
            <pc:sldMk cId="3394451762" sldId="393"/>
            <ac:cxnSpMk id="65" creationId="{55C528C5-3EB9-46D0-878B-68937050B37D}"/>
          </ac:cxnSpMkLst>
        </pc:cxnChg>
        <pc:cxnChg chg="mod">
          <ac:chgData name="Bentley, Andrew" userId="8950c434-58e8-4736-be54-190d34a5b637" providerId="ADAL" clId="{79DEE696-DA58-4F91-8D23-8AE2C8FF1E6A}" dt="2018-11-07T12:03:12.940" v="7730" actId="692"/>
          <ac:cxnSpMkLst>
            <pc:docMk/>
            <pc:sldMk cId="3394451762" sldId="393"/>
            <ac:cxnSpMk id="67" creationId="{E3250577-EDBB-46BE-BC8B-327E3324E486}"/>
          </ac:cxnSpMkLst>
        </pc:cxnChg>
        <pc:cxnChg chg="mod">
          <ac:chgData name="Bentley, Andrew" userId="8950c434-58e8-4736-be54-190d34a5b637" providerId="ADAL" clId="{79DEE696-DA58-4F91-8D23-8AE2C8FF1E6A}" dt="2018-11-07T12:12:23.962" v="7925" actId="692"/>
          <ac:cxnSpMkLst>
            <pc:docMk/>
            <pc:sldMk cId="3394451762" sldId="393"/>
            <ac:cxnSpMk id="69" creationId="{50AE3E41-8834-4B12-970B-36FEB09E2943}"/>
          </ac:cxnSpMkLst>
        </pc:cxnChg>
        <pc:cxnChg chg="mod">
          <ac:chgData name="Bentley, Andrew" userId="8950c434-58e8-4736-be54-190d34a5b637" providerId="ADAL" clId="{79DEE696-DA58-4F91-8D23-8AE2C8FF1E6A}" dt="2018-11-07T12:04:54.522" v="7737" actId="692"/>
          <ac:cxnSpMkLst>
            <pc:docMk/>
            <pc:sldMk cId="3394451762" sldId="393"/>
            <ac:cxnSpMk id="71" creationId="{DB558958-828A-487D-A65D-7FAFB0041198}"/>
          </ac:cxnSpMkLst>
        </pc:cxnChg>
        <pc:cxnChg chg="mod">
          <ac:chgData name="Bentley, Andrew" userId="8950c434-58e8-4736-be54-190d34a5b637" providerId="ADAL" clId="{79DEE696-DA58-4F91-8D23-8AE2C8FF1E6A}" dt="2018-11-07T12:02:26.108" v="7727" actId="692"/>
          <ac:cxnSpMkLst>
            <pc:docMk/>
            <pc:sldMk cId="3394451762" sldId="393"/>
            <ac:cxnSpMk id="73" creationId="{50BAD55D-A742-4A8B-AB34-C68FE860D635}"/>
          </ac:cxnSpMkLst>
        </pc:cxnChg>
        <pc:cxnChg chg="mod">
          <ac:chgData name="Bentley, Andrew" userId="8950c434-58e8-4736-be54-190d34a5b637" providerId="ADAL" clId="{79DEE696-DA58-4F91-8D23-8AE2C8FF1E6A}" dt="2018-11-07T12:03:45.694" v="7731" actId="692"/>
          <ac:cxnSpMkLst>
            <pc:docMk/>
            <pc:sldMk cId="3394451762" sldId="393"/>
            <ac:cxnSpMk id="74" creationId="{A93E1A5C-F15D-41A1-B53A-0ECA78DBF35B}"/>
          </ac:cxnSpMkLst>
        </pc:cxnChg>
        <pc:cxnChg chg="mod">
          <ac:chgData name="Bentley, Andrew" userId="8950c434-58e8-4736-be54-190d34a5b637" providerId="ADAL" clId="{79DEE696-DA58-4F91-8D23-8AE2C8FF1E6A}" dt="2018-11-07T12:02:26.108" v="7727" actId="692"/>
          <ac:cxnSpMkLst>
            <pc:docMk/>
            <pc:sldMk cId="3394451762" sldId="393"/>
            <ac:cxnSpMk id="75" creationId="{8C31E827-0828-471D-8F0C-5175ABA96A8F}"/>
          </ac:cxnSpMkLst>
        </pc:cxnChg>
        <pc:cxnChg chg="mod">
          <ac:chgData name="Bentley, Andrew" userId="8950c434-58e8-4736-be54-190d34a5b637" providerId="ADAL" clId="{79DEE696-DA58-4F91-8D23-8AE2C8FF1E6A}" dt="2018-11-07T12:03:45.694" v="7731" actId="692"/>
          <ac:cxnSpMkLst>
            <pc:docMk/>
            <pc:sldMk cId="3394451762" sldId="393"/>
            <ac:cxnSpMk id="76" creationId="{28B10E4D-0458-4A92-AF06-9471731E5EB3}"/>
          </ac:cxnSpMkLst>
        </pc:cxnChg>
        <pc:cxnChg chg="mod">
          <ac:chgData name="Bentley, Andrew" userId="8950c434-58e8-4736-be54-190d34a5b637" providerId="ADAL" clId="{79DEE696-DA58-4F91-8D23-8AE2C8FF1E6A}" dt="2018-11-07T12:02:34.893" v="7728" actId="692"/>
          <ac:cxnSpMkLst>
            <pc:docMk/>
            <pc:sldMk cId="3394451762" sldId="393"/>
            <ac:cxnSpMk id="77" creationId="{BBDC2766-FB90-49C3-8224-C340430C9030}"/>
          </ac:cxnSpMkLst>
        </pc:cxnChg>
        <pc:cxnChg chg="mod">
          <ac:chgData name="Bentley, Andrew" userId="8950c434-58e8-4736-be54-190d34a5b637" providerId="ADAL" clId="{79DEE696-DA58-4F91-8D23-8AE2C8FF1E6A}" dt="2018-11-07T12:04:44.379" v="7735" actId="692"/>
          <ac:cxnSpMkLst>
            <pc:docMk/>
            <pc:sldMk cId="3394451762" sldId="393"/>
            <ac:cxnSpMk id="78" creationId="{9F04C4B5-57B8-4B2C-BFAE-C7324E453A49}"/>
          </ac:cxnSpMkLst>
        </pc:cxnChg>
        <pc:cxnChg chg="mod">
          <ac:chgData name="Bentley, Andrew" userId="8950c434-58e8-4736-be54-190d34a5b637" providerId="ADAL" clId="{79DEE696-DA58-4F91-8D23-8AE2C8FF1E6A}" dt="2018-11-07T12:02:34.893" v="7728" actId="692"/>
          <ac:cxnSpMkLst>
            <pc:docMk/>
            <pc:sldMk cId="3394451762" sldId="393"/>
            <ac:cxnSpMk id="79" creationId="{00214B3C-F05D-49A6-8F23-80D8172341B4}"/>
          </ac:cxnSpMkLst>
        </pc:cxnChg>
        <pc:cxnChg chg="mod">
          <ac:chgData name="Bentley, Andrew" userId="8950c434-58e8-4736-be54-190d34a5b637" providerId="ADAL" clId="{79DEE696-DA58-4F91-8D23-8AE2C8FF1E6A}" dt="2018-11-07T12:02:26.108" v="7727" actId="692"/>
          <ac:cxnSpMkLst>
            <pc:docMk/>
            <pc:sldMk cId="3394451762" sldId="393"/>
            <ac:cxnSpMk id="80" creationId="{EC357E56-F923-4D9B-8951-30C3703365BE}"/>
          </ac:cxnSpMkLst>
        </pc:cxnChg>
        <pc:cxnChg chg="mod">
          <ac:chgData name="Bentley, Andrew" userId="8950c434-58e8-4736-be54-190d34a5b637" providerId="ADAL" clId="{79DEE696-DA58-4F91-8D23-8AE2C8FF1E6A}" dt="2018-11-07T12:02:34.893" v="7728" actId="692"/>
          <ac:cxnSpMkLst>
            <pc:docMk/>
            <pc:sldMk cId="3394451762" sldId="393"/>
            <ac:cxnSpMk id="81" creationId="{0E36DE6B-CDFA-4677-9F32-D5BA693BD275}"/>
          </ac:cxnSpMkLst>
        </pc:cxnChg>
        <pc:cxnChg chg="mod">
          <ac:chgData name="Bentley, Andrew" userId="8950c434-58e8-4736-be54-190d34a5b637" providerId="ADAL" clId="{79DEE696-DA58-4F91-8D23-8AE2C8FF1E6A}" dt="2018-11-07T12:03:12.940" v="7730" actId="692"/>
          <ac:cxnSpMkLst>
            <pc:docMk/>
            <pc:sldMk cId="3394451762" sldId="393"/>
            <ac:cxnSpMk id="82" creationId="{FF3A7176-C0B2-4F27-ADC6-B2948A323C1B}"/>
          </ac:cxnSpMkLst>
        </pc:cxnChg>
        <pc:cxnChg chg="mod">
          <ac:chgData name="Bentley, Andrew" userId="8950c434-58e8-4736-be54-190d34a5b637" providerId="ADAL" clId="{79DEE696-DA58-4F91-8D23-8AE2C8FF1E6A}" dt="2018-11-07T12:02:34.893" v="7728" actId="692"/>
          <ac:cxnSpMkLst>
            <pc:docMk/>
            <pc:sldMk cId="3394451762" sldId="393"/>
            <ac:cxnSpMk id="83" creationId="{AFD965A9-5DF4-4A26-8417-1F95C8C00192}"/>
          </ac:cxnSpMkLst>
        </pc:cxnChg>
        <pc:cxnChg chg="mod">
          <ac:chgData name="Bentley, Andrew" userId="8950c434-58e8-4736-be54-190d34a5b637" providerId="ADAL" clId="{79DEE696-DA58-4F91-8D23-8AE2C8FF1E6A}" dt="2018-11-07T12:12:23.962" v="7925" actId="692"/>
          <ac:cxnSpMkLst>
            <pc:docMk/>
            <pc:sldMk cId="3394451762" sldId="393"/>
            <ac:cxnSpMk id="84" creationId="{B56443D5-4624-4983-AC0C-2C5FDD6B2A42}"/>
          </ac:cxnSpMkLst>
        </pc:cxnChg>
        <pc:cxnChg chg="mod">
          <ac:chgData name="Bentley, Andrew" userId="8950c434-58e8-4736-be54-190d34a5b637" providerId="ADAL" clId="{79DEE696-DA58-4F91-8D23-8AE2C8FF1E6A}" dt="2018-11-07T12:02:34.893" v="7728" actId="692"/>
          <ac:cxnSpMkLst>
            <pc:docMk/>
            <pc:sldMk cId="3394451762" sldId="393"/>
            <ac:cxnSpMk id="85" creationId="{520F791D-66AE-4482-B4CD-48816A67FE67}"/>
          </ac:cxnSpMkLst>
        </pc:cxnChg>
        <pc:cxnChg chg="mod">
          <ac:chgData name="Bentley, Andrew" userId="8950c434-58e8-4736-be54-190d34a5b637" providerId="ADAL" clId="{79DEE696-DA58-4F91-8D23-8AE2C8FF1E6A}" dt="2018-11-07T12:03:12.940" v="7730" actId="692"/>
          <ac:cxnSpMkLst>
            <pc:docMk/>
            <pc:sldMk cId="3394451762" sldId="393"/>
            <ac:cxnSpMk id="86" creationId="{953808E6-39F7-4975-85DA-C7035D98E089}"/>
          </ac:cxnSpMkLst>
        </pc:cxnChg>
        <pc:cxnChg chg="mod">
          <ac:chgData name="Bentley, Andrew" userId="8950c434-58e8-4736-be54-190d34a5b637" providerId="ADAL" clId="{79DEE696-DA58-4F91-8D23-8AE2C8FF1E6A}" dt="2018-11-07T12:02:34.893" v="7728" actId="692"/>
          <ac:cxnSpMkLst>
            <pc:docMk/>
            <pc:sldMk cId="3394451762" sldId="393"/>
            <ac:cxnSpMk id="87" creationId="{B3888E64-BF33-4FEA-9514-EEDF3A4319BA}"/>
          </ac:cxnSpMkLst>
        </pc:cxnChg>
        <pc:cxnChg chg="mod">
          <ac:chgData name="Bentley, Andrew" userId="8950c434-58e8-4736-be54-190d34a5b637" providerId="ADAL" clId="{79DEE696-DA58-4F91-8D23-8AE2C8FF1E6A}" dt="2018-11-07T12:12:23.962" v="7925" actId="692"/>
          <ac:cxnSpMkLst>
            <pc:docMk/>
            <pc:sldMk cId="3394451762" sldId="393"/>
            <ac:cxnSpMk id="88" creationId="{FE36FFE2-B62E-4788-BDB6-7E5F4EC81E00}"/>
          </ac:cxnSpMkLst>
        </pc:cxnChg>
        <pc:cxnChg chg="mod">
          <ac:chgData name="Bentley, Andrew" userId="8950c434-58e8-4736-be54-190d34a5b637" providerId="ADAL" clId="{79DEE696-DA58-4F91-8D23-8AE2C8FF1E6A}" dt="2018-11-07T12:03:58.523" v="7732" actId="692"/>
          <ac:cxnSpMkLst>
            <pc:docMk/>
            <pc:sldMk cId="3394451762" sldId="393"/>
            <ac:cxnSpMk id="89" creationId="{6243137F-EFD9-4A1E-A7BD-98047F0ECFB0}"/>
          </ac:cxnSpMkLst>
        </pc:cxnChg>
        <pc:cxnChg chg="mod">
          <ac:chgData name="Bentley, Andrew" userId="8950c434-58e8-4736-be54-190d34a5b637" providerId="ADAL" clId="{79DEE696-DA58-4F91-8D23-8AE2C8FF1E6A}" dt="2018-11-07T12:12:23.962" v="7925" actId="692"/>
          <ac:cxnSpMkLst>
            <pc:docMk/>
            <pc:sldMk cId="3394451762" sldId="393"/>
            <ac:cxnSpMk id="92" creationId="{42533794-A88A-4546-8D6F-1FA5AAA60CA4}"/>
          </ac:cxnSpMkLst>
        </pc:cxnChg>
        <pc:cxnChg chg="mod">
          <ac:chgData name="Bentley, Andrew" userId="8950c434-58e8-4736-be54-190d34a5b637" providerId="ADAL" clId="{79DEE696-DA58-4F91-8D23-8AE2C8FF1E6A}" dt="2018-11-07T12:02:34.893" v="7728" actId="692"/>
          <ac:cxnSpMkLst>
            <pc:docMk/>
            <pc:sldMk cId="3394451762" sldId="393"/>
            <ac:cxnSpMk id="93" creationId="{6CFC8939-79D2-4F1F-BBC7-36DC7A444DB2}"/>
          </ac:cxnSpMkLst>
        </pc:cxnChg>
        <pc:cxnChg chg="mod">
          <ac:chgData name="Bentley, Andrew" userId="8950c434-58e8-4736-be54-190d34a5b637" providerId="ADAL" clId="{79DEE696-DA58-4F91-8D23-8AE2C8FF1E6A}" dt="2018-11-07T12:12:23.962" v="7925" actId="692"/>
          <ac:cxnSpMkLst>
            <pc:docMk/>
            <pc:sldMk cId="3394451762" sldId="393"/>
            <ac:cxnSpMk id="94" creationId="{22F5C410-C046-48C5-A258-747F012781C0}"/>
          </ac:cxnSpMkLst>
        </pc:cxnChg>
        <pc:cxnChg chg="mod">
          <ac:chgData name="Bentley, Andrew" userId="8950c434-58e8-4736-be54-190d34a5b637" providerId="ADAL" clId="{79DEE696-DA58-4F91-8D23-8AE2C8FF1E6A}" dt="2018-11-07T12:02:34.893" v="7728" actId="692"/>
          <ac:cxnSpMkLst>
            <pc:docMk/>
            <pc:sldMk cId="3394451762" sldId="393"/>
            <ac:cxnSpMk id="95" creationId="{05B85FE0-4437-4BAF-9323-FC060BE2E9DA}"/>
          </ac:cxnSpMkLst>
        </pc:cxnChg>
        <pc:cxnChg chg="mod">
          <ac:chgData name="Bentley, Andrew" userId="8950c434-58e8-4736-be54-190d34a5b637" providerId="ADAL" clId="{79DEE696-DA58-4F91-8D23-8AE2C8FF1E6A}" dt="2018-11-07T12:03:12.940" v="7730" actId="692"/>
          <ac:cxnSpMkLst>
            <pc:docMk/>
            <pc:sldMk cId="3394451762" sldId="393"/>
            <ac:cxnSpMk id="96" creationId="{7D95CD4E-F8DC-449F-9C8D-54D641461BCF}"/>
          </ac:cxnSpMkLst>
        </pc:cxnChg>
        <pc:cxnChg chg="mod">
          <ac:chgData name="Bentley, Andrew" userId="8950c434-58e8-4736-be54-190d34a5b637" providerId="ADAL" clId="{79DEE696-DA58-4F91-8D23-8AE2C8FF1E6A}" dt="2018-11-07T12:03:12.940" v="7730" actId="692"/>
          <ac:cxnSpMkLst>
            <pc:docMk/>
            <pc:sldMk cId="3394451762" sldId="393"/>
            <ac:cxnSpMk id="98" creationId="{F7DBE27B-1FAC-43A8-B3E3-D1B9054187A9}"/>
          </ac:cxnSpMkLst>
        </pc:cxnChg>
        <pc:cxnChg chg="mod">
          <ac:chgData name="Bentley, Andrew" userId="8950c434-58e8-4736-be54-190d34a5b637" providerId="ADAL" clId="{79DEE696-DA58-4F91-8D23-8AE2C8FF1E6A}" dt="2018-11-07T12:03:45.694" v="7731" actId="692"/>
          <ac:cxnSpMkLst>
            <pc:docMk/>
            <pc:sldMk cId="3394451762" sldId="393"/>
            <ac:cxnSpMk id="99" creationId="{79C8377E-B9ED-4C8D-A858-148C87518D9A}"/>
          </ac:cxnSpMkLst>
        </pc:cxnChg>
        <pc:cxnChg chg="mod">
          <ac:chgData name="Bentley, Andrew" userId="8950c434-58e8-4736-be54-190d34a5b637" providerId="ADAL" clId="{79DEE696-DA58-4F91-8D23-8AE2C8FF1E6A}" dt="2018-11-07T12:03:12.940" v="7730" actId="692"/>
          <ac:cxnSpMkLst>
            <pc:docMk/>
            <pc:sldMk cId="3394451762" sldId="393"/>
            <ac:cxnSpMk id="100" creationId="{F5A1E0FA-147B-4952-A14B-62CFE5BF0264}"/>
          </ac:cxnSpMkLst>
        </pc:cxnChg>
        <pc:cxnChg chg="mod">
          <ac:chgData name="Bentley, Andrew" userId="8950c434-58e8-4736-be54-190d34a5b637" providerId="ADAL" clId="{79DEE696-DA58-4F91-8D23-8AE2C8FF1E6A}" dt="2018-11-07T12:03:45.694" v="7731" actId="692"/>
          <ac:cxnSpMkLst>
            <pc:docMk/>
            <pc:sldMk cId="3394451762" sldId="393"/>
            <ac:cxnSpMk id="101" creationId="{41993593-E44A-45DE-977A-B0D1F710E978}"/>
          </ac:cxnSpMkLst>
        </pc:cxnChg>
        <pc:cxnChg chg="mod">
          <ac:chgData name="Bentley, Andrew" userId="8950c434-58e8-4736-be54-190d34a5b637" providerId="ADAL" clId="{79DEE696-DA58-4F91-8D23-8AE2C8FF1E6A}" dt="2018-11-07T12:03:12.940" v="7730" actId="692"/>
          <ac:cxnSpMkLst>
            <pc:docMk/>
            <pc:sldMk cId="3394451762" sldId="393"/>
            <ac:cxnSpMk id="102" creationId="{9E788E1F-1B6F-4913-96B5-4634FCA5B4ED}"/>
          </ac:cxnSpMkLst>
        </pc:cxnChg>
        <pc:cxnChg chg="mod">
          <ac:chgData name="Bentley, Andrew" userId="8950c434-58e8-4736-be54-190d34a5b637" providerId="ADAL" clId="{79DEE696-DA58-4F91-8D23-8AE2C8FF1E6A}" dt="2018-11-07T12:03:45.694" v="7731" actId="692"/>
          <ac:cxnSpMkLst>
            <pc:docMk/>
            <pc:sldMk cId="3394451762" sldId="393"/>
            <ac:cxnSpMk id="104" creationId="{E60870A9-9D91-4E83-BBB1-8AE088AB34E7}"/>
          </ac:cxnSpMkLst>
        </pc:cxnChg>
        <pc:cxnChg chg="mod">
          <ac:chgData name="Bentley, Andrew" userId="8950c434-58e8-4736-be54-190d34a5b637" providerId="ADAL" clId="{79DEE696-DA58-4F91-8D23-8AE2C8FF1E6A}" dt="2018-11-07T12:02:34.893" v="7728" actId="692"/>
          <ac:cxnSpMkLst>
            <pc:docMk/>
            <pc:sldMk cId="3394451762" sldId="393"/>
            <ac:cxnSpMk id="107" creationId="{414FA3FF-D901-414D-B5AE-D5A3902CC595}"/>
          </ac:cxnSpMkLst>
        </pc:cxnChg>
        <pc:cxnChg chg="mod">
          <ac:chgData name="Bentley, Andrew" userId="8950c434-58e8-4736-be54-190d34a5b637" providerId="ADAL" clId="{79DEE696-DA58-4F91-8D23-8AE2C8FF1E6A}" dt="2018-11-07T12:02:34.893" v="7728" actId="692"/>
          <ac:cxnSpMkLst>
            <pc:docMk/>
            <pc:sldMk cId="3394451762" sldId="393"/>
            <ac:cxnSpMk id="110" creationId="{368BB3DB-9DD8-468B-967B-D63F7D9FDF0A}"/>
          </ac:cxnSpMkLst>
        </pc:cxnChg>
        <pc:cxnChg chg="mod">
          <ac:chgData name="Bentley, Andrew" userId="8950c434-58e8-4736-be54-190d34a5b637" providerId="ADAL" clId="{79DEE696-DA58-4F91-8D23-8AE2C8FF1E6A}" dt="2018-11-07T12:02:34.893" v="7728" actId="692"/>
          <ac:cxnSpMkLst>
            <pc:docMk/>
            <pc:sldMk cId="3394451762" sldId="393"/>
            <ac:cxnSpMk id="113" creationId="{03D1E49F-1CE0-4287-B4A9-446664537E29}"/>
          </ac:cxnSpMkLst>
        </pc:cxnChg>
        <pc:cxnChg chg="mod">
          <ac:chgData name="Bentley, Andrew" userId="8950c434-58e8-4736-be54-190d34a5b637" providerId="ADAL" clId="{79DEE696-DA58-4F91-8D23-8AE2C8FF1E6A}" dt="2018-11-07T12:02:34.893" v="7728" actId="692"/>
          <ac:cxnSpMkLst>
            <pc:docMk/>
            <pc:sldMk cId="3394451762" sldId="393"/>
            <ac:cxnSpMk id="116" creationId="{3677FBB6-AC69-46BA-AA66-D828FA47A619}"/>
          </ac:cxnSpMkLst>
        </pc:cxnChg>
        <pc:cxnChg chg="mod">
          <ac:chgData name="Bentley, Andrew" userId="8950c434-58e8-4736-be54-190d34a5b637" providerId="ADAL" clId="{79DEE696-DA58-4F91-8D23-8AE2C8FF1E6A}" dt="2018-11-07T12:03:45.694" v="7731" actId="692"/>
          <ac:cxnSpMkLst>
            <pc:docMk/>
            <pc:sldMk cId="3394451762" sldId="393"/>
            <ac:cxnSpMk id="119" creationId="{E1FA5EDE-061A-41B9-9FB1-754B8CDCB3F2}"/>
          </ac:cxnSpMkLst>
        </pc:cxnChg>
        <pc:cxnChg chg="mod">
          <ac:chgData name="Bentley, Andrew" userId="8950c434-58e8-4736-be54-190d34a5b637" providerId="ADAL" clId="{79DEE696-DA58-4F91-8D23-8AE2C8FF1E6A}" dt="2018-11-07T12:02:34.893" v="7728" actId="692"/>
          <ac:cxnSpMkLst>
            <pc:docMk/>
            <pc:sldMk cId="3394451762" sldId="393"/>
            <ac:cxnSpMk id="122" creationId="{92E5E0D9-9ED7-4485-AB10-7A51C9CF3123}"/>
          </ac:cxnSpMkLst>
        </pc:cxnChg>
        <pc:cxnChg chg="mod">
          <ac:chgData name="Bentley, Andrew" userId="8950c434-58e8-4736-be54-190d34a5b637" providerId="ADAL" clId="{79DEE696-DA58-4F91-8D23-8AE2C8FF1E6A}" dt="2018-11-07T12:02:34.893" v="7728" actId="692"/>
          <ac:cxnSpMkLst>
            <pc:docMk/>
            <pc:sldMk cId="3394451762" sldId="393"/>
            <ac:cxnSpMk id="125" creationId="{77C87012-7846-4761-9BBE-D12955AA5B09}"/>
          </ac:cxnSpMkLst>
        </pc:cxnChg>
        <pc:cxnChg chg="mod">
          <ac:chgData name="Bentley, Andrew" userId="8950c434-58e8-4736-be54-190d34a5b637" providerId="ADAL" clId="{79DEE696-DA58-4F91-8D23-8AE2C8FF1E6A}" dt="2018-11-07T12:03:45.694" v="7731" actId="692"/>
          <ac:cxnSpMkLst>
            <pc:docMk/>
            <pc:sldMk cId="3394451762" sldId="393"/>
            <ac:cxnSpMk id="128" creationId="{6C64A2DA-DDF9-4EFE-A84C-2DD91414F071}"/>
          </ac:cxnSpMkLst>
        </pc:cxnChg>
        <pc:cxnChg chg="mod">
          <ac:chgData name="Bentley, Andrew" userId="8950c434-58e8-4736-be54-190d34a5b637" providerId="ADAL" clId="{79DEE696-DA58-4F91-8D23-8AE2C8FF1E6A}" dt="2018-11-07T12:03:45.694" v="7731" actId="692"/>
          <ac:cxnSpMkLst>
            <pc:docMk/>
            <pc:sldMk cId="3394451762" sldId="393"/>
            <ac:cxnSpMk id="131" creationId="{C0379951-379A-478E-8969-FE539DE0C95B}"/>
          </ac:cxnSpMkLst>
        </pc:cxnChg>
        <pc:cxnChg chg="mod">
          <ac:chgData name="Bentley, Andrew" userId="8950c434-58e8-4736-be54-190d34a5b637" providerId="ADAL" clId="{79DEE696-DA58-4F91-8D23-8AE2C8FF1E6A}" dt="2018-11-07T12:02:34.893" v="7728" actId="692"/>
          <ac:cxnSpMkLst>
            <pc:docMk/>
            <pc:sldMk cId="3394451762" sldId="393"/>
            <ac:cxnSpMk id="134" creationId="{66693E44-50A9-4715-AE59-BD97836FF570}"/>
          </ac:cxnSpMkLst>
        </pc:cxnChg>
        <pc:cxnChg chg="mod">
          <ac:chgData name="Bentley, Andrew" userId="8950c434-58e8-4736-be54-190d34a5b637" providerId="ADAL" clId="{79DEE696-DA58-4F91-8D23-8AE2C8FF1E6A}" dt="2018-11-07T12:03:45.694" v="7731" actId="692"/>
          <ac:cxnSpMkLst>
            <pc:docMk/>
            <pc:sldMk cId="3394451762" sldId="393"/>
            <ac:cxnSpMk id="137" creationId="{293731F9-5F2F-45F6-AEDF-7EA019BAE2E2}"/>
          </ac:cxnSpMkLst>
        </pc:cxnChg>
        <pc:cxnChg chg="mod">
          <ac:chgData name="Bentley, Andrew" userId="8950c434-58e8-4736-be54-190d34a5b637" providerId="ADAL" clId="{79DEE696-DA58-4F91-8D23-8AE2C8FF1E6A}" dt="2018-11-07T12:02:34.893" v="7728" actId="692"/>
          <ac:cxnSpMkLst>
            <pc:docMk/>
            <pc:sldMk cId="3394451762" sldId="393"/>
            <ac:cxnSpMk id="140" creationId="{7E81DB77-C25C-471B-8726-42C31C584DB3}"/>
          </ac:cxnSpMkLst>
        </pc:cxnChg>
        <pc:cxnChg chg="mod">
          <ac:chgData name="Bentley, Andrew" userId="8950c434-58e8-4736-be54-190d34a5b637" providerId="ADAL" clId="{79DEE696-DA58-4F91-8D23-8AE2C8FF1E6A}" dt="2018-11-07T12:02:34.893" v="7728" actId="692"/>
          <ac:cxnSpMkLst>
            <pc:docMk/>
            <pc:sldMk cId="3394451762" sldId="393"/>
            <ac:cxnSpMk id="143" creationId="{9DE12D32-B434-4794-9656-976B8E16BA2F}"/>
          </ac:cxnSpMkLst>
        </pc:cxnChg>
        <pc:cxnChg chg="mod">
          <ac:chgData name="Bentley, Andrew" userId="8950c434-58e8-4736-be54-190d34a5b637" providerId="ADAL" clId="{79DEE696-DA58-4F91-8D23-8AE2C8FF1E6A}" dt="2018-11-07T12:02:34.893" v="7728" actId="692"/>
          <ac:cxnSpMkLst>
            <pc:docMk/>
            <pc:sldMk cId="3394451762" sldId="393"/>
            <ac:cxnSpMk id="146" creationId="{DF2E52BF-1A0A-4766-947F-3EA3C2A2DDA8}"/>
          </ac:cxnSpMkLst>
        </pc:cxnChg>
        <pc:cxnChg chg="mod">
          <ac:chgData name="Bentley, Andrew" userId="8950c434-58e8-4736-be54-190d34a5b637" providerId="ADAL" clId="{79DEE696-DA58-4F91-8D23-8AE2C8FF1E6A}" dt="2018-11-07T12:02:34.893" v="7728" actId="692"/>
          <ac:cxnSpMkLst>
            <pc:docMk/>
            <pc:sldMk cId="3394451762" sldId="393"/>
            <ac:cxnSpMk id="149" creationId="{3B6DDEB7-F0C3-41CB-BCD0-EC1346A0A301}"/>
          </ac:cxnSpMkLst>
        </pc:cxnChg>
        <pc:cxnChg chg="mod">
          <ac:chgData name="Bentley, Andrew" userId="8950c434-58e8-4736-be54-190d34a5b637" providerId="ADAL" clId="{79DEE696-DA58-4F91-8D23-8AE2C8FF1E6A}" dt="2018-11-07T12:03:45.694" v="7731" actId="692"/>
          <ac:cxnSpMkLst>
            <pc:docMk/>
            <pc:sldMk cId="3394451762" sldId="393"/>
            <ac:cxnSpMk id="152" creationId="{86CC8548-5868-49D8-98A1-47F17A1B5C49}"/>
          </ac:cxnSpMkLst>
        </pc:cxnChg>
        <pc:cxnChg chg="mod">
          <ac:chgData name="Bentley, Andrew" userId="8950c434-58e8-4736-be54-190d34a5b637" providerId="ADAL" clId="{79DEE696-DA58-4F91-8D23-8AE2C8FF1E6A}" dt="2018-11-07T12:03:45.694" v="7731" actId="692"/>
          <ac:cxnSpMkLst>
            <pc:docMk/>
            <pc:sldMk cId="3394451762" sldId="393"/>
            <ac:cxnSpMk id="155" creationId="{AECDDC3D-12BE-4958-A42B-3F2508B7B3F8}"/>
          </ac:cxnSpMkLst>
        </pc:cxnChg>
        <pc:cxnChg chg="mod">
          <ac:chgData name="Bentley, Andrew" userId="8950c434-58e8-4736-be54-190d34a5b637" providerId="ADAL" clId="{79DEE696-DA58-4F91-8D23-8AE2C8FF1E6A}" dt="2018-11-07T12:02:34.893" v="7728" actId="692"/>
          <ac:cxnSpMkLst>
            <pc:docMk/>
            <pc:sldMk cId="3394451762" sldId="393"/>
            <ac:cxnSpMk id="158" creationId="{FF55980A-AD2A-4CD2-B282-36FCA556A6A4}"/>
          </ac:cxnSpMkLst>
        </pc:cxnChg>
        <pc:cxnChg chg="mod">
          <ac:chgData name="Bentley, Andrew" userId="8950c434-58e8-4736-be54-190d34a5b637" providerId="ADAL" clId="{79DEE696-DA58-4F91-8D23-8AE2C8FF1E6A}" dt="2018-11-07T12:03:45.694" v="7731" actId="692"/>
          <ac:cxnSpMkLst>
            <pc:docMk/>
            <pc:sldMk cId="3394451762" sldId="393"/>
            <ac:cxnSpMk id="161" creationId="{0A78F9E0-0B61-46FC-8794-EB9EB0214026}"/>
          </ac:cxnSpMkLst>
        </pc:cxnChg>
        <pc:cxnChg chg="mod">
          <ac:chgData name="Bentley, Andrew" userId="8950c434-58e8-4736-be54-190d34a5b637" providerId="ADAL" clId="{79DEE696-DA58-4F91-8D23-8AE2C8FF1E6A}" dt="2018-11-07T12:02:34.893" v="7728" actId="692"/>
          <ac:cxnSpMkLst>
            <pc:docMk/>
            <pc:sldMk cId="3394451762" sldId="393"/>
            <ac:cxnSpMk id="164" creationId="{27D581B7-3B8C-40D8-94E7-C7F6B58A74BB}"/>
          </ac:cxnSpMkLst>
        </pc:cxnChg>
        <pc:cxnChg chg="mod">
          <ac:chgData name="Bentley, Andrew" userId="8950c434-58e8-4736-be54-190d34a5b637" providerId="ADAL" clId="{79DEE696-DA58-4F91-8D23-8AE2C8FF1E6A}" dt="2018-11-07T12:03:45.694" v="7731" actId="692"/>
          <ac:cxnSpMkLst>
            <pc:docMk/>
            <pc:sldMk cId="3394451762" sldId="393"/>
            <ac:cxnSpMk id="167" creationId="{23166CFD-4404-47F4-B55A-4AB0AE0FF555}"/>
          </ac:cxnSpMkLst>
        </pc:cxnChg>
        <pc:cxnChg chg="mod">
          <ac:chgData name="Bentley, Andrew" userId="8950c434-58e8-4736-be54-190d34a5b637" providerId="ADAL" clId="{79DEE696-DA58-4F91-8D23-8AE2C8FF1E6A}" dt="2018-11-07T12:02:34.893" v="7728" actId="692"/>
          <ac:cxnSpMkLst>
            <pc:docMk/>
            <pc:sldMk cId="3394451762" sldId="393"/>
            <ac:cxnSpMk id="171" creationId="{1949637B-E303-4C9E-853D-C3EB4EF79688}"/>
          </ac:cxnSpMkLst>
        </pc:cxnChg>
        <pc:cxnChg chg="mod">
          <ac:chgData name="Bentley, Andrew" userId="8950c434-58e8-4736-be54-190d34a5b637" providerId="ADAL" clId="{79DEE696-DA58-4F91-8D23-8AE2C8FF1E6A}" dt="2018-11-07T12:04:22.107" v="7733" actId="692"/>
          <ac:cxnSpMkLst>
            <pc:docMk/>
            <pc:sldMk cId="3394451762" sldId="393"/>
            <ac:cxnSpMk id="260" creationId="{F718CAC0-C467-4DD5-8687-F19410B7D88F}"/>
          </ac:cxnSpMkLst>
        </pc:cxnChg>
        <pc:cxnChg chg="mod">
          <ac:chgData name="Bentley, Andrew" userId="8950c434-58e8-4736-be54-190d34a5b637" providerId="ADAL" clId="{79DEE696-DA58-4F91-8D23-8AE2C8FF1E6A}" dt="2018-11-07T12:02:44.237" v="7729" actId="692"/>
          <ac:cxnSpMkLst>
            <pc:docMk/>
            <pc:sldMk cId="3394451762" sldId="393"/>
            <ac:cxnSpMk id="261" creationId="{C4053385-641C-47EA-9063-1FFB4D3C87F6}"/>
          </ac:cxnSpMkLst>
        </pc:cxnChg>
        <pc:cxnChg chg="mod">
          <ac:chgData name="Bentley, Andrew" userId="8950c434-58e8-4736-be54-190d34a5b637" providerId="ADAL" clId="{79DEE696-DA58-4F91-8D23-8AE2C8FF1E6A}" dt="2018-11-07T12:04:22.107" v="7733" actId="692"/>
          <ac:cxnSpMkLst>
            <pc:docMk/>
            <pc:sldMk cId="3394451762" sldId="393"/>
            <ac:cxnSpMk id="262" creationId="{93DC0ADC-7AAC-44AE-A8A3-D96699C25A8C}"/>
          </ac:cxnSpMkLst>
        </pc:cxnChg>
        <pc:cxnChg chg="mod">
          <ac:chgData name="Bentley, Andrew" userId="8950c434-58e8-4736-be54-190d34a5b637" providerId="ADAL" clId="{79DEE696-DA58-4F91-8D23-8AE2C8FF1E6A}" dt="2018-11-07T12:05:35.599" v="7739" actId="692"/>
          <ac:cxnSpMkLst>
            <pc:docMk/>
            <pc:sldMk cId="3394451762" sldId="393"/>
            <ac:cxnSpMk id="263" creationId="{64EBBD43-6FBB-495E-BED5-F561A315CDB8}"/>
          </ac:cxnSpMkLst>
        </pc:cxnChg>
        <pc:cxnChg chg="mod">
          <ac:chgData name="Bentley, Andrew" userId="8950c434-58e8-4736-be54-190d34a5b637" providerId="ADAL" clId="{79DEE696-DA58-4F91-8D23-8AE2C8FF1E6A}" dt="2018-11-07T12:05:35.599" v="7739" actId="692"/>
          <ac:cxnSpMkLst>
            <pc:docMk/>
            <pc:sldMk cId="3394451762" sldId="393"/>
            <ac:cxnSpMk id="272" creationId="{9E9467B5-9D09-4BE7-942D-F1E552D5C65B}"/>
          </ac:cxnSpMkLst>
        </pc:cxnChg>
        <pc:cxnChg chg="mod">
          <ac:chgData name="Bentley, Andrew" userId="8950c434-58e8-4736-be54-190d34a5b637" providerId="ADAL" clId="{79DEE696-DA58-4F91-8D23-8AE2C8FF1E6A}" dt="2018-11-07T12:04:22.107" v="7733" actId="692"/>
          <ac:cxnSpMkLst>
            <pc:docMk/>
            <pc:sldMk cId="3394451762" sldId="393"/>
            <ac:cxnSpMk id="275" creationId="{39436F2A-73BB-4A4F-993B-77069F8C1EEF}"/>
          </ac:cxnSpMkLst>
        </pc:cxnChg>
        <pc:cxnChg chg="mod">
          <ac:chgData name="Bentley, Andrew" userId="8950c434-58e8-4736-be54-190d34a5b637" providerId="ADAL" clId="{79DEE696-DA58-4F91-8D23-8AE2C8FF1E6A}" dt="2018-11-07T12:02:44.237" v="7729" actId="692"/>
          <ac:cxnSpMkLst>
            <pc:docMk/>
            <pc:sldMk cId="3394451762" sldId="393"/>
            <ac:cxnSpMk id="278" creationId="{5A545702-5909-4AA5-A909-855D21DEE508}"/>
          </ac:cxnSpMkLst>
        </pc:cxnChg>
        <pc:cxnChg chg="mod">
          <ac:chgData name="Bentley, Andrew" userId="8950c434-58e8-4736-be54-190d34a5b637" providerId="ADAL" clId="{79DEE696-DA58-4F91-8D23-8AE2C8FF1E6A}" dt="2018-11-07T12:04:22.107" v="7733" actId="692"/>
          <ac:cxnSpMkLst>
            <pc:docMk/>
            <pc:sldMk cId="3394451762" sldId="393"/>
            <ac:cxnSpMk id="281" creationId="{D1E71593-0731-4FFB-A3CA-92E3651B0632}"/>
          </ac:cxnSpMkLst>
        </pc:cxnChg>
        <pc:cxnChg chg="mod">
          <ac:chgData name="Bentley, Andrew" userId="8950c434-58e8-4736-be54-190d34a5b637" providerId="ADAL" clId="{79DEE696-DA58-4F91-8D23-8AE2C8FF1E6A}" dt="2018-11-07T12:02:44.237" v="7729" actId="692"/>
          <ac:cxnSpMkLst>
            <pc:docMk/>
            <pc:sldMk cId="3394451762" sldId="393"/>
            <ac:cxnSpMk id="284" creationId="{C00ED8C0-B977-4D3A-A056-510328F3BBD8}"/>
          </ac:cxnSpMkLst>
        </pc:cxnChg>
        <pc:cxnChg chg="mod">
          <ac:chgData name="Bentley, Andrew" userId="8950c434-58e8-4736-be54-190d34a5b637" providerId="ADAL" clId="{79DEE696-DA58-4F91-8D23-8AE2C8FF1E6A}" dt="2018-11-07T12:02:44.237" v="7729" actId="692"/>
          <ac:cxnSpMkLst>
            <pc:docMk/>
            <pc:sldMk cId="3394451762" sldId="393"/>
            <ac:cxnSpMk id="287" creationId="{2331C975-BD5B-4509-8BCF-6C20E300D418}"/>
          </ac:cxnSpMkLst>
        </pc:cxnChg>
        <pc:cxnChg chg="mod">
          <ac:chgData name="Bentley, Andrew" userId="8950c434-58e8-4736-be54-190d34a5b637" providerId="ADAL" clId="{79DEE696-DA58-4F91-8D23-8AE2C8FF1E6A}" dt="2018-11-07T12:05:35.599" v="7739" actId="692"/>
          <ac:cxnSpMkLst>
            <pc:docMk/>
            <pc:sldMk cId="3394451762" sldId="393"/>
            <ac:cxnSpMk id="290" creationId="{85AD0DE9-B3A1-40CF-AFBA-0852EEAB296E}"/>
          </ac:cxnSpMkLst>
        </pc:cxnChg>
        <pc:cxnChg chg="mod">
          <ac:chgData name="Bentley, Andrew" userId="8950c434-58e8-4736-be54-190d34a5b637" providerId="ADAL" clId="{79DEE696-DA58-4F91-8D23-8AE2C8FF1E6A}" dt="2018-11-07T12:02:44.237" v="7729" actId="692"/>
          <ac:cxnSpMkLst>
            <pc:docMk/>
            <pc:sldMk cId="3394451762" sldId="393"/>
            <ac:cxnSpMk id="293" creationId="{1A5BC35A-8B13-4854-B0FB-37B23512F2EF}"/>
          </ac:cxnSpMkLst>
        </pc:cxnChg>
        <pc:cxnChg chg="mod">
          <ac:chgData name="Bentley, Andrew" userId="8950c434-58e8-4736-be54-190d34a5b637" providerId="ADAL" clId="{79DEE696-DA58-4F91-8D23-8AE2C8FF1E6A}" dt="2018-11-07T12:02:44.237" v="7729" actId="692"/>
          <ac:cxnSpMkLst>
            <pc:docMk/>
            <pc:sldMk cId="3394451762" sldId="393"/>
            <ac:cxnSpMk id="296" creationId="{B9517DB0-AF95-4BAB-830C-635F00A0D147}"/>
          </ac:cxnSpMkLst>
        </pc:cxnChg>
        <pc:cxnChg chg="mod">
          <ac:chgData name="Bentley, Andrew" userId="8950c434-58e8-4736-be54-190d34a5b637" providerId="ADAL" clId="{79DEE696-DA58-4F91-8D23-8AE2C8FF1E6A}" dt="2018-11-07T12:05:35.599" v="7739" actId="692"/>
          <ac:cxnSpMkLst>
            <pc:docMk/>
            <pc:sldMk cId="3394451762" sldId="393"/>
            <ac:cxnSpMk id="299" creationId="{5B01D481-EDCB-47DD-B46A-4C94EA13B6D3}"/>
          </ac:cxnSpMkLst>
        </pc:cxnChg>
        <pc:cxnChg chg="mod">
          <ac:chgData name="Bentley, Andrew" userId="8950c434-58e8-4736-be54-190d34a5b637" providerId="ADAL" clId="{79DEE696-DA58-4F91-8D23-8AE2C8FF1E6A}" dt="2018-11-07T12:02:44.237" v="7729" actId="692"/>
          <ac:cxnSpMkLst>
            <pc:docMk/>
            <pc:sldMk cId="3394451762" sldId="393"/>
            <ac:cxnSpMk id="302" creationId="{90426ADE-09CB-4DC1-9AF1-7DA5B19CAD25}"/>
          </ac:cxnSpMkLst>
        </pc:cxnChg>
        <pc:cxnChg chg="mod">
          <ac:chgData name="Bentley, Andrew" userId="8950c434-58e8-4736-be54-190d34a5b637" providerId="ADAL" clId="{79DEE696-DA58-4F91-8D23-8AE2C8FF1E6A}" dt="2018-11-07T12:02:44.237" v="7729" actId="692"/>
          <ac:cxnSpMkLst>
            <pc:docMk/>
            <pc:sldMk cId="3394451762" sldId="393"/>
            <ac:cxnSpMk id="305" creationId="{4951D103-AB7D-401B-AB94-10265C102921}"/>
          </ac:cxnSpMkLst>
        </pc:cxnChg>
        <pc:cxnChg chg="mod">
          <ac:chgData name="Bentley, Andrew" userId="8950c434-58e8-4736-be54-190d34a5b637" providerId="ADAL" clId="{79DEE696-DA58-4F91-8D23-8AE2C8FF1E6A}" dt="2018-11-07T12:02:44.237" v="7729" actId="692"/>
          <ac:cxnSpMkLst>
            <pc:docMk/>
            <pc:sldMk cId="3394451762" sldId="393"/>
            <ac:cxnSpMk id="308" creationId="{3EDE89A0-4050-48D0-9DCE-1ADEB07AACDC}"/>
          </ac:cxnSpMkLst>
        </pc:cxnChg>
        <pc:cxnChg chg="mod">
          <ac:chgData name="Bentley, Andrew" userId="8950c434-58e8-4736-be54-190d34a5b637" providerId="ADAL" clId="{79DEE696-DA58-4F91-8D23-8AE2C8FF1E6A}" dt="2018-11-07T12:05:35.599" v="7739" actId="692"/>
          <ac:cxnSpMkLst>
            <pc:docMk/>
            <pc:sldMk cId="3394451762" sldId="393"/>
            <ac:cxnSpMk id="311" creationId="{34A29D7F-8914-4A0D-856D-2B2A83523DEA}"/>
          </ac:cxnSpMkLst>
        </pc:cxnChg>
        <pc:cxnChg chg="mod">
          <ac:chgData name="Bentley, Andrew" userId="8950c434-58e8-4736-be54-190d34a5b637" providerId="ADAL" clId="{79DEE696-DA58-4F91-8D23-8AE2C8FF1E6A}" dt="2018-11-07T12:04:22.107" v="7733" actId="692"/>
          <ac:cxnSpMkLst>
            <pc:docMk/>
            <pc:sldMk cId="3394451762" sldId="393"/>
            <ac:cxnSpMk id="314" creationId="{AC8C9AE0-BBEB-45B7-A846-48C46AD95FC1}"/>
          </ac:cxnSpMkLst>
        </pc:cxnChg>
        <pc:cxnChg chg="mod">
          <ac:chgData name="Bentley, Andrew" userId="8950c434-58e8-4736-be54-190d34a5b637" providerId="ADAL" clId="{79DEE696-DA58-4F91-8D23-8AE2C8FF1E6A}" dt="2018-11-07T12:02:44.237" v="7729" actId="692"/>
          <ac:cxnSpMkLst>
            <pc:docMk/>
            <pc:sldMk cId="3394451762" sldId="393"/>
            <ac:cxnSpMk id="317" creationId="{EFAC191D-A66E-49C3-B264-B9CD78EB51ED}"/>
          </ac:cxnSpMkLst>
        </pc:cxnChg>
        <pc:cxnChg chg="mod">
          <ac:chgData name="Bentley, Andrew" userId="8950c434-58e8-4736-be54-190d34a5b637" providerId="ADAL" clId="{79DEE696-DA58-4F91-8D23-8AE2C8FF1E6A}" dt="2018-11-07T12:02:44.237" v="7729" actId="692"/>
          <ac:cxnSpMkLst>
            <pc:docMk/>
            <pc:sldMk cId="3394451762" sldId="393"/>
            <ac:cxnSpMk id="320" creationId="{C14141D8-9752-4F99-A687-E381DC1B9192}"/>
          </ac:cxnSpMkLst>
        </pc:cxnChg>
        <pc:cxnChg chg="mod">
          <ac:chgData name="Bentley, Andrew" userId="8950c434-58e8-4736-be54-190d34a5b637" providerId="ADAL" clId="{79DEE696-DA58-4F91-8D23-8AE2C8FF1E6A}" dt="2018-11-07T12:05:35.599" v="7739" actId="692"/>
          <ac:cxnSpMkLst>
            <pc:docMk/>
            <pc:sldMk cId="3394451762" sldId="393"/>
            <ac:cxnSpMk id="323" creationId="{14E9EABD-919C-46DC-B0BB-E036573AFC5C}"/>
          </ac:cxnSpMkLst>
        </pc:cxnChg>
        <pc:cxnChg chg="mod">
          <ac:chgData name="Bentley, Andrew" userId="8950c434-58e8-4736-be54-190d34a5b637" providerId="ADAL" clId="{79DEE696-DA58-4F91-8D23-8AE2C8FF1E6A}" dt="2018-11-07T12:02:44.237" v="7729" actId="692"/>
          <ac:cxnSpMkLst>
            <pc:docMk/>
            <pc:sldMk cId="3394451762" sldId="393"/>
            <ac:cxnSpMk id="326" creationId="{EFC1B024-99A2-4BAA-A640-18F1C1FB5884}"/>
          </ac:cxnSpMkLst>
        </pc:cxnChg>
        <pc:cxnChg chg="mod">
          <ac:chgData name="Bentley, Andrew" userId="8950c434-58e8-4736-be54-190d34a5b637" providerId="ADAL" clId="{79DEE696-DA58-4F91-8D23-8AE2C8FF1E6A}" dt="2018-11-07T12:04:22.107" v="7733" actId="692"/>
          <ac:cxnSpMkLst>
            <pc:docMk/>
            <pc:sldMk cId="3394451762" sldId="393"/>
            <ac:cxnSpMk id="329" creationId="{D9F0CA3E-90DE-44D8-98F4-A08974ECBF06}"/>
          </ac:cxnSpMkLst>
        </pc:cxnChg>
        <pc:cxnChg chg="mod">
          <ac:chgData name="Bentley, Andrew" userId="8950c434-58e8-4736-be54-190d34a5b637" providerId="ADAL" clId="{79DEE696-DA58-4F91-8D23-8AE2C8FF1E6A}" dt="2018-11-07T12:04:22.107" v="7733" actId="692"/>
          <ac:cxnSpMkLst>
            <pc:docMk/>
            <pc:sldMk cId="3394451762" sldId="393"/>
            <ac:cxnSpMk id="332" creationId="{F6FE7E05-BDD7-434A-A7EE-DFE1129A6E7D}"/>
          </ac:cxnSpMkLst>
        </pc:cxnChg>
        <pc:cxnChg chg="mod">
          <ac:chgData name="Bentley, Andrew" userId="8950c434-58e8-4736-be54-190d34a5b637" providerId="ADAL" clId="{79DEE696-DA58-4F91-8D23-8AE2C8FF1E6A}" dt="2018-11-07T12:02:44.237" v="7729" actId="692"/>
          <ac:cxnSpMkLst>
            <pc:docMk/>
            <pc:sldMk cId="3394451762" sldId="393"/>
            <ac:cxnSpMk id="335" creationId="{03B844C9-533B-424E-95F5-CB280FC8A310}"/>
          </ac:cxnSpMkLst>
        </pc:cxnChg>
        <pc:cxnChg chg="mod">
          <ac:chgData name="Bentley, Andrew" userId="8950c434-58e8-4736-be54-190d34a5b637" providerId="ADAL" clId="{79DEE696-DA58-4F91-8D23-8AE2C8FF1E6A}" dt="2018-11-07T12:02:44.237" v="7729" actId="692"/>
          <ac:cxnSpMkLst>
            <pc:docMk/>
            <pc:sldMk cId="3394451762" sldId="393"/>
            <ac:cxnSpMk id="340" creationId="{854EBD0D-976C-4C2E-A5C5-190F99303F02}"/>
          </ac:cxnSpMkLst>
        </pc:cxnChg>
        <pc:cxnChg chg="mod">
          <ac:chgData name="Bentley, Andrew" userId="8950c434-58e8-4736-be54-190d34a5b637" providerId="ADAL" clId="{79DEE696-DA58-4F91-8D23-8AE2C8FF1E6A}" dt="2018-11-07T12:04:22.107" v="7733" actId="692"/>
          <ac:cxnSpMkLst>
            <pc:docMk/>
            <pc:sldMk cId="3394451762" sldId="393"/>
            <ac:cxnSpMk id="343" creationId="{2F21FBB7-785E-497F-A54B-801D9A25838F}"/>
          </ac:cxnSpMkLst>
        </pc:cxnChg>
      </pc:sldChg>
      <pc:sldChg chg="modSp add">
        <pc:chgData name="Bentley, Andrew" userId="8950c434-58e8-4736-be54-190d34a5b637" providerId="ADAL" clId="{79DEE696-DA58-4F91-8D23-8AE2C8FF1E6A}" dt="2018-11-07T12:30:39.683" v="8262" actId="1076"/>
        <pc:sldMkLst>
          <pc:docMk/>
          <pc:sldMk cId="3732907754" sldId="394"/>
        </pc:sldMkLst>
        <pc:spChg chg="mod">
          <ac:chgData name="Bentley, Andrew" userId="8950c434-58e8-4736-be54-190d34a5b637" providerId="ADAL" clId="{79DEE696-DA58-4F91-8D23-8AE2C8FF1E6A}" dt="2018-11-07T12:30:39.683" v="8262" actId="1076"/>
          <ac:spMkLst>
            <pc:docMk/>
            <pc:sldMk cId="3732907754" sldId="394"/>
            <ac:spMk id="2" creationId="{0A8FFE08-7027-4A99-A2C8-9AA23C111E6D}"/>
          </ac:spMkLst>
        </pc:spChg>
      </pc:sldChg>
      <pc:sldChg chg="modSp add">
        <pc:chgData name="Bentley, Andrew" userId="8950c434-58e8-4736-be54-190d34a5b637" providerId="ADAL" clId="{79DEE696-DA58-4F91-8D23-8AE2C8FF1E6A}" dt="2018-11-08T08:55:19.495" v="8871"/>
        <pc:sldMkLst>
          <pc:docMk/>
          <pc:sldMk cId="635158088" sldId="395"/>
        </pc:sldMkLst>
        <pc:spChg chg="mod">
          <ac:chgData name="Bentley, Andrew" userId="8950c434-58e8-4736-be54-190d34a5b637" providerId="ADAL" clId="{79DEE696-DA58-4F91-8D23-8AE2C8FF1E6A}" dt="2018-11-08T08:55:19.495" v="8871"/>
          <ac:spMkLst>
            <pc:docMk/>
            <pc:sldMk cId="635158088" sldId="395"/>
            <ac:spMk id="8" creationId="{F1BD2A4F-BD6E-4088-BF93-1460436891C1}"/>
          </ac:spMkLst>
        </pc:spChg>
      </pc:sldChg>
      <pc:sldChg chg="addSp delSp modSp add">
        <pc:chgData name="Bentley, Andrew" userId="8950c434-58e8-4736-be54-190d34a5b637" providerId="ADAL" clId="{79DEE696-DA58-4F91-8D23-8AE2C8FF1E6A}" dt="2018-11-08T08:55:19.495" v="8871"/>
        <pc:sldMkLst>
          <pc:docMk/>
          <pc:sldMk cId="4051478151" sldId="396"/>
        </pc:sldMkLst>
        <pc:spChg chg="del">
          <ac:chgData name="Bentley, Andrew" userId="8950c434-58e8-4736-be54-190d34a5b637" providerId="ADAL" clId="{79DEE696-DA58-4F91-8D23-8AE2C8FF1E6A}" dt="2018-11-07T13:47:41.868" v="8542" actId="478"/>
          <ac:spMkLst>
            <pc:docMk/>
            <pc:sldMk cId="4051478151" sldId="396"/>
            <ac:spMk id="12" creationId="{3DC64298-D2AA-459F-9374-211D51531C35}"/>
          </ac:spMkLst>
        </pc:spChg>
        <pc:spChg chg="add del mod">
          <ac:chgData name="Bentley, Andrew" userId="8950c434-58e8-4736-be54-190d34a5b637" providerId="ADAL" clId="{79DEE696-DA58-4F91-8D23-8AE2C8FF1E6A}" dt="2018-11-07T13:42:55.737" v="8355" actId="20577"/>
          <ac:spMkLst>
            <pc:docMk/>
            <pc:sldMk cId="4051478151" sldId="396"/>
            <ac:spMk id="65" creationId="{E59D5E36-0150-4419-A53C-4BF3830660DE}"/>
          </ac:spMkLst>
        </pc:spChg>
        <pc:spChg chg="mod">
          <ac:chgData name="Bentley, Andrew" userId="8950c434-58e8-4736-be54-190d34a5b637" providerId="ADAL" clId="{79DEE696-DA58-4F91-8D23-8AE2C8FF1E6A}" dt="2018-11-08T08:55:19.495" v="8871"/>
          <ac:spMkLst>
            <pc:docMk/>
            <pc:sldMk cId="4051478151" sldId="396"/>
            <ac:spMk id="69" creationId="{2593BD73-8BCF-4FC7-9600-DC30771A5ACF}"/>
          </ac:spMkLst>
        </pc:spChg>
        <pc:spChg chg="add del">
          <ac:chgData name="Bentley, Andrew" userId="8950c434-58e8-4736-be54-190d34a5b637" providerId="ADAL" clId="{79DEE696-DA58-4F91-8D23-8AE2C8FF1E6A}" dt="2018-11-07T13:47:44.520" v="8544" actId="478"/>
          <ac:spMkLst>
            <pc:docMk/>
            <pc:sldMk cId="4051478151" sldId="396"/>
            <ac:spMk id="88" creationId="{7645A36F-4347-4E40-AC5B-D36846F93BA7}"/>
          </ac:spMkLst>
        </pc:spChg>
        <pc:spChg chg="add del mod">
          <ac:chgData name="Bentley, Andrew" userId="8950c434-58e8-4736-be54-190d34a5b637" providerId="ADAL" clId="{79DEE696-DA58-4F91-8D23-8AE2C8FF1E6A}" dt="2018-11-07T13:43:02.605" v="8359" actId="20577"/>
          <ac:spMkLst>
            <pc:docMk/>
            <pc:sldMk cId="4051478151" sldId="396"/>
            <ac:spMk id="94" creationId="{8D9D3CFD-9A86-44D0-AA1E-D1912966767B}"/>
          </ac:spMkLst>
        </pc:spChg>
        <pc:spChg chg="add">
          <ac:chgData name="Bentley, Andrew" userId="8950c434-58e8-4736-be54-190d34a5b637" providerId="ADAL" clId="{79DEE696-DA58-4F91-8D23-8AE2C8FF1E6A}" dt="2018-11-07T13:49:43.846" v="8652"/>
          <ac:spMkLst>
            <pc:docMk/>
            <pc:sldMk cId="4051478151" sldId="396"/>
            <ac:spMk id="96" creationId="{2D674196-185B-4B8D-B5F0-12EA003C0EE8}"/>
          </ac:spMkLst>
        </pc:spChg>
        <pc:spChg chg="add del mod">
          <ac:chgData name="Bentley, Andrew" userId="8950c434-58e8-4736-be54-190d34a5b637" providerId="ADAL" clId="{79DEE696-DA58-4F91-8D23-8AE2C8FF1E6A}" dt="2018-11-07T13:43:11.209" v="8365" actId="20577"/>
          <ac:spMkLst>
            <pc:docMk/>
            <pc:sldMk cId="4051478151" sldId="396"/>
            <ac:spMk id="100" creationId="{592D43B5-724F-48A9-94B3-F6089057716D}"/>
          </ac:spMkLst>
        </pc:spChg>
        <pc:spChg chg="add del mod">
          <ac:chgData name="Bentley, Andrew" userId="8950c434-58e8-4736-be54-190d34a5b637" providerId="ADAL" clId="{79DEE696-DA58-4F91-8D23-8AE2C8FF1E6A}" dt="2018-11-07T13:43:15.449" v="8369" actId="20577"/>
          <ac:spMkLst>
            <pc:docMk/>
            <pc:sldMk cId="4051478151" sldId="396"/>
            <ac:spMk id="102" creationId="{4A2F57BF-ACBB-449B-9108-235D54D8995B}"/>
          </ac:spMkLst>
        </pc:spChg>
        <pc:spChg chg="add del mod">
          <ac:chgData name="Bentley, Andrew" userId="8950c434-58e8-4736-be54-190d34a5b637" providerId="ADAL" clId="{79DEE696-DA58-4F91-8D23-8AE2C8FF1E6A}" dt="2018-11-07T13:43:21.080" v="8373" actId="20577"/>
          <ac:spMkLst>
            <pc:docMk/>
            <pc:sldMk cId="4051478151" sldId="396"/>
            <ac:spMk id="104" creationId="{A4AA358B-AC66-41F3-8C99-D18500FD386E}"/>
          </ac:spMkLst>
        </pc:spChg>
        <pc:spChg chg="add del mod">
          <ac:chgData name="Bentley, Andrew" userId="8950c434-58e8-4736-be54-190d34a5b637" providerId="ADAL" clId="{79DEE696-DA58-4F91-8D23-8AE2C8FF1E6A}" dt="2018-11-07T13:43:25.305" v="8377" actId="20577"/>
          <ac:spMkLst>
            <pc:docMk/>
            <pc:sldMk cId="4051478151" sldId="396"/>
            <ac:spMk id="107" creationId="{9089C9C7-CF50-4155-B46C-43144B4C014D}"/>
          </ac:spMkLst>
        </pc:spChg>
        <pc:spChg chg="add del mod">
          <ac:chgData name="Bentley, Andrew" userId="8950c434-58e8-4736-be54-190d34a5b637" providerId="ADAL" clId="{79DEE696-DA58-4F91-8D23-8AE2C8FF1E6A}" dt="2018-11-07T13:43:28.777" v="8381" actId="20577"/>
          <ac:spMkLst>
            <pc:docMk/>
            <pc:sldMk cId="4051478151" sldId="396"/>
            <ac:spMk id="113" creationId="{A4391FA5-E37F-4B21-9680-E05D2241510B}"/>
          </ac:spMkLst>
        </pc:spChg>
        <pc:spChg chg="add del mod">
          <ac:chgData name="Bentley, Andrew" userId="8950c434-58e8-4736-be54-190d34a5b637" providerId="ADAL" clId="{79DEE696-DA58-4F91-8D23-8AE2C8FF1E6A}" dt="2018-11-07T13:43:32.745" v="8385" actId="20577"/>
          <ac:spMkLst>
            <pc:docMk/>
            <pc:sldMk cId="4051478151" sldId="396"/>
            <ac:spMk id="115" creationId="{17F1F02B-2D0A-4D71-81BC-31CD869AF948}"/>
          </ac:spMkLst>
        </pc:spChg>
        <pc:spChg chg="add del mod">
          <ac:chgData name="Bentley, Andrew" userId="8950c434-58e8-4736-be54-190d34a5b637" providerId="ADAL" clId="{79DEE696-DA58-4F91-8D23-8AE2C8FF1E6A}" dt="2018-11-07T13:43:37.241" v="8389" actId="20577"/>
          <ac:spMkLst>
            <pc:docMk/>
            <pc:sldMk cId="4051478151" sldId="396"/>
            <ac:spMk id="117" creationId="{2AAA8672-6F67-4AC4-94B1-2CE8D71C3BAB}"/>
          </ac:spMkLst>
        </pc:spChg>
        <pc:spChg chg="mod">
          <ac:chgData name="Bentley, Andrew" userId="8950c434-58e8-4736-be54-190d34a5b637" providerId="ADAL" clId="{79DEE696-DA58-4F91-8D23-8AE2C8FF1E6A}" dt="2018-11-07T13:42:39.529" v="8349" actId="14100"/>
          <ac:spMkLst>
            <pc:docMk/>
            <pc:sldMk cId="4051478151" sldId="396"/>
            <ac:spMk id="119" creationId="{07961C61-0DC9-432F-9A8D-01E509E69E0D}"/>
          </ac:spMkLst>
        </pc:spChg>
        <pc:cxnChg chg="mod">
          <ac:chgData name="Bentley, Andrew" userId="8950c434-58e8-4736-be54-190d34a5b637" providerId="ADAL" clId="{79DEE696-DA58-4F91-8D23-8AE2C8FF1E6A}" dt="2018-11-07T13:42:49.828" v="8351" actId="478"/>
          <ac:cxnSpMkLst>
            <pc:docMk/>
            <pc:sldMk cId="4051478151" sldId="396"/>
            <ac:cxnSpMk id="64" creationId="{8EDB0881-7636-47D4-BD7D-B6203CAD8AB7}"/>
          </ac:cxnSpMkLst>
        </pc:cxnChg>
        <pc:cxnChg chg="mod">
          <ac:chgData name="Bentley, Andrew" userId="8950c434-58e8-4736-be54-190d34a5b637" providerId="ADAL" clId="{79DEE696-DA58-4F91-8D23-8AE2C8FF1E6A}" dt="2018-11-07T13:42:49.828" v="8351" actId="478"/>
          <ac:cxnSpMkLst>
            <pc:docMk/>
            <pc:sldMk cId="4051478151" sldId="396"/>
            <ac:cxnSpMk id="93" creationId="{CB75C27B-0B92-4DEC-B057-15470451B35F}"/>
          </ac:cxnSpMkLst>
        </pc:cxnChg>
        <pc:cxnChg chg="mod">
          <ac:chgData name="Bentley, Andrew" userId="8950c434-58e8-4736-be54-190d34a5b637" providerId="ADAL" clId="{79DEE696-DA58-4F91-8D23-8AE2C8FF1E6A}" dt="2018-11-07T13:43:07.009" v="8361" actId="1076"/>
          <ac:cxnSpMkLst>
            <pc:docMk/>
            <pc:sldMk cId="4051478151" sldId="396"/>
            <ac:cxnSpMk id="95" creationId="{6167A62F-59A5-46CF-9738-BF5189AF6978}"/>
          </ac:cxnSpMkLst>
        </pc:cxnChg>
        <pc:cxnChg chg="mod">
          <ac:chgData name="Bentley, Andrew" userId="8950c434-58e8-4736-be54-190d34a5b637" providerId="ADAL" clId="{79DEE696-DA58-4F91-8D23-8AE2C8FF1E6A}" dt="2018-11-07T13:42:49.828" v="8351" actId="478"/>
          <ac:cxnSpMkLst>
            <pc:docMk/>
            <pc:sldMk cId="4051478151" sldId="396"/>
            <ac:cxnSpMk id="101" creationId="{3A25EA46-7CC5-4268-92CC-75C19AB10055}"/>
          </ac:cxnSpMkLst>
        </pc:cxnChg>
        <pc:cxnChg chg="mod">
          <ac:chgData name="Bentley, Andrew" userId="8950c434-58e8-4736-be54-190d34a5b637" providerId="ADAL" clId="{79DEE696-DA58-4F91-8D23-8AE2C8FF1E6A}" dt="2018-11-07T13:42:49.828" v="8351" actId="478"/>
          <ac:cxnSpMkLst>
            <pc:docMk/>
            <pc:sldMk cId="4051478151" sldId="396"/>
            <ac:cxnSpMk id="103" creationId="{68D57534-36D1-4F84-9F18-C1536407ACDF}"/>
          </ac:cxnSpMkLst>
        </pc:cxnChg>
        <pc:cxnChg chg="mod">
          <ac:chgData name="Bentley, Andrew" userId="8950c434-58e8-4736-be54-190d34a5b637" providerId="ADAL" clId="{79DEE696-DA58-4F91-8D23-8AE2C8FF1E6A}" dt="2018-11-07T13:42:49.828" v="8351" actId="478"/>
          <ac:cxnSpMkLst>
            <pc:docMk/>
            <pc:sldMk cId="4051478151" sldId="396"/>
            <ac:cxnSpMk id="106" creationId="{0022033B-2F42-47CA-AA69-A2B200326DB5}"/>
          </ac:cxnSpMkLst>
        </pc:cxnChg>
        <pc:cxnChg chg="mod">
          <ac:chgData name="Bentley, Andrew" userId="8950c434-58e8-4736-be54-190d34a5b637" providerId="ADAL" clId="{79DEE696-DA58-4F91-8D23-8AE2C8FF1E6A}" dt="2018-11-07T13:42:49.828" v="8351" actId="478"/>
          <ac:cxnSpMkLst>
            <pc:docMk/>
            <pc:sldMk cId="4051478151" sldId="396"/>
            <ac:cxnSpMk id="112" creationId="{7A2AD887-D0B2-4A9B-BF81-159E517B5521}"/>
          </ac:cxnSpMkLst>
        </pc:cxnChg>
        <pc:cxnChg chg="mod">
          <ac:chgData name="Bentley, Andrew" userId="8950c434-58e8-4736-be54-190d34a5b637" providerId="ADAL" clId="{79DEE696-DA58-4F91-8D23-8AE2C8FF1E6A}" dt="2018-11-07T13:42:49.828" v="8351" actId="478"/>
          <ac:cxnSpMkLst>
            <pc:docMk/>
            <pc:sldMk cId="4051478151" sldId="396"/>
            <ac:cxnSpMk id="114" creationId="{A3FFD323-516F-419B-9518-82FACF84C361}"/>
          </ac:cxnSpMkLst>
        </pc:cxnChg>
        <pc:cxnChg chg="mod">
          <ac:chgData name="Bentley, Andrew" userId="8950c434-58e8-4736-be54-190d34a5b637" providerId="ADAL" clId="{79DEE696-DA58-4F91-8D23-8AE2C8FF1E6A}" dt="2018-11-07T13:42:49.828" v="8351" actId="478"/>
          <ac:cxnSpMkLst>
            <pc:docMk/>
            <pc:sldMk cId="4051478151" sldId="396"/>
            <ac:cxnSpMk id="116" creationId="{1D30653E-58E1-48FC-B334-93A40B6FA850}"/>
          </ac:cxnSpMkLst>
        </pc:cxnChg>
        <pc:cxnChg chg="mod">
          <ac:chgData name="Bentley, Andrew" userId="8950c434-58e8-4736-be54-190d34a5b637" providerId="ADAL" clId="{79DEE696-DA58-4F91-8D23-8AE2C8FF1E6A}" dt="2018-11-07T13:42:39.529" v="8349" actId="14100"/>
          <ac:cxnSpMkLst>
            <pc:docMk/>
            <pc:sldMk cId="4051478151" sldId="396"/>
            <ac:cxnSpMk id="118" creationId="{D5BB677E-035A-4E6A-BD19-514CADFE59BB}"/>
          </ac:cxnSpMkLst>
        </pc:cxnChg>
        <pc:cxnChg chg="mod">
          <ac:chgData name="Bentley, Andrew" userId="8950c434-58e8-4736-be54-190d34a5b637" providerId="ADAL" clId="{79DEE696-DA58-4F91-8D23-8AE2C8FF1E6A}" dt="2018-11-08T08:55:19.495" v="8871"/>
          <ac:cxnSpMkLst>
            <pc:docMk/>
            <pc:sldMk cId="4051478151" sldId="396"/>
            <ac:cxnSpMk id="150" creationId="{029297FD-06AF-4955-AD40-38EA57360BE1}"/>
          </ac:cxnSpMkLst>
        </pc:cxnChg>
        <pc:cxnChg chg="mod">
          <ac:chgData name="Bentley, Andrew" userId="8950c434-58e8-4736-be54-190d34a5b637" providerId="ADAL" clId="{79DEE696-DA58-4F91-8D23-8AE2C8FF1E6A}" dt="2018-11-08T08:55:19.495" v="8871"/>
          <ac:cxnSpMkLst>
            <pc:docMk/>
            <pc:sldMk cId="4051478151" sldId="396"/>
            <ac:cxnSpMk id="151" creationId="{2F204264-F04B-4E49-8FB7-2F8D962971B1}"/>
          </ac:cxnSpMkLst>
        </pc:cxnChg>
        <pc:cxnChg chg="mod">
          <ac:chgData name="Bentley, Andrew" userId="8950c434-58e8-4736-be54-190d34a5b637" providerId="ADAL" clId="{79DEE696-DA58-4F91-8D23-8AE2C8FF1E6A}" dt="2018-11-08T08:55:19.495" v="8871"/>
          <ac:cxnSpMkLst>
            <pc:docMk/>
            <pc:sldMk cId="4051478151" sldId="396"/>
            <ac:cxnSpMk id="152" creationId="{C370EE34-9BBF-47C6-9360-AB7B5CEFED3D}"/>
          </ac:cxnSpMkLst>
        </pc:cxnChg>
        <pc:cxnChg chg="mod">
          <ac:chgData name="Bentley, Andrew" userId="8950c434-58e8-4736-be54-190d34a5b637" providerId="ADAL" clId="{79DEE696-DA58-4F91-8D23-8AE2C8FF1E6A}" dt="2018-11-08T08:55:19.495" v="8871"/>
          <ac:cxnSpMkLst>
            <pc:docMk/>
            <pc:sldMk cId="4051478151" sldId="396"/>
            <ac:cxnSpMk id="153" creationId="{E610169A-6BFD-42D5-A362-206F23D0204B}"/>
          </ac:cxnSpMkLst>
        </pc:cxnChg>
        <pc:cxnChg chg="mod">
          <ac:chgData name="Bentley, Andrew" userId="8950c434-58e8-4736-be54-190d34a5b637" providerId="ADAL" clId="{79DEE696-DA58-4F91-8D23-8AE2C8FF1E6A}" dt="2018-11-08T08:55:19.495" v="8871"/>
          <ac:cxnSpMkLst>
            <pc:docMk/>
            <pc:sldMk cId="4051478151" sldId="396"/>
            <ac:cxnSpMk id="154" creationId="{608871EC-2B5F-4175-B7E9-823AAC1429AA}"/>
          </ac:cxnSpMkLst>
        </pc:cxnChg>
        <pc:cxnChg chg="mod">
          <ac:chgData name="Bentley, Andrew" userId="8950c434-58e8-4736-be54-190d34a5b637" providerId="ADAL" clId="{79DEE696-DA58-4F91-8D23-8AE2C8FF1E6A}" dt="2018-11-08T08:55:19.495" v="8871"/>
          <ac:cxnSpMkLst>
            <pc:docMk/>
            <pc:sldMk cId="4051478151" sldId="396"/>
            <ac:cxnSpMk id="155" creationId="{40DC27EF-B334-4107-B562-04689043077A}"/>
          </ac:cxnSpMkLst>
        </pc:cxnChg>
        <pc:cxnChg chg="mod">
          <ac:chgData name="Bentley, Andrew" userId="8950c434-58e8-4736-be54-190d34a5b637" providerId="ADAL" clId="{79DEE696-DA58-4F91-8D23-8AE2C8FF1E6A}" dt="2018-11-08T08:55:19.495" v="8871"/>
          <ac:cxnSpMkLst>
            <pc:docMk/>
            <pc:sldMk cId="4051478151" sldId="396"/>
            <ac:cxnSpMk id="156" creationId="{B2328A3A-2E7D-4A6D-9CB2-941DEF3702B1}"/>
          </ac:cxnSpMkLst>
        </pc:cxnChg>
        <pc:cxnChg chg="mod">
          <ac:chgData name="Bentley, Andrew" userId="8950c434-58e8-4736-be54-190d34a5b637" providerId="ADAL" clId="{79DEE696-DA58-4F91-8D23-8AE2C8FF1E6A}" dt="2018-11-08T08:55:19.495" v="8871"/>
          <ac:cxnSpMkLst>
            <pc:docMk/>
            <pc:sldMk cId="4051478151" sldId="396"/>
            <ac:cxnSpMk id="157" creationId="{8A9B1118-B6FE-4BCC-ABF0-ED7DA6000CED}"/>
          </ac:cxnSpMkLst>
        </pc:cxnChg>
        <pc:cxnChg chg="mod">
          <ac:chgData name="Bentley, Andrew" userId="8950c434-58e8-4736-be54-190d34a5b637" providerId="ADAL" clId="{79DEE696-DA58-4F91-8D23-8AE2C8FF1E6A}" dt="2018-11-08T08:55:19.495" v="8871"/>
          <ac:cxnSpMkLst>
            <pc:docMk/>
            <pc:sldMk cId="4051478151" sldId="396"/>
            <ac:cxnSpMk id="158" creationId="{E7B3284E-4110-4F2B-A8B1-E9C4DC47C416}"/>
          </ac:cxnSpMkLst>
        </pc:cxnChg>
        <pc:cxnChg chg="mod">
          <ac:chgData name="Bentley, Andrew" userId="8950c434-58e8-4736-be54-190d34a5b637" providerId="ADAL" clId="{79DEE696-DA58-4F91-8D23-8AE2C8FF1E6A}" dt="2018-11-08T08:55:19.495" v="8871"/>
          <ac:cxnSpMkLst>
            <pc:docMk/>
            <pc:sldMk cId="4051478151" sldId="396"/>
            <ac:cxnSpMk id="159" creationId="{92B6E214-5582-4D8E-B763-5A1045997EC0}"/>
          </ac:cxnSpMkLst>
        </pc:cxnChg>
      </pc:sldChg>
      <pc:sldChg chg="addSp delSp modSp add">
        <pc:chgData name="Bentley, Andrew" userId="8950c434-58e8-4736-be54-190d34a5b637" providerId="ADAL" clId="{79DEE696-DA58-4F91-8D23-8AE2C8FF1E6A}" dt="2018-11-08T08:55:19.495" v="8871"/>
        <pc:sldMkLst>
          <pc:docMk/>
          <pc:sldMk cId="789183226" sldId="397"/>
        </pc:sldMkLst>
        <pc:spChg chg="add del mod">
          <ac:chgData name="Bentley, Andrew" userId="8950c434-58e8-4736-be54-190d34a5b637" providerId="ADAL" clId="{79DEE696-DA58-4F91-8D23-8AE2C8FF1E6A}" dt="2018-11-07T14:01:11.208" v="8722" actId="20577"/>
          <ac:spMkLst>
            <pc:docMk/>
            <pc:sldMk cId="789183226" sldId="397"/>
            <ac:spMk id="65" creationId="{E59D5E36-0150-4419-A53C-4BF3830660DE}"/>
          </ac:spMkLst>
        </pc:spChg>
        <pc:spChg chg="mod">
          <ac:chgData name="Bentley, Andrew" userId="8950c434-58e8-4736-be54-190d34a5b637" providerId="ADAL" clId="{79DEE696-DA58-4F91-8D23-8AE2C8FF1E6A}" dt="2018-11-08T08:55:19.495" v="8871"/>
          <ac:spMkLst>
            <pc:docMk/>
            <pc:sldMk cId="789183226" sldId="397"/>
            <ac:spMk id="69" creationId="{2593BD73-8BCF-4FC7-9600-DC30771A5ACF}"/>
          </ac:spMkLst>
        </pc:spChg>
        <pc:spChg chg="add del">
          <ac:chgData name="Bentley, Andrew" userId="8950c434-58e8-4736-be54-190d34a5b637" providerId="ADAL" clId="{79DEE696-DA58-4F91-8D23-8AE2C8FF1E6A}" dt="2018-11-07T14:00:23.895" v="8696" actId="478"/>
          <ac:spMkLst>
            <pc:docMk/>
            <pc:sldMk cId="789183226" sldId="397"/>
            <ac:spMk id="73" creationId="{A686B8D3-F775-4AC2-A192-8D2DB36DAC57}"/>
          </ac:spMkLst>
        </pc:spChg>
        <pc:spChg chg="add del mod">
          <ac:chgData name="Bentley, Andrew" userId="8950c434-58e8-4736-be54-190d34a5b637" providerId="ADAL" clId="{79DEE696-DA58-4F91-8D23-8AE2C8FF1E6A}" dt="2018-11-07T14:00:23.358" v="8695"/>
          <ac:spMkLst>
            <pc:docMk/>
            <pc:sldMk cId="789183226" sldId="397"/>
            <ac:spMk id="86" creationId="{58386C25-1EC8-4D3C-83CB-BB8467BC5D34}"/>
          </ac:spMkLst>
        </pc:spChg>
        <pc:spChg chg="add del mod">
          <ac:chgData name="Bentley, Andrew" userId="8950c434-58e8-4736-be54-190d34a5b637" providerId="ADAL" clId="{79DEE696-DA58-4F91-8D23-8AE2C8FF1E6A}" dt="2018-11-07T14:00:23.358" v="8695"/>
          <ac:spMkLst>
            <pc:docMk/>
            <pc:sldMk cId="789183226" sldId="397"/>
            <ac:spMk id="88" creationId="{2DC465AC-B0B7-47A3-96EA-BC277404D130}"/>
          </ac:spMkLst>
        </pc:spChg>
        <pc:spChg chg="add del mod">
          <ac:chgData name="Bentley, Andrew" userId="8950c434-58e8-4736-be54-190d34a5b637" providerId="ADAL" clId="{79DEE696-DA58-4F91-8D23-8AE2C8FF1E6A}" dt="2018-11-07T14:02:26.790" v="8743" actId="20577"/>
          <ac:spMkLst>
            <pc:docMk/>
            <pc:sldMk cId="789183226" sldId="397"/>
            <ac:spMk id="94" creationId="{8D9D3CFD-9A86-44D0-AA1E-D1912966767B}"/>
          </ac:spMkLst>
        </pc:spChg>
        <pc:spChg chg="add del mod">
          <ac:chgData name="Bentley, Andrew" userId="8950c434-58e8-4736-be54-190d34a5b637" providerId="ADAL" clId="{79DEE696-DA58-4F91-8D23-8AE2C8FF1E6A}" dt="2018-11-07T14:00:23.358" v="8695"/>
          <ac:spMkLst>
            <pc:docMk/>
            <pc:sldMk cId="789183226" sldId="397"/>
            <ac:spMk id="97" creationId="{B77F1835-E777-4625-A160-C2B842281437}"/>
          </ac:spMkLst>
        </pc:spChg>
        <pc:spChg chg="add del mod">
          <ac:chgData name="Bentley, Andrew" userId="8950c434-58e8-4736-be54-190d34a5b637" providerId="ADAL" clId="{79DEE696-DA58-4F91-8D23-8AE2C8FF1E6A}" dt="2018-11-07T14:00:23.358" v="8695"/>
          <ac:spMkLst>
            <pc:docMk/>
            <pc:sldMk cId="789183226" sldId="397"/>
            <ac:spMk id="98" creationId="{EAB9A0DF-4260-4751-94D8-5CC2C11BAD59}"/>
          </ac:spMkLst>
        </pc:spChg>
        <pc:spChg chg="add del mod">
          <ac:chgData name="Bentley, Andrew" userId="8950c434-58e8-4736-be54-190d34a5b637" providerId="ADAL" clId="{79DEE696-DA58-4F91-8D23-8AE2C8FF1E6A}" dt="2018-11-07T14:00:23.358" v="8695"/>
          <ac:spMkLst>
            <pc:docMk/>
            <pc:sldMk cId="789183226" sldId="397"/>
            <ac:spMk id="99" creationId="{12175F5C-B242-4C14-AD4A-4EF735BA8F93}"/>
          </ac:spMkLst>
        </pc:spChg>
        <pc:spChg chg="add del mod">
          <ac:chgData name="Bentley, Andrew" userId="8950c434-58e8-4736-be54-190d34a5b637" providerId="ADAL" clId="{79DEE696-DA58-4F91-8D23-8AE2C8FF1E6A}" dt="2018-11-07T14:00:57.813" v="8717" actId="20577"/>
          <ac:spMkLst>
            <pc:docMk/>
            <pc:sldMk cId="789183226" sldId="397"/>
            <ac:spMk id="100" creationId="{592D43B5-724F-48A9-94B3-F6089057716D}"/>
          </ac:spMkLst>
        </pc:spChg>
        <pc:spChg chg="add del mod">
          <ac:chgData name="Bentley, Andrew" userId="8950c434-58e8-4736-be54-190d34a5b637" providerId="ADAL" clId="{79DEE696-DA58-4F91-8D23-8AE2C8FF1E6A}" dt="2018-11-07T14:02:52.263" v="8754" actId="20577"/>
          <ac:spMkLst>
            <pc:docMk/>
            <pc:sldMk cId="789183226" sldId="397"/>
            <ac:spMk id="102" creationId="{4A2F57BF-ACBB-449B-9108-235D54D8995B}"/>
          </ac:spMkLst>
        </pc:spChg>
        <pc:spChg chg="add del mod">
          <ac:chgData name="Bentley, Andrew" userId="8950c434-58e8-4736-be54-190d34a5b637" providerId="ADAL" clId="{79DEE696-DA58-4F91-8D23-8AE2C8FF1E6A}" dt="2018-11-07T14:01:04.625" v="8718" actId="207"/>
          <ac:spMkLst>
            <pc:docMk/>
            <pc:sldMk cId="789183226" sldId="397"/>
            <ac:spMk id="104" creationId="{A4AA358B-AC66-41F3-8C99-D18500FD386E}"/>
          </ac:spMkLst>
        </pc:spChg>
        <pc:spChg chg="add del mod">
          <ac:chgData name="Bentley, Andrew" userId="8950c434-58e8-4736-be54-190d34a5b637" providerId="ADAL" clId="{79DEE696-DA58-4F91-8D23-8AE2C8FF1E6A}" dt="2018-11-07T14:02:05.558" v="8740" actId="20577"/>
          <ac:spMkLst>
            <pc:docMk/>
            <pc:sldMk cId="789183226" sldId="397"/>
            <ac:spMk id="107" creationId="{9089C9C7-CF50-4155-B46C-43144B4C014D}"/>
          </ac:spMkLst>
        </pc:spChg>
        <pc:spChg chg="add del mod">
          <ac:chgData name="Bentley, Andrew" userId="8950c434-58e8-4736-be54-190d34a5b637" providerId="ADAL" clId="{79DEE696-DA58-4F91-8D23-8AE2C8FF1E6A}" dt="2018-11-07T14:02:31.349" v="8745" actId="20577"/>
          <ac:spMkLst>
            <pc:docMk/>
            <pc:sldMk cId="789183226" sldId="397"/>
            <ac:spMk id="113" creationId="{A4391FA5-E37F-4B21-9680-E05D2241510B}"/>
          </ac:spMkLst>
        </pc:spChg>
        <pc:spChg chg="add del mod">
          <ac:chgData name="Bentley, Andrew" userId="8950c434-58e8-4736-be54-190d34a5b637" providerId="ADAL" clId="{79DEE696-DA58-4F91-8D23-8AE2C8FF1E6A}" dt="2018-11-07T14:02:38.518" v="8749" actId="20577"/>
          <ac:spMkLst>
            <pc:docMk/>
            <pc:sldMk cId="789183226" sldId="397"/>
            <ac:spMk id="115" creationId="{17F1F02B-2D0A-4D71-81BC-31CD869AF948}"/>
          </ac:spMkLst>
        </pc:spChg>
        <pc:spChg chg="add del mod">
          <ac:chgData name="Bentley, Andrew" userId="8950c434-58e8-4736-be54-190d34a5b637" providerId="ADAL" clId="{79DEE696-DA58-4F91-8D23-8AE2C8FF1E6A}" dt="2018-11-07T14:02:44.902" v="8753" actId="20577"/>
          <ac:spMkLst>
            <pc:docMk/>
            <pc:sldMk cId="789183226" sldId="397"/>
            <ac:spMk id="117" creationId="{2AAA8672-6F67-4AC4-94B1-2CE8D71C3BAB}"/>
          </ac:spMkLst>
        </pc:spChg>
        <pc:spChg chg="add del mod">
          <ac:chgData name="Bentley, Andrew" userId="8950c434-58e8-4736-be54-190d34a5b637" providerId="ADAL" clId="{79DEE696-DA58-4F91-8D23-8AE2C8FF1E6A}" dt="2018-11-07T14:00:34.213" v="8702" actId="20577"/>
          <ac:spMkLst>
            <pc:docMk/>
            <pc:sldMk cId="789183226" sldId="397"/>
            <ac:spMk id="119" creationId="{07961C61-0DC9-432F-9A8D-01E509E69E0D}"/>
          </ac:spMkLst>
        </pc:spChg>
        <pc:spChg chg="add del mod">
          <ac:chgData name="Bentley, Andrew" userId="8950c434-58e8-4736-be54-190d34a5b637" providerId="ADAL" clId="{79DEE696-DA58-4F91-8D23-8AE2C8FF1E6A}" dt="2018-11-07T14:00:23.358" v="8695"/>
          <ac:spMkLst>
            <pc:docMk/>
            <pc:sldMk cId="789183226" sldId="397"/>
            <ac:spMk id="160" creationId="{7E20786A-C4BC-4FD6-BA3D-61A128B935E1}"/>
          </ac:spMkLst>
        </pc:spChg>
        <pc:spChg chg="add del mod">
          <ac:chgData name="Bentley, Andrew" userId="8950c434-58e8-4736-be54-190d34a5b637" providerId="ADAL" clId="{79DEE696-DA58-4F91-8D23-8AE2C8FF1E6A}" dt="2018-11-07T14:00:23.358" v="8695"/>
          <ac:spMkLst>
            <pc:docMk/>
            <pc:sldMk cId="789183226" sldId="397"/>
            <ac:spMk id="161" creationId="{458B505D-5EEF-4930-9071-AD0A7A34D687}"/>
          </ac:spMkLst>
        </pc:spChg>
        <pc:spChg chg="add del mod">
          <ac:chgData name="Bentley, Andrew" userId="8950c434-58e8-4736-be54-190d34a5b637" providerId="ADAL" clId="{79DEE696-DA58-4F91-8D23-8AE2C8FF1E6A}" dt="2018-11-07T14:00:23.358" v="8695"/>
          <ac:spMkLst>
            <pc:docMk/>
            <pc:sldMk cId="789183226" sldId="397"/>
            <ac:spMk id="162" creationId="{59FA73F6-6FA6-4B5D-8DD2-A1D9FB0F00F7}"/>
          </ac:spMkLst>
        </pc:spChg>
        <pc:spChg chg="add del mod">
          <ac:chgData name="Bentley, Andrew" userId="8950c434-58e8-4736-be54-190d34a5b637" providerId="ADAL" clId="{79DEE696-DA58-4F91-8D23-8AE2C8FF1E6A}" dt="2018-11-07T14:00:23.358" v="8695"/>
          <ac:spMkLst>
            <pc:docMk/>
            <pc:sldMk cId="789183226" sldId="397"/>
            <ac:spMk id="163" creationId="{FB0FA0AE-986E-464A-9FE7-1BFF624972C6}"/>
          </ac:spMkLst>
        </pc:spChg>
        <pc:spChg chg="add del mod">
          <ac:chgData name="Bentley, Andrew" userId="8950c434-58e8-4736-be54-190d34a5b637" providerId="ADAL" clId="{79DEE696-DA58-4F91-8D23-8AE2C8FF1E6A}" dt="2018-11-07T14:00:23.358" v="8695"/>
          <ac:spMkLst>
            <pc:docMk/>
            <pc:sldMk cId="789183226" sldId="397"/>
            <ac:spMk id="164" creationId="{CCA7FFE6-94DF-4477-9024-54C86B9CC24D}"/>
          </ac:spMkLst>
        </pc:spChg>
        <pc:spChg chg="add del mod">
          <ac:chgData name="Bentley, Andrew" userId="8950c434-58e8-4736-be54-190d34a5b637" providerId="ADAL" clId="{79DEE696-DA58-4F91-8D23-8AE2C8FF1E6A}" dt="2018-11-07T14:02:59.398" v="8755" actId="478"/>
          <ac:spMkLst>
            <pc:docMk/>
            <pc:sldMk cId="789183226" sldId="397"/>
            <ac:spMk id="165" creationId="{97EA4E6D-6935-4281-86C9-3F11AC725A0E}"/>
          </ac:spMkLst>
        </pc:spChg>
        <pc:spChg chg="add del mod">
          <ac:chgData name="Bentley, Andrew" userId="8950c434-58e8-4736-be54-190d34a5b637" providerId="ADAL" clId="{79DEE696-DA58-4F91-8D23-8AE2C8FF1E6A}" dt="2018-11-07T14:02:59.398" v="8755" actId="478"/>
          <ac:spMkLst>
            <pc:docMk/>
            <pc:sldMk cId="789183226" sldId="397"/>
            <ac:spMk id="166" creationId="{7D276615-7A0A-442B-A3FD-8CD50B01C90F}"/>
          </ac:spMkLst>
        </pc:spChg>
        <pc:spChg chg="add del mod">
          <ac:chgData name="Bentley, Andrew" userId="8950c434-58e8-4736-be54-190d34a5b637" providerId="ADAL" clId="{79DEE696-DA58-4F91-8D23-8AE2C8FF1E6A}" dt="2018-11-07T14:02:59.398" v="8755" actId="478"/>
          <ac:spMkLst>
            <pc:docMk/>
            <pc:sldMk cId="789183226" sldId="397"/>
            <ac:spMk id="167" creationId="{473354B1-E1A9-48BB-81C3-F81A106832AF}"/>
          </ac:spMkLst>
        </pc:spChg>
        <pc:spChg chg="add del mod">
          <ac:chgData name="Bentley, Andrew" userId="8950c434-58e8-4736-be54-190d34a5b637" providerId="ADAL" clId="{79DEE696-DA58-4F91-8D23-8AE2C8FF1E6A}" dt="2018-11-07T14:02:59.398" v="8755" actId="478"/>
          <ac:spMkLst>
            <pc:docMk/>
            <pc:sldMk cId="789183226" sldId="397"/>
            <ac:spMk id="168" creationId="{81DC657D-8B2F-468D-8A3C-63194EDF7185}"/>
          </ac:spMkLst>
        </pc:spChg>
        <pc:spChg chg="add del mod">
          <ac:chgData name="Bentley, Andrew" userId="8950c434-58e8-4736-be54-190d34a5b637" providerId="ADAL" clId="{79DEE696-DA58-4F91-8D23-8AE2C8FF1E6A}" dt="2018-11-07T14:02:59.398" v="8755" actId="478"/>
          <ac:spMkLst>
            <pc:docMk/>
            <pc:sldMk cId="789183226" sldId="397"/>
            <ac:spMk id="169" creationId="{04B28565-2CF8-4C34-A936-7F1570050342}"/>
          </ac:spMkLst>
        </pc:spChg>
        <pc:spChg chg="add del mod">
          <ac:chgData name="Bentley, Andrew" userId="8950c434-58e8-4736-be54-190d34a5b637" providerId="ADAL" clId="{79DEE696-DA58-4F91-8D23-8AE2C8FF1E6A}" dt="2018-11-07T14:02:59.398" v="8755" actId="478"/>
          <ac:spMkLst>
            <pc:docMk/>
            <pc:sldMk cId="789183226" sldId="397"/>
            <ac:spMk id="170" creationId="{7CE11280-6CDD-4621-96AE-CBB541F6B472}"/>
          </ac:spMkLst>
        </pc:spChg>
        <pc:spChg chg="add del mod">
          <ac:chgData name="Bentley, Andrew" userId="8950c434-58e8-4736-be54-190d34a5b637" providerId="ADAL" clId="{79DEE696-DA58-4F91-8D23-8AE2C8FF1E6A}" dt="2018-11-07T14:02:59.398" v="8755" actId="478"/>
          <ac:spMkLst>
            <pc:docMk/>
            <pc:sldMk cId="789183226" sldId="397"/>
            <ac:spMk id="171" creationId="{7AB6DD04-9105-43CE-B6AA-6DC025FCB83A}"/>
          </ac:spMkLst>
        </pc:spChg>
        <pc:spChg chg="add del mod">
          <ac:chgData name="Bentley, Andrew" userId="8950c434-58e8-4736-be54-190d34a5b637" providerId="ADAL" clId="{79DEE696-DA58-4F91-8D23-8AE2C8FF1E6A}" dt="2018-11-07T14:02:59.398" v="8755" actId="478"/>
          <ac:spMkLst>
            <pc:docMk/>
            <pc:sldMk cId="789183226" sldId="397"/>
            <ac:spMk id="172" creationId="{CD0E1F1D-8FA1-46B7-A37F-8700F9CB342C}"/>
          </ac:spMkLst>
        </pc:spChg>
        <pc:spChg chg="add del mod">
          <ac:chgData name="Bentley, Andrew" userId="8950c434-58e8-4736-be54-190d34a5b637" providerId="ADAL" clId="{79DEE696-DA58-4F91-8D23-8AE2C8FF1E6A}" dt="2018-11-07T14:02:59.398" v="8755" actId="478"/>
          <ac:spMkLst>
            <pc:docMk/>
            <pc:sldMk cId="789183226" sldId="397"/>
            <ac:spMk id="173" creationId="{4B36B26B-5D13-48FC-8522-3BD2E3A25EBC}"/>
          </ac:spMkLst>
        </pc:spChg>
        <pc:spChg chg="add del mod">
          <ac:chgData name="Bentley, Andrew" userId="8950c434-58e8-4736-be54-190d34a5b637" providerId="ADAL" clId="{79DEE696-DA58-4F91-8D23-8AE2C8FF1E6A}" dt="2018-11-07T14:03:04.182" v="8758" actId="478"/>
          <ac:spMkLst>
            <pc:docMk/>
            <pc:sldMk cId="789183226" sldId="397"/>
            <ac:spMk id="174" creationId="{1F0F2D20-9B09-47E9-9935-D6CD16C015B4}"/>
          </ac:spMkLst>
        </pc:spChg>
        <pc:cxnChg chg="mod">
          <ac:chgData name="Bentley, Andrew" userId="8950c434-58e8-4736-be54-190d34a5b637" providerId="ADAL" clId="{79DEE696-DA58-4F91-8D23-8AE2C8FF1E6A}" dt="2018-11-07T14:00:23.895" v="8696" actId="478"/>
          <ac:cxnSpMkLst>
            <pc:docMk/>
            <pc:sldMk cId="789183226" sldId="397"/>
            <ac:cxnSpMk id="64" creationId="{8EDB0881-7636-47D4-BD7D-B6203CAD8AB7}"/>
          </ac:cxnSpMkLst>
        </pc:cxnChg>
        <pc:cxnChg chg="mod">
          <ac:chgData name="Bentley, Andrew" userId="8950c434-58e8-4736-be54-190d34a5b637" providerId="ADAL" clId="{79DEE696-DA58-4F91-8D23-8AE2C8FF1E6A}" dt="2018-11-07T14:00:23.895" v="8696" actId="478"/>
          <ac:cxnSpMkLst>
            <pc:docMk/>
            <pc:sldMk cId="789183226" sldId="397"/>
            <ac:cxnSpMk id="93" creationId="{CB75C27B-0B92-4DEC-B057-15470451B35F}"/>
          </ac:cxnSpMkLst>
        </pc:cxnChg>
        <pc:cxnChg chg="mod">
          <ac:chgData name="Bentley, Andrew" userId="8950c434-58e8-4736-be54-190d34a5b637" providerId="ADAL" clId="{79DEE696-DA58-4F91-8D23-8AE2C8FF1E6A}" dt="2018-11-07T14:00:23.895" v="8696" actId="478"/>
          <ac:cxnSpMkLst>
            <pc:docMk/>
            <pc:sldMk cId="789183226" sldId="397"/>
            <ac:cxnSpMk id="95" creationId="{6167A62F-59A5-46CF-9738-BF5189AF6978}"/>
          </ac:cxnSpMkLst>
        </pc:cxnChg>
        <pc:cxnChg chg="mod">
          <ac:chgData name="Bentley, Andrew" userId="8950c434-58e8-4736-be54-190d34a5b637" providerId="ADAL" clId="{79DEE696-DA58-4F91-8D23-8AE2C8FF1E6A}" dt="2018-11-07T14:00:43.448" v="8709" actId="1076"/>
          <ac:cxnSpMkLst>
            <pc:docMk/>
            <pc:sldMk cId="789183226" sldId="397"/>
            <ac:cxnSpMk id="101" creationId="{3A25EA46-7CC5-4268-92CC-75C19AB10055}"/>
          </ac:cxnSpMkLst>
        </pc:cxnChg>
        <pc:cxnChg chg="mod">
          <ac:chgData name="Bentley, Andrew" userId="8950c434-58e8-4736-be54-190d34a5b637" providerId="ADAL" clId="{79DEE696-DA58-4F91-8D23-8AE2C8FF1E6A}" dt="2018-11-07T14:00:23.895" v="8696" actId="478"/>
          <ac:cxnSpMkLst>
            <pc:docMk/>
            <pc:sldMk cId="789183226" sldId="397"/>
            <ac:cxnSpMk id="103" creationId="{68D57534-36D1-4F84-9F18-C1536407ACDF}"/>
          </ac:cxnSpMkLst>
        </pc:cxnChg>
        <pc:cxnChg chg="mod">
          <ac:chgData name="Bentley, Andrew" userId="8950c434-58e8-4736-be54-190d34a5b637" providerId="ADAL" clId="{79DEE696-DA58-4F91-8D23-8AE2C8FF1E6A}" dt="2018-11-07T14:00:23.895" v="8696" actId="478"/>
          <ac:cxnSpMkLst>
            <pc:docMk/>
            <pc:sldMk cId="789183226" sldId="397"/>
            <ac:cxnSpMk id="106" creationId="{0022033B-2F42-47CA-AA69-A2B200326DB5}"/>
          </ac:cxnSpMkLst>
        </pc:cxnChg>
        <pc:cxnChg chg="mod">
          <ac:chgData name="Bentley, Andrew" userId="8950c434-58e8-4736-be54-190d34a5b637" providerId="ADAL" clId="{79DEE696-DA58-4F91-8D23-8AE2C8FF1E6A}" dt="2018-11-07T14:00:23.895" v="8696" actId="478"/>
          <ac:cxnSpMkLst>
            <pc:docMk/>
            <pc:sldMk cId="789183226" sldId="397"/>
            <ac:cxnSpMk id="112" creationId="{7A2AD887-D0B2-4A9B-BF81-159E517B5521}"/>
          </ac:cxnSpMkLst>
        </pc:cxnChg>
        <pc:cxnChg chg="mod">
          <ac:chgData name="Bentley, Andrew" userId="8950c434-58e8-4736-be54-190d34a5b637" providerId="ADAL" clId="{79DEE696-DA58-4F91-8D23-8AE2C8FF1E6A}" dt="2018-11-07T14:00:23.895" v="8696" actId="478"/>
          <ac:cxnSpMkLst>
            <pc:docMk/>
            <pc:sldMk cId="789183226" sldId="397"/>
            <ac:cxnSpMk id="114" creationId="{A3FFD323-516F-419B-9518-82FACF84C361}"/>
          </ac:cxnSpMkLst>
        </pc:cxnChg>
        <pc:cxnChg chg="mod">
          <ac:chgData name="Bentley, Andrew" userId="8950c434-58e8-4736-be54-190d34a5b637" providerId="ADAL" clId="{79DEE696-DA58-4F91-8D23-8AE2C8FF1E6A}" dt="2018-11-07T14:00:23.895" v="8696" actId="478"/>
          <ac:cxnSpMkLst>
            <pc:docMk/>
            <pc:sldMk cId="789183226" sldId="397"/>
            <ac:cxnSpMk id="116" creationId="{1D30653E-58E1-48FC-B334-93A40B6FA850}"/>
          </ac:cxnSpMkLst>
        </pc:cxnChg>
        <pc:cxnChg chg="mod">
          <ac:chgData name="Bentley, Andrew" userId="8950c434-58e8-4736-be54-190d34a5b637" providerId="ADAL" clId="{79DEE696-DA58-4F91-8D23-8AE2C8FF1E6A}" dt="2018-11-07T14:00:23.895" v="8696" actId="478"/>
          <ac:cxnSpMkLst>
            <pc:docMk/>
            <pc:sldMk cId="789183226" sldId="397"/>
            <ac:cxnSpMk id="118" creationId="{D5BB677E-035A-4E6A-BD19-514CADFE59BB}"/>
          </ac:cxnSpMkLst>
        </pc:cxnChg>
        <pc:cxnChg chg="mod">
          <ac:chgData name="Bentley, Andrew" userId="8950c434-58e8-4736-be54-190d34a5b637" providerId="ADAL" clId="{79DEE696-DA58-4F91-8D23-8AE2C8FF1E6A}" dt="2018-11-08T08:55:19.495" v="8871"/>
          <ac:cxnSpMkLst>
            <pc:docMk/>
            <pc:sldMk cId="789183226" sldId="397"/>
            <ac:cxnSpMk id="150" creationId="{029297FD-06AF-4955-AD40-38EA57360BE1}"/>
          </ac:cxnSpMkLst>
        </pc:cxnChg>
        <pc:cxnChg chg="mod">
          <ac:chgData name="Bentley, Andrew" userId="8950c434-58e8-4736-be54-190d34a5b637" providerId="ADAL" clId="{79DEE696-DA58-4F91-8D23-8AE2C8FF1E6A}" dt="2018-11-08T08:55:19.495" v="8871"/>
          <ac:cxnSpMkLst>
            <pc:docMk/>
            <pc:sldMk cId="789183226" sldId="397"/>
            <ac:cxnSpMk id="151" creationId="{2F204264-F04B-4E49-8FB7-2F8D962971B1}"/>
          </ac:cxnSpMkLst>
        </pc:cxnChg>
        <pc:cxnChg chg="mod">
          <ac:chgData name="Bentley, Andrew" userId="8950c434-58e8-4736-be54-190d34a5b637" providerId="ADAL" clId="{79DEE696-DA58-4F91-8D23-8AE2C8FF1E6A}" dt="2018-11-08T08:55:19.495" v="8871"/>
          <ac:cxnSpMkLst>
            <pc:docMk/>
            <pc:sldMk cId="789183226" sldId="397"/>
            <ac:cxnSpMk id="152" creationId="{C370EE34-9BBF-47C6-9360-AB7B5CEFED3D}"/>
          </ac:cxnSpMkLst>
        </pc:cxnChg>
        <pc:cxnChg chg="mod">
          <ac:chgData name="Bentley, Andrew" userId="8950c434-58e8-4736-be54-190d34a5b637" providerId="ADAL" clId="{79DEE696-DA58-4F91-8D23-8AE2C8FF1E6A}" dt="2018-11-08T08:55:19.495" v="8871"/>
          <ac:cxnSpMkLst>
            <pc:docMk/>
            <pc:sldMk cId="789183226" sldId="397"/>
            <ac:cxnSpMk id="153" creationId="{E610169A-6BFD-42D5-A362-206F23D0204B}"/>
          </ac:cxnSpMkLst>
        </pc:cxnChg>
        <pc:cxnChg chg="mod">
          <ac:chgData name="Bentley, Andrew" userId="8950c434-58e8-4736-be54-190d34a5b637" providerId="ADAL" clId="{79DEE696-DA58-4F91-8D23-8AE2C8FF1E6A}" dt="2018-11-08T08:55:19.495" v="8871"/>
          <ac:cxnSpMkLst>
            <pc:docMk/>
            <pc:sldMk cId="789183226" sldId="397"/>
            <ac:cxnSpMk id="154" creationId="{608871EC-2B5F-4175-B7E9-823AAC1429AA}"/>
          </ac:cxnSpMkLst>
        </pc:cxnChg>
        <pc:cxnChg chg="mod">
          <ac:chgData name="Bentley, Andrew" userId="8950c434-58e8-4736-be54-190d34a5b637" providerId="ADAL" clId="{79DEE696-DA58-4F91-8D23-8AE2C8FF1E6A}" dt="2018-11-08T08:55:19.495" v="8871"/>
          <ac:cxnSpMkLst>
            <pc:docMk/>
            <pc:sldMk cId="789183226" sldId="397"/>
            <ac:cxnSpMk id="155" creationId="{40DC27EF-B334-4107-B562-04689043077A}"/>
          </ac:cxnSpMkLst>
        </pc:cxnChg>
        <pc:cxnChg chg="mod">
          <ac:chgData name="Bentley, Andrew" userId="8950c434-58e8-4736-be54-190d34a5b637" providerId="ADAL" clId="{79DEE696-DA58-4F91-8D23-8AE2C8FF1E6A}" dt="2018-11-08T08:55:19.495" v="8871"/>
          <ac:cxnSpMkLst>
            <pc:docMk/>
            <pc:sldMk cId="789183226" sldId="397"/>
            <ac:cxnSpMk id="156" creationId="{B2328A3A-2E7D-4A6D-9CB2-941DEF3702B1}"/>
          </ac:cxnSpMkLst>
        </pc:cxnChg>
        <pc:cxnChg chg="mod">
          <ac:chgData name="Bentley, Andrew" userId="8950c434-58e8-4736-be54-190d34a5b637" providerId="ADAL" clId="{79DEE696-DA58-4F91-8D23-8AE2C8FF1E6A}" dt="2018-11-08T08:55:19.495" v="8871"/>
          <ac:cxnSpMkLst>
            <pc:docMk/>
            <pc:sldMk cId="789183226" sldId="397"/>
            <ac:cxnSpMk id="157" creationId="{8A9B1118-B6FE-4BCC-ABF0-ED7DA6000CED}"/>
          </ac:cxnSpMkLst>
        </pc:cxnChg>
        <pc:cxnChg chg="mod">
          <ac:chgData name="Bentley, Andrew" userId="8950c434-58e8-4736-be54-190d34a5b637" providerId="ADAL" clId="{79DEE696-DA58-4F91-8D23-8AE2C8FF1E6A}" dt="2018-11-08T08:55:19.495" v="8871"/>
          <ac:cxnSpMkLst>
            <pc:docMk/>
            <pc:sldMk cId="789183226" sldId="397"/>
            <ac:cxnSpMk id="158" creationId="{E7B3284E-4110-4F2B-A8B1-E9C4DC47C416}"/>
          </ac:cxnSpMkLst>
        </pc:cxnChg>
        <pc:cxnChg chg="mod">
          <ac:chgData name="Bentley, Andrew" userId="8950c434-58e8-4736-be54-190d34a5b637" providerId="ADAL" clId="{79DEE696-DA58-4F91-8D23-8AE2C8FF1E6A}" dt="2018-11-08T08:55:19.495" v="8871"/>
          <ac:cxnSpMkLst>
            <pc:docMk/>
            <pc:sldMk cId="789183226" sldId="397"/>
            <ac:cxnSpMk id="159" creationId="{92B6E214-5582-4D8E-B763-5A1045997EC0}"/>
          </ac:cxnSpMkLst>
        </pc:cxnChg>
      </pc:sldChg>
      <pc:sldChg chg="addSp delSp modSp add ord">
        <pc:chgData name="Bentley, Andrew" userId="8950c434-58e8-4736-be54-190d34a5b637" providerId="ADAL" clId="{79DEE696-DA58-4F91-8D23-8AE2C8FF1E6A}" dt="2018-11-07T14:09:34.260" v="8792" actId="478"/>
        <pc:sldMkLst>
          <pc:docMk/>
          <pc:sldMk cId="3607469640" sldId="398"/>
        </pc:sldMkLst>
        <pc:spChg chg="del">
          <ac:chgData name="Bentley, Andrew" userId="8950c434-58e8-4736-be54-190d34a5b637" providerId="ADAL" clId="{79DEE696-DA58-4F91-8D23-8AE2C8FF1E6A}" dt="2018-11-07T14:09:34.260" v="8792" actId="478"/>
          <ac:spMkLst>
            <pc:docMk/>
            <pc:sldMk cId="3607469640" sldId="398"/>
            <ac:spMk id="9" creationId="{BE1F049D-5B77-4BBF-BFD2-43C825B89D9D}"/>
          </ac:spMkLst>
        </pc:spChg>
        <pc:spChg chg="add del mod">
          <ac:chgData name="Bentley, Andrew" userId="8950c434-58e8-4736-be54-190d34a5b637" providerId="ADAL" clId="{79DEE696-DA58-4F91-8D23-8AE2C8FF1E6A}" dt="2018-11-07T14:09:18.548" v="8788" actId="478"/>
          <ac:spMkLst>
            <pc:docMk/>
            <pc:sldMk cId="3607469640" sldId="398"/>
            <ac:spMk id="66" creationId="{7C740400-3A01-4CC0-93F3-D2F802AB22C3}"/>
          </ac:spMkLst>
        </pc:spChg>
        <pc:spChg chg="del mod">
          <ac:chgData name="Bentley, Andrew" userId="8950c434-58e8-4736-be54-190d34a5b637" providerId="ADAL" clId="{79DEE696-DA58-4F91-8D23-8AE2C8FF1E6A}" dt="2018-11-07T14:09:20.804" v="8789" actId="478"/>
          <ac:spMkLst>
            <pc:docMk/>
            <pc:sldMk cId="3607469640" sldId="398"/>
            <ac:spMk id="67" creationId="{A18DD474-1F51-4C53-9420-CA83DC83CDAF}"/>
          </ac:spMkLst>
        </pc:spChg>
        <pc:spChg chg="del mod">
          <ac:chgData name="Bentley, Andrew" userId="8950c434-58e8-4736-be54-190d34a5b637" providerId="ADAL" clId="{79DEE696-DA58-4F91-8D23-8AE2C8FF1E6A}" dt="2018-11-07T14:09:23.509" v="8790" actId="478"/>
          <ac:spMkLst>
            <pc:docMk/>
            <pc:sldMk cId="3607469640" sldId="398"/>
            <ac:spMk id="68" creationId="{950F6EA6-7327-41E3-A6C3-F045AF56309F}"/>
          </ac:spMkLst>
        </pc:spChg>
        <pc:spChg chg="del mod">
          <ac:chgData name="Bentley, Andrew" userId="8950c434-58e8-4736-be54-190d34a5b637" providerId="ADAL" clId="{79DEE696-DA58-4F91-8D23-8AE2C8FF1E6A}" dt="2018-11-07T14:06:26.902" v="8775" actId="478"/>
          <ac:spMkLst>
            <pc:docMk/>
            <pc:sldMk cId="3607469640" sldId="398"/>
            <ac:spMk id="69" creationId="{2593BD73-8BCF-4FC7-9600-DC30771A5ACF}"/>
          </ac:spMkLst>
        </pc:spChg>
        <pc:spChg chg="del">
          <ac:chgData name="Bentley, Andrew" userId="8950c434-58e8-4736-be54-190d34a5b637" providerId="ADAL" clId="{79DEE696-DA58-4F91-8D23-8AE2C8FF1E6A}" dt="2018-11-07T14:09:30.100" v="8791" actId="478"/>
          <ac:spMkLst>
            <pc:docMk/>
            <pc:sldMk cId="3607469640" sldId="398"/>
            <ac:spMk id="70" creationId="{5C076EB0-E76F-4E2B-90AB-E81535699703}"/>
          </ac:spMkLst>
        </pc:spChg>
        <pc:cxnChg chg="mod">
          <ac:chgData name="Bentley, Andrew" userId="8950c434-58e8-4736-be54-190d34a5b637" providerId="ADAL" clId="{79DEE696-DA58-4F91-8D23-8AE2C8FF1E6A}" dt="2018-11-07T14:09:18.548" v="8788" actId="478"/>
          <ac:cxnSpMkLst>
            <pc:docMk/>
            <pc:sldMk cId="3607469640" sldId="398"/>
            <ac:cxnSpMk id="120" creationId="{D1BEE8E0-F5A4-4C2E-8EE0-661C3C032897}"/>
          </ac:cxnSpMkLst>
        </pc:cxnChg>
        <pc:cxnChg chg="mod">
          <ac:chgData name="Bentley, Andrew" userId="8950c434-58e8-4736-be54-190d34a5b637" providerId="ADAL" clId="{79DEE696-DA58-4F91-8D23-8AE2C8FF1E6A}" dt="2018-11-07T14:09:18.548" v="8788" actId="478"/>
          <ac:cxnSpMkLst>
            <pc:docMk/>
            <pc:sldMk cId="3607469640" sldId="398"/>
            <ac:cxnSpMk id="121" creationId="{AD793F50-BE80-45ED-B62E-F7B94A23E66D}"/>
          </ac:cxnSpMkLst>
        </pc:cxnChg>
        <pc:cxnChg chg="mod">
          <ac:chgData name="Bentley, Andrew" userId="8950c434-58e8-4736-be54-190d34a5b637" providerId="ADAL" clId="{79DEE696-DA58-4F91-8D23-8AE2C8FF1E6A}" dt="2018-11-07T14:09:18.548" v="8788" actId="478"/>
          <ac:cxnSpMkLst>
            <pc:docMk/>
            <pc:sldMk cId="3607469640" sldId="398"/>
            <ac:cxnSpMk id="122" creationId="{48ABD14A-6B5E-4A32-B489-EE07706BC834}"/>
          </ac:cxnSpMkLst>
        </pc:cxnChg>
        <pc:cxnChg chg="mod">
          <ac:chgData name="Bentley, Andrew" userId="8950c434-58e8-4736-be54-190d34a5b637" providerId="ADAL" clId="{79DEE696-DA58-4F91-8D23-8AE2C8FF1E6A}" dt="2018-11-07T14:09:18.548" v="8788" actId="478"/>
          <ac:cxnSpMkLst>
            <pc:docMk/>
            <pc:sldMk cId="3607469640" sldId="398"/>
            <ac:cxnSpMk id="123" creationId="{FB2717C1-D23F-44C1-9B14-FE0518ECE143}"/>
          </ac:cxnSpMkLst>
        </pc:cxnChg>
        <pc:cxnChg chg="mod">
          <ac:chgData name="Bentley, Andrew" userId="8950c434-58e8-4736-be54-190d34a5b637" providerId="ADAL" clId="{79DEE696-DA58-4F91-8D23-8AE2C8FF1E6A}" dt="2018-11-07T14:09:18.548" v="8788" actId="478"/>
          <ac:cxnSpMkLst>
            <pc:docMk/>
            <pc:sldMk cId="3607469640" sldId="398"/>
            <ac:cxnSpMk id="124" creationId="{494FA6F9-CB17-47C0-A32F-80876FC90DB3}"/>
          </ac:cxnSpMkLst>
        </pc:cxnChg>
        <pc:cxnChg chg="mod">
          <ac:chgData name="Bentley, Andrew" userId="8950c434-58e8-4736-be54-190d34a5b637" providerId="ADAL" clId="{79DEE696-DA58-4F91-8D23-8AE2C8FF1E6A}" dt="2018-11-07T14:09:18.548" v="8788" actId="478"/>
          <ac:cxnSpMkLst>
            <pc:docMk/>
            <pc:sldMk cId="3607469640" sldId="398"/>
            <ac:cxnSpMk id="125" creationId="{6E8358A6-B5C3-4F8F-8F27-B14F1CBA89FD}"/>
          </ac:cxnSpMkLst>
        </pc:cxnChg>
        <pc:cxnChg chg="mod">
          <ac:chgData name="Bentley, Andrew" userId="8950c434-58e8-4736-be54-190d34a5b637" providerId="ADAL" clId="{79DEE696-DA58-4F91-8D23-8AE2C8FF1E6A}" dt="2018-11-07T14:09:18.548" v="8788" actId="478"/>
          <ac:cxnSpMkLst>
            <pc:docMk/>
            <pc:sldMk cId="3607469640" sldId="398"/>
            <ac:cxnSpMk id="126" creationId="{3EBC1713-444A-408D-9B13-8A9C08694214}"/>
          </ac:cxnSpMkLst>
        </pc:cxnChg>
        <pc:cxnChg chg="mod">
          <ac:chgData name="Bentley, Andrew" userId="8950c434-58e8-4736-be54-190d34a5b637" providerId="ADAL" clId="{79DEE696-DA58-4F91-8D23-8AE2C8FF1E6A}" dt="2018-11-07T14:09:18.548" v="8788" actId="478"/>
          <ac:cxnSpMkLst>
            <pc:docMk/>
            <pc:sldMk cId="3607469640" sldId="398"/>
            <ac:cxnSpMk id="127" creationId="{A2FD20E6-F3B2-4169-A7F5-841076A7B2DE}"/>
          </ac:cxnSpMkLst>
        </pc:cxnChg>
        <pc:cxnChg chg="mod">
          <ac:chgData name="Bentley, Andrew" userId="8950c434-58e8-4736-be54-190d34a5b637" providerId="ADAL" clId="{79DEE696-DA58-4F91-8D23-8AE2C8FF1E6A}" dt="2018-11-07T14:09:18.548" v="8788" actId="478"/>
          <ac:cxnSpMkLst>
            <pc:docMk/>
            <pc:sldMk cId="3607469640" sldId="398"/>
            <ac:cxnSpMk id="128" creationId="{641059D8-9FC0-47DF-9B5A-DDE332323DCE}"/>
          </ac:cxnSpMkLst>
        </pc:cxnChg>
        <pc:cxnChg chg="mod">
          <ac:chgData name="Bentley, Andrew" userId="8950c434-58e8-4736-be54-190d34a5b637" providerId="ADAL" clId="{79DEE696-DA58-4F91-8D23-8AE2C8FF1E6A}" dt="2018-11-07T14:09:18.548" v="8788" actId="478"/>
          <ac:cxnSpMkLst>
            <pc:docMk/>
            <pc:sldMk cId="3607469640" sldId="398"/>
            <ac:cxnSpMk id="129" creationId="{11CB9D22-86BF-4549-8601-F7C2E391EE08}"/>
          </ac:cxnSpMkLst>
        </pc:cxnChg>
        <pc:cxnChg chg="mod">
          <ac:chgData name="Bentley, Andrew" userId="8950c434-58e8-4736-be54-190d34a5b637" providerId="ADAL" clId="{79DEE696-DA58-4F91-8D23-8AE2C8FF1E6A}" dt="2018-11-07T14:09:20.804" v="8789" actId="478"/>
          <ac:cxnSpMkLst>
            <pc:docMk/>
            <pc:sldMk cId="3607469640" sldId="398"/>
            <ac:cxnSpMk id="130" creationId="{6BC8F497-28DA-4DDC-B74B-7D21DD6DD021}"/>
          </ac:cxnSpMkLst>
        </pc:cxnChg>
        <pc:cxnChg chg="mod">
          <ac:chgData name="Bentley, Andrew" userId="8950c434-58e8-4736-be54-190d34a5b637" providerId="ADAL" clId="{79DEE696-DA58-4F91-8D23-8AE2C8FF1E6A}" dt="2018-11-07T14:09:20.804" v="8789" actId="478"/>
          <ac:cxnSpMkLst>
            <pc:docMk/>
            <pc:sldMk cId="3607469640" sldId="398"/>
            <ac:cxnSpMk id="131" creationId="{FD27594B-EDE8-4CBB-A652-BE541AF339B4}"/>
          </ac:cxnSpMkLst>
        </pc:cxnChg>
        <pc:cxnChg chg="mod">
          <ac:chgData name="Bentley, Andrew" userId="8950c434-58e8-4736-be54-190d34a5b637" providerId="ADAL" clId="{79DEE696-DA58-4F91-8D23-8AE2C8FF1E6A}" dt="2018-11-07T14:09:20.804" v="8789" actId="478"/>
          <ac:cxnSpMkLst>
            <pc:docMk/>
            <pc:sldMk cId="3607469640" sldId="398"/>
            <ac:cxnSpMk id="132" creationId="{FC0D78C1-9472-4FA8-AF7E-6B0DB0E62FCF}"/>
          </ac:cxnSpMkLst>
        </pc:cxnChg>
        <pc:cxnChg chg="mod">
          <ac:chgData name="Bentley, Andrew" userId="8950c434-58e8-4736-be54-190d34a5b637" providerId="ADAL" clId="{79DEE696-DA58-4F91-8D23-8AE2C8FF1E6A}" dt="2018-11-07T14:09:20.804" v="8789" actId="478"/>
          <ac:cxnSpMkLst>
            <pc:docMk/>
            <pc:sldMk cId="3607469640" sldId="398"/>
            <ac:cxnSpMk id="133" creationId="{35E95BFB-287E-435A-B29E-C599845A3B64}"/>
          </ac:cxnSpMkLst>
        </pc:cxnChg>
        <pc:cxnChg chg="mod">
          <ac:chgData name="Bentley, Andrew" userId="8950c434-58e8-4736-be54-190d34a5b637" providerId="ADAL" clId="{79DEE696-DA58-4F91-8D23-8AE2C8FF1E6A}" dt="2018-11-07T14:09:20.804" v="8789" actId="478"/>
          <ac:cxnSpMkLst>
            <pc:docMk/>
            <pc:sldMk cId="3607469640" sldId="398"/>
            <ac:cxnSpMk id="134" creationId="{05908B7D-E32B-4D56-B296-E94426F82C84}"/>
          </ac:cxnSpMkLst>
        </pc:cxnChg>
        <pc:cxnChg chg="mod">
          <ac:chgData name="Bentley, Andrew" userId="8950c434-58e8-4736-be54-190d34a5b637" providerId="ADAL" clId="{79DEE696-DA58-4F91-8D23-8AE2C8FF1E6A}" dt="2018-11-07T14:09:20.804" v="8789" actId="478"/>
          <ac:cxnSpMkLst>
            <pc:docMk/>
            <pc:sldMk cId="3607469640" sldId="398"/>
            <ac:cxnSpMk id="135" creationId="{7AB09F07-42A5-40C1-8F5E-67F9307E9628}"/>
          </ac:cxnSpMkLst>
        </pc:cxnChg>
        <pc:cxnChg chg="mod">
          <ac:chgData name="Bentley, Andrew" userId="8950c434-58e8-4736-be54-190d34a5b637" providerId="ADAL" clId="{79DEE696-DA58-4F91-8D23-8AE2C8FF1E6A}" dt="2018-11-07T14:09:20.804" v="8789" actId="478"/>
          <ac:cxnSpMkLst>
            <pc:docMk/>
            <pc:sldMk cId="3607469640" sldId="398"/>
            <ac:cxnSpMk id="136" creationId="{AC0A8DC5-5EC9-4A4C-9A66-806839BE4503}"/>
          </ac:cxnSpMkLst>
        </pc:cxnChg>
        <pc:cxnChg chg="mod">
          <ac:chgData name="Bentley, Andrew" userId="8950c434-58e8-4736-be54-190d34a5b637" providerId="ADAL" clId="{79DEE696-DA58-4F91-8D23-8AE2C8FF1E6A}" dt="2018-11-07T14:09:20.804" v="8789" actId="478"/>
          <ac:cxnSpMkLst>
            <pc:docMk/>
            <pc:sldMk cId="3607469640" sldId="398"/>
            <ac:cxnSpMk id="137" creationId="{E64081AD-5690-42F6-8820-8BA8BCB8A2E0}"/>
          </ac:cxnSpMkLst>
        </pc:cxnChg>
        <pc:cxnChg chg="mod">
          <ac:chgData name="Bentley, Andrew" userId="8950c434-58e8-4736-be54-190d34a5b637" providerId="ADAL" clId="{79DEE696-DA58-4F91-8D23-8AE2C8FF1E6A}" dt="2018-11-07T14:09:20.804" v="8789" actId="478"/>
          <ac:cxnSpMkLst>
            <pc:docMk/>
            <pc:sldMk cId="3607469640" sldId="398"/>
            <ac:cxnSpMk id="138" creationId="{90765D3E-38B3-42DD-A1B3-6776853F0254}"/>
          </ac:cxnSpMkLst>
        </pc:cxnChg>
        <pc:cxnChg chg="mod">
          <ac:chgData name="Bentley, Andrew" userId="8950c434-58e8-4736-be54-190d34a5b637" providerId="ADAL" clId="{79DEE696-DA58-4F91-8D23-8AE2C8FF1E6A}" dt="2018-11-07T14:09:20.804" v="8789" actId="478"/>
          <ac:cxnSpMkLst>
            <pc:docMk/>
            <pc:sldMk cId="3607469640" sldId="398"/>
            <ac:cxnSpMk id="139" creationId="{3091007D-2FE5-41C9-97FE-D8464AC1E3C2}"/>
          </ac:cxnSpMkLst>
        </pc:cxnChg>
        <pc:cxnChg chg="mod">
          <ac:chgData name="Bentley, Andrew" userId="8950c434-58e8-4736-be54-190d34a5b637" providerId="ADAL" clId="{79DEE696-DA58-4F91-8D23-8AE2C8FF1E6A}" dt="2018-11-07T14:09:23.509" v="8790" actId="478"/>
          <ac:cxnSpMkLst>
            <pc:docMk/>
            <pc:sldMk cId="3607469640" sldId="398"/>
            <ac:cxnSpMk id="140" creationId="{80EF41FB-1478-4808-B219-4ECF3BF80E39}"/>
          </ac:cxnSpMkLst>
        </pc:cxnChg>
        <pc:cxnChg chg="mod">
          <ac:chgData name="Bentley, Andrew" userId="8950c434-58e8-4736-be54-190d34a5b637" providerId="ADAL" clId="{79DEE696-DA58-4F91-8D23-8AE2C8FF1E6A}" dt="2018-11-07T14:09:23.509" v="8790" actId="478"/>
          <ac:cxnSpMkLst>
            <pc:docMk/>
            <pc:sldMk cId="3607469640" sldId="398"/>
            <ac:cxnSpMk id="141" creationId="{2A809DF2-24A8-4024-BE01-D412B41AE832}"/>
          </ac:cxnSpMkLst>
        </pc:cxnChg>
        <pc:cxnChg chg="mod">
          <ac:chgData name="Bentley, Andrew" userId="8950c434-58e8-4736-be54-190d34a5b637" providerId="ADAL" clId="{79DEE696-DA58-4F91-8D23-8AE2C8FF1E6A}" dt="2018-11-07T14:09:23.509" v="8790" actId="478"/>
          <ac:cxnSpMkLst>
            <pc:docMk/>
            <pc:sldMk cId="3607469640" sldId="398"/>
            <ac:cxnSpMk id="142" creationId="{8F921843-049A-4885-9150-A880E33CC68B}"/>
          </ac:cxnSpMkLst>
        </pc:cxnChg>
        <pc:cxnChg chg="mod">
          <ac:chgData name="Bentley, Andrew" userId="8950c434-58e8-4736-be54-190d34a5b637" providerId="ADAL" clId="{79DEE696-DA58-4F91-8D23-8AE2C8FF1E6A}" dt="2018-11-07T14:09:23.509" v="8790" actId="478"/>
          <ac:cxnSpMkLst>
            <pc:docMk/>
            <pc:sldMk cId="3607469640" sldId="398"/>
            <ac:cxnSpMk id="143" creationId="{C2942614-2127-4222-9C90-13945AA179CB}"/>
          </ac:cxnSpMkLst>
        </pc:cxnChg>
        <pc:cxnChg chg="mod">
          <ac:chgData name="Bentley, Andrew" userId="8950c434-58e8-4736-be54-190d34a5b637" providerId="ADAL" clId="{79DEE696-DA58-4F91-8D23-8AE2C8FF1E6A}" dt="2018-11-07T14:09:23.509" v="8790" actId="478"/>
          <ac:cxnSpMkLst>
            <pc:docMk/>
            <pc:sldMk cId="3607469640" sldId="398"/>
            <ac:cxnSpMk id="144" creationId="{F6E97C94-921E-4EB0-A2AA-3E5EBC713295}"/>
          </ac:cxnSpMkLst>
        </pc:cxnChg>
        <pc:cxnChg chg="mod">
          <ac:chgData name="Bentley, Andrew" userId="8950c434-58e8-4736-be54-190d34a5b637" providerId="ADAL" clId="{79DEE696-DA58-4F91-8D23-8AE2C8FF1E6A}" dt="2018-11-07T14:09:23.509" v="8790" actId="478"/>
          <ac:cxnSpMkLst>
            <pc:docMk/>
            <pc:sldMk cId="3607469640" sldId="398"/>
            <ac:cxnSpMk id="145" creationId="{DF9C9BB5-4BA0-42C9-8582-D93803CEA05F}"/>
          </ac:cxnSpMkLst>
        </pc:cxnChg>
        <pc:cxnChg chg="mod">
          <ac:chgData name="Bentley, Andrew" userId="8950c434-58e8-4736-be54-190d34a5b637" providerId="ADAL" clId="{79DEE696-DA58-4F91-8D23-8AE2C8FF1E6A}" dt="2018-11-07T14:09:23.509" v="8790" actId="478"/>
          <ac:cxnSpMkLst>
            <pc:docMk/>
            <pc:sldMk cId="3607469640" sldId="398"/>
            <ac:cxnSpMk id="146" creationId="{B7104C44-7C12-432A-A791-7CDE8288E455}"/>
          </ac:cxnSpMkLst>
        </pc:cxnChg>
        <pc:cxnChg chg="mod">
          <ac:chgData name="Bentley, Andrew" userId="8950c434-58e8-4736-be54-190d34a5b637" providerId="ADAL" clId="{79DEE696-DA58-4F91-8D23-8AE2C8FF1E6A}" dt="2018-11-07T14:09:23.509" v="8790" actId="478"/>
          <ac:cxnSpMkLst>
            <pc:docMk/>
            <pc:sldMk cId="3607469640" sldId="398"/>
            <ac:cxnSpMk id="147" creationId="{992983DF-51FD-45B7-9CA4-99BB570DEABF}"/>
          </ac:cxnSpMkLst>
        </pc:cxnChg>
        <pc:cxnChg chg="mod">
          <ac:chgData name="Bentley, Andrew" userId="8950c434-58e8-4736-be54-190d34a5b637" providerId="ADAL" clId="{79DEE696-DA58-4F91-8D23-8AE2C8FF1E6A}" dt="2018-11-07T14:09:23.509" v="8790" actId="478"/>
          <ac:cxnSpMkLst>
            <pc:docMk/>
            <pc:sldMk cId="3607469640" sldId="398"/>
            <ac:cxnSpMk id="148" creationId="{97F49666-8AB1-40FF-98E8-AAB2721E455D}"/>
          </ac:cxnSpMkLst>
        </pc:cxnChg>
        <pc:cxnChg chg="mod">
          <ac:chgData name="Bentley, Andrew" userId="8950c434-58e8-4736-be54-190d34a5b637" providerId="ADAL" clId="{79DEE696-DA58-4F91-8D23-8AE2C8FF1E6A}" dt="2018-11-07T14:09:23.509" v="8790" actId="478"/>
          <ac:cxnSpMkLst>
            <pc:docMk/>
            <pc:sldMk cId="3607469640" sldId="398"/>
            <ac:cxnSpMk id="149" creationId="{8AB7F37B-7E32-41C3-AAAD-A4B0F231D87B}"/>
          </ac:cxnSpMkLst>
        </pc:cxnChg>
        <pc:cxnChg chg="del mod">
          <ac:chgData name="Bentley, Andrew" userId="8950c434-58e8-4736-be54-190d34a5b637" providerId="ADAL" clId="{79DEE696-DA58-4F91-8D23-8AE2C8FF1E6A}" dt="2018-11-07T14:06:26.902" v="8775" actId="478"/>
          <ac:cxnSpMkLst>
            <pc:docMk/>
            <pc:sldMk cId="3607469640" sldId="398"/>
            <ac:cxnSpMk id="150" creationId="{029297FD-06AF-4955-AD40-38EA57360BE1}"/>
          </ac:cxnSpMkLst>
        </pc:cxnChg>
        <pc:cxnChg chg="del mod">
          <ac:chgData name="Bentley, Andrew" userId="8950c434-58e8-4736-be54-190d34a5b637" providerId="ADAL" clId="{79DEE696-DA58-4F91-8D23-8AE2C8FF1E6A}" dt="2018-11-07T14:06:26.902" v="8775" actId="478"/>
          <ac:cxnSpMkLst>
            <pc:docMk/>
            <pc:sldMk cId="3607469640" sldId="398"/>
            <ac:cxnSpMk id="151" creationId="{2F204264-F04B-4E49-8FB7-2F8D962971B1}"/>
          </ac:cxnSpMkLst>
        </pc:cxnChg>
        <pc:cxnChg chg="del mod">
          <ac:chgData name="Bentley, Andrew" userId="8950c434-58e8-4736-be54-190d34a5b637" providerId="ADAL" clId="{79DEE696-DA58-4F91-8D23-8AE2C8FF1E6A}" dt="2018-11-07T14:06:26.902" v="8775" actId="478"/>
          <ac:cxnSpMkLst>
            <pc:docMk/>
            <pc:sldMk cId="3607469640" sldId="398"/>
            <ac:cxnSpMk id="152" creationId="{C370EE34-9BBF-47C6-9360-AB7B5CEFED3D}"/>
          </ac:cxnSpMkLst>
        </pc:cxnChg>
        <pc:cxnChg chg="del mod">
          <ac:chgData name="Bentley, Andrew" userId="8950c434-58e8-4736-be54-190d34a5b637" providerId="ADAL" clId="{79DEE696-DA58-4F91-8D23-8AE2C8FF1E6A}" dt="2018-11-07T14:06:26.902" v="8775" actId="478"/>
          <ac:cxnSpMkLst>
            <pc:docMk/>
            <pc:sldMk cId="3607469640" sldId="398"/>
            <ac:cxnSpMk id="153" creationId="{E610169A-6BFD-42D5-A362-206F23D0204B}"/>
          </ac:cxnSpMkLst>
        </pc:cxnChg>
        <pc:cxnChg chg="del mod">
          <ac:chgData name="Bentley, Andrew" userId="8950c434-58e8-4736-be54-190d34a5b637" providerId="ADAL" clId="{79DEE696-DA58-4F91-8D23-8AE2C8FF1E6A}" dt="2018-11-07T14:06:26.902" v="8775" actId="478"/>
          <ac:cxnSpMkLst>
            <pc:docMk/>
            <pc:sldMk cId="3607469640" sldId="398"/>
            <ac:cxnSpMk id="154" creationId="{608871EC-2B5F-4175-B7E9-823AAC1429AA}"/>
          </ac:cxnSpMkLst>
        </pc:cxnChg>
        <pc:cxnChg chg="del mod">
          <ac:chgData name="Bentley, Andrew" userId="8950c434-58e8-4736-be54-190d34a5b637" providerId="ADAL" clId="{79DEE696-DA58-4F91-8D23-8AE2C8FF1E6A}" dt="2018-11-07T14:06:26.902" v="8775" actId="478"/>
          <ac:cxnSpMkLst>
            <pc:docMk/>
            <pc:sldMk cId="3607469640" sldId="398"/>
            <ac:cxnSpMk id="155" creationId="{40DC27EF-B334-4107-B562-04689043077A}"/>
          </ac:cxnSpMkLst>
        </pc:cxnChg>
        <pc:cxnChg chg="del mod">
          <ac:chgData name="Bentley, Andrew" userId="8950c434-58e8-4736-be54-190d34a5b637" providerId="ADAL" clId="{79DEE696-DA58-4F91-8D23-8AE2C8FF1E6A}" dt="2018-11-07T14:06:26.902" v="8775" actId="478"/>
          <ac:cxnSpMkLst>
            <pc:docMk/>
            <pc:sldMk cId="3607469640" sldId="398"/>
            <ac:cxnSpMk id="156" creationId="{B2328A3A-2E7D-4A6D-9CB2-941DEF3702B1}"/>
          </ac:cxnSpMkLst>
        </pc:cxnChg>
        <pc:cxnChg chg="del mod">
          <ac:chgData name="Bentley, Andrew" userId="8950c434-58e8-4736-be54-190d34a5b637" providerId="ADAL" clId="{79DEE696-DA58-4F91-8D23-8AE2C8FF1E6A}" dt="2018-11-07T14:06:26.902" v="8775" actId="478"/>
          <ac:cxnSpMkLst>
            <pc:docMk/>
            <pc:sldMk cId="3607469640" sldId="398"/>
            <ac:cxnSpMk id="157" creationId="{8A9B1118-B6FE-4BCC-ABF0-ED7DA6000CED}"/>
          </ac:cxnSpMkLst>
        </pc:cxnChg>
        <pc:cxnChg chg="del mod">
          <ac:chgData name="Bentley, Andrew" userId="8950c434-58e8-4736-be54-190d34a5b637" providerId="ADAL" clId="{79DEE696-DA58-4F91-8D23-8AE2C8FF1E6A}" dt="2018-11-07T14:06:26.902" v="8775" actId="478"/>
          <ac:cxnSpMkLst>
            <pc:docMk/>
            <pc:sldMk cId="3607469640" sldId="398"/>
            <ac:cxnSpMk id="158" creationId="{E7B3284E-4110-4F2B-A8B1-E9C4DC47C416}"/>
          </ac:cxnSpMkLst>
        </pc:cxnChg>
        <pc:cxnChg chg="del mod">
          <ac:chgData name="Bentley, Andrew" userId="8950c434-58e8-4736-be54-190d34a5b637" providerId="ADAL" clId="{79DEE696-DA58-4F91-8D23-8AE2C8FF1E6A}" dt="2018-11-07T14:06:26.902" v="8775" actId="478"/>
          <ac:cxnSpMkLst>
            <pc:docMk/>
            <pc:sldMk cId="3607469640" sldId="398"/>
            <ac:cxnSpMk id="159" creationId="{92B6E214-5582-4D8E-B763-5A1045997EC0}"/>
          </ac:cxnSpMkLst>
        </pc:cxnChg>
      </pc:sldChg>
      <pc:sldChg chg="addSp delSp modSp add">
        <pc:chgData name="Bentley, Andrew" userId="8950c434-58e8-4736-be54-190d34a5b637" providerId="ADAL" clId="{79DEE696-DA58-4F91-8D23-8AE2C8FF1E6A}" dt="2018-11-07T14:19:39.413" v="8852" actId="14100"/>
        <pc:sldMkLst>
          <pc:docMk/>
          <pc:sldMk cId="3373592213" sldId="399"/>
        </pc:sldMkLst>
        <pc:spChg chg="del">
          <ac:chgData name="Bentley, Andrew" userId="8950c434-58e8-4736-be54-190d34a5b637" providerId="ADAL" clId="{79DEE696-DA58-4F91-8D23-8AE2C8FF1E6A}" dt="2018-11-07T14:14:40.725" v="8803" actId="478"/>
          <ac:spMkLst>
            <pc:docMk/>
            <pc:sldMk cId="3373592213" sldId="399"/>
            <ac:spMk id="3" creationId="{0CE1C996-64B1-48E6-B93F-1B6AF2EFD550}"/>
          </ac:spMkLst>
        </pc:spChg>
        <pc:spChg chg="del">
          <ac:chgData name="Bentley, Andrew" userId="8950c434-58e8-4736-be54-190d34a5b637" providerId="ADAL" clId="{79DEE696-DA58-4F91-8D23-8AE2C8FF1E6A}" dt="2018-11-07T14:14:40.725" v="8803" actId="478"/>
          <ac:spMkLst>
            <pc:docMk/>
            <pc:sldMk cId="3373592213" sldId="399"/>
            <ac:spMk id="24" creationId="{57637134-1BE8-46F1-9AF3-7DB61D54050E}"/>
          </ac:spMkLst>
        </pc:spChg>
        <pc:spChg chg="del">
          <ac:chgData name="Bentley, Andrew" userId="8950c434-58e8-4736-be54-190d34a5b637" providerId="ADAL" clId="{79DEE696-DA58-4F91-8D23-8AE2C8FF1E6A}" dt="2018-11-07T14:14:40.725" v="8803" actId="478"/>
          <ac:spMkLst>
            <pc:docMk/>
            <pc:sldMk cId="3373592213" sldId="399"/>
            <ac:spMk id="25" creationId="{59F79070-4D4A-4768-8518-947376B2A2A5}"/>
          </ac:spMkLst>
        </pc:spChg>
        <pc:spChg chg="del">
          <ac:chgData name="Bentley, Andrew" userId="8950c434-58e8-4736-be54-190d34a5b637" providerId="ADAL" clId="{79DEE696-DA58-4F91-8D23-8AE2C8FF1E6A}" dt="2018-11-07T14:14:40.725" v="8803" actId="478"/>
          <ac:spMkLst>
            <pc:docMk/>
            <pc:sldMk cId="3373592213" sldId="399"/>
            <ac:spMk id="73" creationId="{A686B8D3-F775-4AC2-A192-8D2DB36DAC57}"/>
          </ac:spMkLst>
        </pc:spChg>
        <pc:cxnChg chg="add mod">
          <ac:chgData name="Bentley, Andrew" userId="8950c434-58e8-4736-be54-190d34a5b637" providerId="ADAL" clId="{79DEE696-DA58-4F91-8D23-8AE2C8FF1E6A}" dt="2018-11-07T14:19:39.413" v="8852" actId="14100"/>
          <ac:cxnSpMkLst>
            <pc:docMk/>
            <pc:sldMk cId="3373592213" sldId="399"/>
            <ac:cxnSpMk id="70" creationId="{58398221-5B24-4B39-A2C3-419EA42D7064}"/>
          </ac:cxnSpMkLst>
        </pc:cxnChg>
        <pc:cxnChg chg="add mod">
          <ac:chgData name="Bentley, Andrew" userId="8950c434-58e8-4736-be54-190d34a5b637" providerId="ADAL" clId="{79DEE696-DA58-4F91-8D23-8AE2C8FF1E6A}" dt="2018-11-07T14:10:44.439" v="8797" actId="208"/>
          <ac:cxnSpMkLst>
            <pc:docMk/>
            <pc:sldMk cId="3373592213" sldId="399"/>
            <ac:cxnSpMk id="71" creationId="{4C35F158-9E47-4A0E-925D-71F95B9CE67C}"/>
          </ac:cxnSpMkLst>
        </pc:cxnChg>
        <pc:cxnChg chg="add mod">
          <ac:chgData name="Bentley, Andrew" userId="8950c434-58e8-4736-be54-190d34a5b637" providerId="ADAL" clId="{79DEE696-DA58-4F91-8D23-8AE2C8FF1E6A}" dt="2018-11-07T14:10:53.823" v="8798" actId="208"/>
          <ac:cxnSpMkLst>
            <pc:docMk/>
            <pc:sldMk cId="3373592213" sldId="399"/>
            <ac:cxnSpMk id="72" creationId="{44869A65-628A-4992-A0F9-456E0006D32D}"/>
          </ac:cxnSpMkLst>
        </pc:cxnChg>
        <pc:cxnChg chg="del">
          <ac:chgData name="Bentley, Andrew" userId="8950c434-58e8-4736-be54-190d34a5b637" providerId="ADAL" clId="{79DEE696-DA58-4F91-8D23-8AE2C8FF1E6A}" dt="2018-11-07T14:14:40.725" v="8803" actId="478"/>
          <ac:cxnSpMkLst>
            <pc:docMk/>
            <pc:sldMk cId="3373592213" sldId="399"/>
            <ac:cxnSpMk id="87" creationId="{332515E5-EA26-44AE-B90E-910BFE613E59}"/>
          </ac:cxnSpMkLst>
        </pc:cxnChg>
        <pc:cxnChg chg="del mod">
          <ac:chgData name="Bentley, Andrew" userId="8950c434-58e8-4736-be54-190d34a5b637" providerId="ADAL" clId="{79DEE696-DA58-4F91-8D23-8AE2C8FF1E6A}" dt="2018-11-07T14:14:40.725" v="8803" actId="478"/>
          <ac:cxnSpMkLst>
            <pc:docMk/>
            <pc:sldMk cId="3373592213" sldId="399"/>
            <ac:cxnSpMk id="116" creationId="{1D30653E-58E1-48FC-B334-93A40B6FA850}"/>
          </ac:cxnSpMkLst>
        </pc:cxnChg>
        <pc:cxnChg chg="del mod">
          <ac:chgData name="Bentley, Andrew" userId="8950c434-58e8-4736-be54-190d34a5b637" providerId="ADAL" clId="{79DEE696-DA58-4F91-8D23-8AE2C8FF1E6A}" dt="2018-11-07T14:10:20.278" v="8794" actId="478"/>
          <ac:cxnSpMkLst>
            <pc:docMk/>
            <pc:sldMk cId="3373592213" sldId="399"/>
            <ac:cxnSpMk id="120" creationId="{D1BEE8E0-F5A4-4C2E-8EE0-661C3C032897}"/>
          </ac:cxnSpMkLst>
        </pc:cxnChg>
        <pc:cxnChg chg="del mod">
          <ac:chgData name="Bentley, Andrew" userId="8950c434-58e8-4736-be54-190d34a5b637" providerId="ADAL" clId="{79DEE696-DA58-4F91-8D23-8AE2C8FF1E6A}" dt="2018-11-07T14:10:20.278" v="8794" actId="478"/>
          <ac:cxnSpMkLst>
            <pc:docMk/>
            <pc:sldMk cId="3373592213" sldId="399"/>
            <ac:cxnSpMk id="121" creationId="{AD793F50-BE80-45ED-B62E-F7B94A23E66D}"/>
          </ac:cxnSpMkLst>
        </pc:cxnChg>
        <pc:cxnChg chg="del mod">
          <ac:chgData name="Bentley, Andrew" userId="8950c434-58e8-4736-be54-190d34a5b637" providerId="ADAL" clId="{79DEE696-DA58-4F91-8D23-8AE2C8FF1E6A}" dt="2018-11-07T14:10:20.278" v="8794" actId="478"/>
          <ac:cxnSpMkLst>
            <pc:docMk/>
            <pc:sldMk cId="3373592213" sldId="399"/>
            <ac:cxnSpMk id="122" creationId="{48ABD14A-6B5E-4A32-B489-EE07706BC834}"/>
          </ac:cxnSpMkLst>
        </pc:cxnChg>
        <pc:cxnChg chg="del mod">
          <ac:chgData name="Bentley, Andrew" userId="8950c434-58e8-4736-be54-190d34a5b637" providerId="ADAL" clId="{79DEE696-DA58-4F91-8D23-8AE2C8FF1E6A}" dt="2018-11-07T14:10:20.278" v="8794" actId="478"/>
          <ac:cxnSpMkLst>
            <pc:docMk/>
            <pc:sldMk cId="3373592213" sldId="399"/>
            <ac:cxnSpMk id="123" creationId="{FB2717C1-D23F-44C1-9B14-FE0518ECE143}"/>
          </ac:cxnSpMkLst>
        </pc:cxnChg>
        <pc:cxnChg chg="del mod">
          <ac:chgData name="Bentley, Andrew" userId="8950c434-58e8-4736-be54-190d34a5b637" providerId="ADAL" clId="{79DEE696-DA58-4F91-8D23-8AE2C8FF1E6A}" dt="2018-11-07T14:10:20.278" v="8794" actId="478"/>
          <ac:cxnSpMkLst>
            <pc:docMk/>
            <pc:sldMk cId="3373592213" sldId="399"/>
            <ac:cxnSpMk id="124" creationId="{494FA6F9-CB17-47C0-A32F-80876FC90DB3}"/>
          </ac:cxnSpMkLst>
        </pc:cxnChg>
        <pc:cxnChg chg="del mod">
          <ac:chgData name="Bentley, Andrew" userId="8950c434-58e8-4736-be54-190d34a5b637" providerId="ADAL" clId="{79DEE696-DA58-4F91-8D23-8AE2C8FF1E6A}" dt="2018-11-07T14:10:20.278" v="8794" actId="478"/>
          <ac:cxnSpMkLst>
            <pc:docMk/>
            <pc:sldMk cId="3373592213" sldId="399"/>
            <ac:cxnSpMk id="125" creationId="{6E8358A6-B5C3-4F8F-8F27-B14F1CBA89FD}"/>
          </ac:cxnSpMkLst>
        </pc:cxnChg>
        <pc:cxnChg chg="del mod">
          <ac:chgData name="Bentley, Andrew" userId="8950c434-58e8-4736-be54-190d34a5b637" providerId="ADAL" clId="{79DEE696-DA58-4F91-8D23-8AE2C8FF1E6A}" dt="2018-11-07T14:10:20.278" v="8794" actId="478"/>
          <ac:cxnSpMkLst>
            <pc:docMk/>
            <pc:sldMk cId="3373592213" sldId="399"/>
            <ac:cxnSpMk id="126" creationId="{3EBC1713-444A-408D-9B13-8A9C08694214}"/>
          </ac:cxnSpMkLst>
        </pc:cxnChg>
        <pc:cxnChg chg="del mod">
          <ac:chgData name="Bentley, Andrew" userId="8950c434-58e8-4736-be54-190d34a5b637" providerId="ADAL" clId="{79DEE696-DA58-4F91-8D23-8AE2C8FF1E6A}" dt="2018-11-07T14:10:20.278" v="8794" actId="478"/>
          <ac:cxnSpMkLst>
            <pc:docMk/>
            <pc:sldMk cId="3373592213" sldId="399"/>
            <ac:cxnSpMk id="127" creationId="{A2FD20E6-F3B2-4169-A7F5-841076A7B2DE}"/>
          </ac:cxnSpMkLst>
        </pc:cxnChg>
        <pc:cxnChg chg="del mod">
          <ac:chgData name="Bentley, Andrew" userId="8950c434-58e8-4736-be54-190d34a5b637" providerId="ADAL" clId="{79DEE696-DA58-4F91-8D23-8AE2C8FF1E6A}" dt="2018-11-07T14:10:20.278" v="8794" actId="478"/>
          <ac:cxnSpMkLst>
            <pc:docMk/>
            <pc:sldMk cId="3373592213" sldId="399"/>
            <ac:cxnSpMk id="128" creationId="{641059D8-9FC0-47DF-9B5A-DDE332323DCE}"/>
          </ac:cxnSpMkLst>
        </pc:cxnChg>
        <pc:cxnChg chg="del mod">
          <ac:chgData name="Bentley, Andrew" userId="8950c434-58e8-4736-be54-190d34a5b637" providerId="ADAL" clId="{79DEE696-DA58-4F91-8D23-8AE2C8FF1E6A}" dt="2018-11-07T14:10:20.278" v="8794" actId="478"/>
          <ac:cxnSpMkLst>
            <pc:docMk/>
            <pc:sldMk cId="3373592213" sldId="399"/>
            <ac:cxnSpMk id="129" creationId="{11CB9D22-86BF-4549-8601-F7C2E391EE08}"/>
          </ac:cxnSpMkLst>
        </pc:cxnChg>
        <pc:cxnChg chg="del mod">
          <ac:chgData name="Bentley, Andrew" userId="8950c434-58e8-4736-be54-190d34a5b637" providerId="ADAL" clId="{79DEE696-DA58-4F91-8D23-8AE2C8FF1E6A}" dt="2018-11-07T14:10:20.278" v="8794" actId="478"/>
          <ac:cxnSpMkLst>
            <pc:docMk/>
            <pc:sldMk cId="3373592213" sldId="399"/>
            <ac:cxnSpMk id="130" creationId="{6BC8F497-28DA-4DDC-B74B-7D21DD6DD021}"/>
          </ac:cxnSpMkLst>
        </pc:cxnChg>
        <pc:cxnChg chg="del mod">
          <ac:chgData name="Bentley, Andrew" userId="8950c434-58e8-4736-be54-190d34a5b637" providerId="ADAL" clId="{79DEE696-DA58-4F91-8D23-8AE2C8FF1E6A}" dt="2018-11-07T14:10:20.278" v="8794" actId="478"/>
          <ac:cxnSpMkLst>
            <pc:docMk/>
            <pc:sldMk cId="3373592213" sldId="399"/>
            <ac:cxnSpMk id="131" creationId="{FD27594B-EDE8-4CBB-A652-BE541AF339B4}"/>
          </ac:cxnSpMkLst>
        </pc:cxnChg>
        <pc:cxnChg chg="del mod">
          <ac:chgData name="Bentley, Andrew" userId="8950c434-58e8-4736-be54-190d34a5b637" providerId="ADAL" clId="{79DEE696-DA58-4F91-8D23-8AE2C8FF1E6A}" dt="2018-11-07T14:10:20.278" v="8794" actId="478"/>
          <ac:cxnSpMkLst>
            <pc:docMk/>
            <pc:sldMk cId="3373592213" sldId="399"/>
            <ac:cxnSpMk id="132" creationId="{FC0D78C1-9472-4FA8-AF7E-6B0DB0E62FCF}"/>
          </ac:cxnSpMkLst>
        </pc:cxnChg>
        <pc:cxnChg chg="del mod">
          <ac:chgData name="Bentley, Andrew" userId="8950c434-58e8-4736-be54-190d34a5b637" providerId="ADAL" clId="{79DEE696-DA58-4F91-8D23-8AE2C8FF1E6A}" dt="2018-11-07T14:10:20.278" v="8794" actId="478"/>
          <ac:cxnSpMkLst>
            <pc:docMk/>
            <pc:sldMk cId="3373592213" sldId="399"/>
            <ac:cxnSpMk id="133" creationId="{35E95BFB-287E-435A-B29E-C599845A3B64}"/>
          </ac:cxnSpMkLst>
        </pc:cxnChg>
        <pc:cxnChg chg="del mod">
          <ac:chgData name="Bentley, Andrew" userId="8950c434-58e8-4736-be54-190d34a5b637" providerId="ADAL" clId="{79DEE696-DA58-4F91-8D23-8AE2C8FF1E6A}" dt="2018-11-07T14:10:20.278" v="8794" actId="478"/>
          <ac:cxnSpMkLst>
            <pc:docMk/>
            <pc:sldMk cId="3373592213" sldId="399"/>
            <ac:cxnSpMk id="134" creationId="{05908B7D-E32B-4D56-B296-E94426F82C84}"/>
          </ac:cxnSpMkLst>
        </pc:cxnChg>
        <pc:cxnChg chg="del mod">
          <ac:chgData name="Bentley, Andrew" userId="8950c434-58e8-4736-be54-190d34a5b637" providerId="ADAL" clId="{79DEE696-DA58-4F91-8D23-8AE2C8FF1E6A}" dt="2018-11-07T14:10:20.278" v="8794" actId="478"/>
          <ac:cxnSpMkLst>
            <pc:docMk/>
            <pc:sldMk cId="3373592213" sldId="399"/>
            <ac:cxnSpMk id="135" creationId="{7AB09F07-42A5-40C1-8F5E-67F9307E9628}"/>
          </ac:cxnSpMkLst>
        </pc:cxnChg>
        <pc:cxnChg chg="del mod">
          <ac:chgData name="Bentley, Andrew" userId="8950c434-58e8-4736-be54-190d34a5b637" providerId="ADAL" clId="{79DEE696-DA58-4F91-8D23-8AE2C8FF1E6A}" dt="2018-11-07T14:10:20.278" v="8794" actId="478"/>
          <ac:cxnSpMkLst>
            <pc:docMk/>
            <pc:sldMk cId="3373592213" sldId="399"/>
            <ac:cxnSpMk id="136" creationId="{AC0A8DC5-5EC9-4A4C-9A66-806839BE4503}"/>
          </ac:cxnSpMkLst>
        </pc:cxnChg>
        <pc:cxnChg chg="del mod">
          <ac:chgData name="Bentley, Andrew" userId="8950c434-58e8-4736-be54-190d34a5b637" providerId="ADAL" clId="{79DEE696-DA58-4F91-8D23-8AE2C8FF1E6A}" dt="2018-11-07T14:10:20.278" v="8794" actId="478"/>
          <ac:cxnSpMkLst>
            <pc:docMk/>
            <pc:sldMk cId="3373592213" sldId="399"/>
            <ac:cxnSpMk id="137" creationId="{E64081AD-5690-42F6-8820-8BA8BCB8A2E0}"/>
          </ac:cxnSpMkLst>
        </pc:cxnChg>
        <pc:cxnChg chg="del mod">
          <ac:chgData name="Bentley, Andrew" userId="8950c434-58e8-4736-be54-190d34a5b637" providerId="ADAL" clId="{79DEE696-DA58-4F91-8D23-8AE2C8FF1E6A}" dt="2018-11-07T14:10:20.278" v="8794" actId="478"/>
          <ac:cxnSpMkLst>
            <pc:docMk/>
            <pc:sldMk cId="3373592213" sldId="399"/>
            <ac:cxnSpMk id="138" creationId="{90765D3E-38B3-42DD-A1B3-6776853F0254}"/>
          </ac:cxnSpMkLst>
        </pc:cxnChg>
        <pc:cxnChg chg="del mod">
          <ac:chgData name="Bentley, Andrew" userId="8950c434-58e8-4736-be54-190d34a5b637" providerId="ADAL" clId="{79DEE696-DA58-4F91-8D23-8AE2C8FF1E6A}" dt="2018-11-07T14:10:20.278" v="8794" actId="478"/>
          <ac:cxnSpMkLst>
            <pc:docMk/>
            <pc:sldMk cId="3373592213" sldId="399"/>
            <ac:cxnSpMk id="139" creationId="{3091007D-2FE5-41C9-97FE-D8464AC1E3C2}"/>
          </ac:cxnSpMkLst>
        </pc:cxnChg>
        <pc:cxnChg chg="del mod">
          <ac:chgData name="Bentley, Andrew" userId="8950c434-58e8-4736-be54-190d34a5b637" providerId="ADAL" clId="{79DEE696-DA58-4F91-8D23-8AE2C8FF1E6A}" dt="2018-11-07T14:10:20.278" v="8794" actId="478"/>
          <ac:cxnSpMkLst>
            <pc:docMk/>
            <pc:sldMk cId="3373592213" sldId="399"/>
            <ac:cxnSpMk id="140" creationId="{80EF41FB-1478-4808-B219-4ECF3BF80E39}"/>
          </ac:cxnSpMkLst>
        </pc:cxnChg>
        <pc:cxnChg chg="del mod">
          <ac:chgData name="Bentley, Andrew" userId="8950c434-58e8-4736-be54-190d34a5b637" providerId="ADAL" clId="{79DEE696-DA58-4F91-8D23-8AE2C8FF1E6A}" dt="2018-11-07T14:10:20.278" v="8794" actId="478"/>
          <ac:cxnSpMkLst>
            <pc:docMk/>
            <pc:sldMk cId="3373592213" sldId="399"/>
            <ac:cxnSpMk id="141" creationId="{2A809DF2-24A8-4024-BE01-D412B41AE832}"/>
          </ac:cxnSpMkLst>
        </pc:cxnChg>
        <pc:cxnChg chg="del mod">
          <ac:chgData name="Bentley, Andrew" userId="8950c434-58e8-4736-be54-190d34a5b637" providerId="ADAL" clId="{79DEE696-DA58-4F91-8D23-8AE2C8FF1E6A}" dt="2018-11-07T14:10:20.278" v="8794" actId="478"/>
          <ac:cxnSpMkLst>
            <pc:docMk/>
            <pc:sldMk cId="3373592213" sldId="399"/>
            <ac:cxnSpMk id="142" creationId="{8F921843-049A-4885-9150-A880E33CC68B}"/>
          </ac:cxnSpMkLst>
        </pc:cxnChg>
        <pc:cxnChg chg="del mod">
          <ac:chgData name="Bentley, Andrew" userId="8950c434-58e8-4736-be54-190d34a5b637" providerId="ADAL" clId="{79DEE696-DA58-4F91-8D23-8AE2C8FF1E6A}" dt="2018-11-07T14:10:20.278" v="8794" actId="478"/>
          <ac:cxnSpMkLst>
            <pc:docMk/>
            <pc:sldMk cId="3373592213" sldId="399"/>
            <ac:cxnSpMk id="143" creationId="{C2942614-2127-4222-9C90-13945AA179CB}"/>
          </ac:cxnSpMkLst>
        </pc:cxnChg>
        <pc:cxnChg chg="del mod">
          <ac:chgData name="Bentley, Andrew" userId="8950c434-58e8-4736-be54-190d34a5b637" providerId="ADAL" clId="{79DEE696-DA58-4F91-8D23-8AE2C8FF1E6A}" dt="2018-11-07T14:10:20.278" v="8794" actId="478"/>
          <ac:cxnSpMkLst>
            <pc:docMk/>
            <pc:sldMk cId="3373592213" sldId="399"/>
            <ac:cxnSpMk id="144" creationId="{F6E97C94-921E-4EB0-A2AA-3E5EBC713295}"/>
          </ac:cxnSpMkLst>
        </pc:cxnChg>
        <pc:cxnChg chg="del mod">
          <ac:chgData name="Bentley, Andrew" userId="8950c434-58e8-4736-be54-190d34a5b637" providerId="ADAL" clId="{79DEE696-DA58-4F91-8D23-8AE2C8FF1E6A}" dt="2018-11-07T14:10:20.278" v="8794" actId="478"/>
          <ac:cxnSpMkLst>
            <pc:docMk/>
            <pc:sldMk cId="3373592213" sldId="399"/>
            <ac:cxnSpMk id="145" creationId="{DF9C9BB5-4BA0-42C9-8582-D93803CEA05F}"/>
          </ac:cxnSpMkLst>
        </pc:cxnChg>
        <pc:cxnChg chg="del mod">
          <ac:chgData name="Bentley, Andrew" userId="8950c434-58e8-4736-be54-190d34a5b637" providerId="ADAL" clId="{79DEE696-DA58-4F91-8D23-8AE2C8FF1E6A}" dt="2018-11-07T14:10:20.278" v="8794" actId="478"/>
          <ac:cxnSpMkLst>
            <pc:docMk/>
            <pc:sldMk cId="3373592213" sldId="399"/>
            <ac:cxnSpMk id="146" creationId="{B7104C44-7C12-432A-A791-7CDE8288E455}"/>
          </ac:cxnSpMkLst>
        </pc:cxnChg>
        <pc:cxnChg chg="del mod">
          <ac:chgData name="Bentley, Andrew" userId="8950c434-58e8-4736-be54-190d34a5b637" providerId="ADAL" clId="{79DEE696-DA58-4F91-8D23-8AE2C8FF1E6A}" dt="2018-11-07T14:10:20.278" v="8794" actId="478"/>
          <ac:cxnSpMkLst>
            <pc:docMk/>
            <pc:sldMk cId="3373592213" sldId="399"/>
            <ac:cxnSpMk id="147" creationId="{992983DF-51FD-45B7-9CA4-99BB570DEABF}"/>
          </ac:cxnSpMkLst>
        </pc:cxnChg>
        <pc:cxnChg chg="del mod">
          <ac:chgData name="Bentley, Andrew" userId="8950c434-58e8-4736-be54-190d34a5b637" providerId="ADAL" clId="{79DEE696-DA58-4F91-8D23-8AE2C8FF1E6A}" dt="2018-11-07T14:10:20.278" v="8794" actId="478"/>
          <ac:cxnSpMkLst>
            <pc:docMk/>
            <pc:sldMk cId="3373592213" sldId="399"/>
            <ac:cxnSpMk id="148" creationId="{97F49666-8AB1-40FF-98E8-AAB2721E455D}"/>
          </ac:cxnSpMkLst>
        </pc:cxnChg>
        <pc:cxnChg chg="del mod">
          <ac:chgData name="Bentley, Andrew" userId="8950c434-58e8-4736-be54-190d34a5b637" providerId="ADAL" clId="{79DEE696-DA58-4F91-8D23-8AE2C8FF1E6A}" dt="2018-11-07T14:10:20.278" v="8794" actId="478"/>
          <ac:cxnSpMkLst>
            <pc:docMk/>
            <pc:sldMk cId="3373592213" sldId="399"/>
            <ac:cxnSpMk id="149" creationId="{8AB7F37B-7E32-41C3-AAAD-A4B0F231D87B}"/>
          </ac:cxnSpMkLst>
        </pc:cxnChg>
      </pc:sldChg>
      <pc:sldChg chg="addSp delSp modSp add">
        <pc:chgData name="Bentley, Andrew" userId="8950c434-58e8-4736-be54-190d34a5b637" providerId="ADAL" clId="{79DEE696-DA58-4F91-8D23-8AE2C8FF1E6A}" dt="2018-11-07T14:19:51.271" v="8854"/>
        <pc:sldMkLst>
          <pc:docMk/>
          <pc:sldMk cId="224228254" sldId="400"/>
        </pc:sldMkLst>
        <pc:spChg chg="del">
          <ac:chgData name="Bentley, Andrew" userId="8950c434-58e8-4736-be54-190d34a5b637" providerId="ADAL" clId="{79DEE696-DA58-4F91-8D23-8AE2C8FF1E6A}" dt="2018-11-07T14:14:34.326" v="8802" actId="478"/>
          <ac:spMkLst>
            <pc:docMk/>
            <pc:sldMk cId="224228254" sldId="400"/>
            <ac:spMk id="3" creationId="{0CE1C996-64B1-48E6-B93F-1B6AF2EFD550}"/>
          </ac:spMkLst>
        </pc:spChg>
        <pc:spChg chg="del">
          <ac:chgData name="Bentley, Andrew" userId="8950c434-58e8-4736-be54-190d34a5b637" providerId="ADAL" clId="{79DEE696-DA58-4F91-8D23-8AE2C8FF1E6A}" dt="2018-11-07T14:14:34.326" v="8802" actId="478"/>
          <ac:spMkLst>
            <pc:docMk/>
            <pc:sldMk cId="224228254" sldId="400"/>
            <ac:spMk id="24" creationId="{57637134-1BE8-46F1-9AF3-7DB61D54050E}"/>
          </ac:spMkLst>
        </pc:spChg>
        <pc:spChg chg="del">
          <ac:chgData name="Bentley, Andrew" userId="8950c434-58e8-4736-be54-190d34a5b637" providerId="ADAL" clId="{79DEE696-DA58-4F91-8D23-8AE2C8FF1E6A}" dt="2018-11-07T14:14:34.326" v="8802" actId="478"/>
          <ac:spMkLst>
            <pc:docMk/>
            <pc:sldMk cId="224228254" sldId="400"/>
            <ac:spMk id="25" creationId="{59F79070-4D4A-4768-8518-947376B2A2A5}"/>
          </ac:spMkLst>
        </pc:spChg>
        <pc:spChg chg="del">
          <ac:chgData name="Bentley, Andrew" userId="8950c434-58e8-4736-be54-190d34a5b637" providerId="ADAL" clId="{79DEE696-DA58-4F91-8D23-8AE2C8FF1E6A}" dt="2018-11-07T14:14:34.326" v="8802" actId="478"/>
          <ac:spMkLst>
            <pc:docMk/>
            <pc:sldMk cId="224228254" sldId="400"/>
            <ac:spMk id="73" creationId="{A686B8D3-F775-4AC2-A192-8D2DB36DAC57}"/>
          </ac:spMkLst>
        </pc:spChg>
        <pc:picChg chg="add mod">
          <ac:chgData name="Bentley, Andrew" userId="8950c434-58e8-4736-be54-190d34a5b637" providerId="ADAL" clId="{79DEE696-DA58-4F91-8D23-8AE2C8FF1E6A}" dt="2018-11-07T14:14:26.414" v="8801" actId="1076"/>
          <ac:picMkLst>
            <pc:docMk/>
            <pc:sldMk cId="224228254" sldId="400"/>
            <ac:picMk id="43" creationId="{30BDDB06-84E5-4B80-AE8B-BDA164DE2CC7}"/>
          </ac:picMkLst>
        </pc:picChg>
        <pc:cxnChg chg="add mod">
          <ac:chgData name="Bentley, Andrew" userId="8950c434-58e8-4736-be54-190d34a5b637" providerId="ADAL" clId="{79DEE696-DA58-4F91-8D23-8AE2C8FF1E6A}" dt="2018-11-07T14:15:56.356" v="8827" actId="14100"/>
          <ac:cxnSpMkLst>
            <pc:docMk/>
            <pc:sldMk cId="224228254" sldId="400"/>
            <ac:cxnSpMk id="44" creationId="{7EBAB38D-8C53-432D-A076-F474AC6D3909}"/>
          </ac:cxnSpMkLst>
        </pc:cxnChg>
        <pc:cxnChg chg="add">
          <ac:chgData name="Bentley, Andrew" userId="8950c434-58e8-4736-be54-190d34a5b637" providerId="ADAL" clId="{79DEE696-DA58-4F91-8D23-8AE2C8FF1E6A}" dt="2018-11-07T14:19:51.271" v="8854"/>
          <ac:cxnSpMkLst>
            <pc:docMk/>
            <pc:sldMk cId="224228254" sldId="400"/>
            <ac:cxnSpMk id="47" creationId="{C4BA44B2-FD05-4C8E-8DC9-8AA3B307FA5E}"/>
          </ac:cxnSpMkLst>
        </pc:cxnChg>
        <pc:cxnChg chg="del">
          <ac:chgData name="Bentley, Andrew" userId="8950c434-58e8-4736-be54-190d34a5b637" providerId="ADAL" clId="{79DEE696-DA58-4F91-8D23-8AE2C8FF1E6A}" dt="2018-11-07T14:19:50.802" v="8853" actId="478"/>
          <ac:cxnSpMkLst>
            <pc:docMk/>
            <pc:sldMk cId="224228254" sldId="400"/>
            <ac:cxnSpMk id="70" creationId="{58398221-5B24-4B39-A2C3-419EA42D7064}"/>
          </ac:cxnSpMkLst>
        </pc:cxnChg>
        <pc:cxnChg chg="mod">
          <ac:chgData name="Bentley, Andrew" userId="8950c434-58e8-4736-be54-190d34a5b637" providerId="ADAL" clId="{79DEE696-DA58-4F91-8D23-8AE2C8FF1E6A}" dt="2018-11-07T14:15:05.688" v="8820" actId="692"/>
          <ac:cxnSpMkLst>
            <pc:docMk/>
            <pc:sldMk cId="224228254" sldId="400"/>
            <ac:cxnSpMk id="72" creationId="{44869A65-628A-4992-A0F9-456E0006D32D}"/>
          </ac:cxnSpMkLst>
        </pc:cxnChg>
        <pc:cxnChg chg="del">
          <ac:chgData name="Bentley, Andrew" userId="8950c434-58e8-4736-be54-190d34a5b637" providerId="ADAL" clId="{79DEE696-DA58-4F91-8D23-8AE2C8FF1E6A}" dt="2018-11-07T14:14:34.326" v="8802" actId="478"/>
          <ac:cxnSpMkLst>
            <pc:docMk/>
            <pc:sldMk cId="224228254" sldId="400"/>
            <ac:cxnSpMk id="87" creationId="{332515E5-EA26-44AE-B90E-910BFE613E59}"/>
          </ac:cxnSpMkLst>
        </pc:cxnChg>
      </pc:sldChg>
      <pc:sldChg chg="addSp delSp modSp add">
        <pc:chgData name="Bentley, Andrew" userId="8950c434-58e8-4736-be54-190d34a5b637" providerId="ADAL" clId="{79DEE696-DA58-4F91-8D23-8AE2C8FF1E6A}" dt="2018-11-07T14:19:56.167" v="8856"/>
        <pc:sldMkLst>
          <pc:docMk/>
          <pc:sldMk cId="1412065943" sldId="401"/>
        </pc:sldMkLst>
        <pc:cxnChg chg="add">
          <ac:chgData name="Bentley, Andrew" userId="8950c434-58e8-4736-be54-190d34a5b637" providerId="ADAL" clId="{79DEE696-DA58-4F91-8D23-8AE2C8FF1E6A}" dt="2018-11-07T14:19:56.167" v="8856"/>
          <ac:cxnSpMkLst>
            <pc:docMk/>
            <pc:sldMk cId="1412065943" sldId="401"/>
            <ac:cxnSpMk id="41" creationId="{AC27EE25-666C-4EC5-8D3B-DB8F12D76A69}"/>
          </ac:cxnSpMkLst>
        </pc:cxnChg>
        <pc:cxnChg chg="mod">
          <ac:chgData name="Bentley, Andrew" userId="8950c434-58e8-4736-be54-190d34a5b637" providerId="ADAL" clId="{79DEE696-DA58-4F91-8D23-8AE2C8FF1E6A}" dt="2018-11-07T14:16:07.191" v="8829" actId="14100"/>
          <ac:cxnSpMkLst>
            <pc:docMk/>
            <pc:sldMk cId="1412065943" sldId="401"/>
            <ac:cxnSpMk id="44" creationId="{7EBAB38D-8C53-432D-A076-F474AC6D3909}"/>
          </ac:cxnSpMkLst>
        </pc:cxnChg>
        <pc:cxnChg chg="del">
          <ac:chgData name="Bentley, Andrew" userId="8950c434-58e8-4736-be54-190d34a5b637" providerId="ADAL" clId="{79DEE696-DA58-4F91-8D23-8AE2C8FF1E6A}" dt="2018-11-07T14:19:55.746" v="8855" actId="478"/>
          <ac:cxnSpMkLst>
            <pc:docMk/>
            <pc:sldMk cId="1412065943" sldId="401"/>
            <ac:cxnSpMk id="70" creationId="{58398221-5B24-4B39-A2C3-419EA42D7064}"/>
          </ac:cxnSpMkLst>
        </pc:cxnChg>
        <pc:cxnChg chg="mod">
          <ac:chgData name="Bentley, Andrew" userId="8950c434-58e8-4736-be54-190d34a5b637" providerId="ADAL" clId="{79DEE696-DA58-4F91-8D23-8AE2C8FF1E6A}" dt="2018-11-07T14:16:20.294" v="8832" actId="692"/>
          <ac:cxnSpMkLst>
            <pc:docMk/>
            <pc:sldMk cId="1412065943" sldId="401"/>
            <ac:cxnSpMk id="71" creationId="{4C35F158-9E47-4A0E-925D-71F95B9CE67C}"/>
          </ac:cxnSpMkLst>
        </pc:cxnChg>
        <pc:cxnChg chg="mod">
          <ac:chgData name="Bentley, Andrew" userId="8950c434-58e8-4736-be54-190d34a5b637" providerId="ADAL" clId="{79DEE696-DA58-4F91-8D23-8AE2C8FF1E6A}" dt="2018-11-07T14:16:14.869" v="8831" actId="692"/>
          <ac:cxnSpMkLst>
            <pc:docMk/>
            <pc:sldMk cId="1412065943" sldId="401"/>
            <ac:cxnSpMk id="72" creationId="{44869A65-628A-4992-A0F9-456E0006D32D}"/>
          </ac:cxnSpMkLst>
        </pc:cxnChg>
      </pc:sldChg>
      <pc:sldChg chg="addSp delSp modSp add">
        <pc:chgData name="Bentley, Andrew" userId="8950c434-58e8-4736-be54-190d34a5b637" providerId="ADAL" clId="{79DEE696-DA58-4F91-8D23-8AE2C8FF1E6A}" dt="2018-11-07T14:20:07.329" v="8859" actId="1582"/>
        <pc:sldMkLst>
          <pc:docMk/>
          <pc:sldMk cId="90878665" sldId="402"/>
        </pc:sldMkLst>
        <pc:cxnChg chg="mod">
          <ac:chgData name="Bentley, Andrew" userId="8950c434-58e8-4736-be54-190d34a5b637" providerId="ADAL" clId="{79DEE696-DA58-4F91-8D23-8AE2C8FF1E6A}" dt="2018-11-07T14:17:24.419" v="8851" actId="14100"/>
          <ac:cxnSpMkLst>
            <pc:docMk/>
            <pc:sldMk cId="90878665" sldId="402"/>
            <ac:cxnSpMk id="44" creationId="{7EBAB38D-8C53-432D-A076-F474AC6D3909}"/>
          </ac:cxnSpMkLst>
        </pc:cxnChg>
        <pc:cxnChg chg="add mod">
          <ac:chgData name="Bentley, Andrew" userId="8950c434-58e8-4736-be54-190d34a5b637" providerId="ADAL" clId="{79DEE696-DA58-4F91-8D23-8AE2C8FF1E6A}" dt="2018-11-07T14:20:07.329" v="8859" actId="1582"/>
          <ac:cxnSpMkLst>
            <pc:docMk/>
            <pc:sldMk cId="90878665" sldId="402"/>
            <ac:cxnSpMk id="45" creationId="{BF5D6521-7C9F-42D3-8828-624CCA8E5EA0}"/>
          </ac:cxnSpMkLst>
        </pc:cxnChg>
        <pc:cxnChg chg="del mod">
          <ac:chgData name="Bentley, Andrew" userId="8950c434-58e8-4736-be54-190d34a5b637" providerId="ADAL" clId="{79DEE696-DA58-4F91-8D23-8AE2C8FF1E6A}" dt="2018-11-07T14:19:59.746" v="8857" actId="478"/>
          <ac:cxnSpMkLst>
            <pc:docMk/>
            <pc:sldMk cId="90878665" sldId="402"/>
            <ac:cxnSpMk id="70" creationId="{58398221-5B24-4B39-A2C3-419EA42D7064}"/>
          </ac:cxnSpMkLst>
        </pc:cxnChg>
        <pc:cxnChg chg="mod">
          <ac:chgData name="Bentley, Andrew" userId="8950c434-58e8-4736-be54-190d34a5b637" providerId="ADAL" clId="{79DEE696-DA58-4F91-8D23-8AE2C8FF1E6A}" dt="2018-11-07T14:16:31.061" v="8836" actId="692"/>
          <ac:cxnSpMkLst>
            <pc:docMk/>
            <pc:sldMk cId="90878665" sldId="402"/>
            <ac:cxnSpMk id="71" creationId="{4C35F158-9E47-4A0E-925D-71F95B9CE67C}"/>
          </ac:cxnSpMkLst>
        </pc:cxnChg>
      </pc:sldChg>
      <pc:sldChg chg="addSp delSp modSp add">
        <pc:chgData name="Bentley, Andrew" userId="8950c434-58e8-4736-be54-190d34a5b637" providerId="ADAL" clId="{79DEE696-DA58-4F91-8D23-8AE2C8FF1E6A}" dt="2018-11-08T08:58:50.717" v="8991" actId="14100"/>
        <pc:sldMkLst>
          <pc:docMk/>
          <pc:sldMk cId="57040756" sldId="403"/>
        </pc:sldMkLst>
        <pc:spChg chg="mod">
          <ac:chgData name="Bentley, Andrew" userId="8950c434-58e8-4736-be54-190d34a5b637" providerId="ADAL" clId="{79DEE696-DA58-4F91-8D23-8AE2C8FF1E6A}" dt="2018-11-08T08:58:50.717" v="8991" actId="14100"/>
          <ac:spMkLst>
            <pc:docMk/>
            <pc:sldMk cId="57040756" sldId="403"/>
            <ac:spMk id="2" creationId="{0A8FFE08-7027-4A99-A2C8-9AA23C111E6D}"/>
          </ac:spMkLst>
        </pc:spChg>
        <pc:spChg chg="mod">
          <ac:chgData name="Bentley, Andrew" userId="8950c434-58e8-4736-be54-190d34a5b637" providerId="ADAL" clId="{79DEE696-DA58-4F91-8D23-8AE2C8FF1E6A}" dt="2018-11-08T08:58:39.957" v="8990" actId="20577"/>
          <ac:spMkLst>
            <pc:docMk/>
            <pc:sldMk cId="57040756" sldId="403"/>
            <ac:spMk id="3" creationId="{BDD6EEC2-EDB9-40FA-934C-4516102A31CE}"/>
          </ac:spMkLst>
        </pc:spChg>
        <pc:spChg chg="add del mod">
          <ac:chgData name="Bentley, Andrew" userId="8950c434-58e8-4736-be54-190d34a5b637" providerId="ADAL" clId="{79DEE696-DA58-4F91-8D23-8AE2C8FF1E6A}" dt="2018-11-08T08:56:47.171" v="8936" actId="478"/>
          <ac:spMkLst>
            <pc:docMk/>
            <pc:sldMk cId="57040756" sldId="403"/>
            <ac:spMk id="4" creationId="{8D3A5614-31C3-4172-A62F-EEFDBDE77EC0}"/>
          </ac:spMkLst>
        </pc:spChg>
      </pc:sldChg>
      <pc:sldChg chg="addSp delSp modSp add">
        <pc:chgData name="Bentley, Andrew" userId="8950c434-58e8-4736-be54-190d34a5b637" providerId="ADAL" clId="{79DEE696-DA58-4F91-8D23-8AE2C8FF1E6A}" dt="2018-11-08T09:08:52.704" v="9028" actId="1076"/>
        <pc:sldMkLst>
          <pc:docMk/>
          <pc:sldMk cId="3153049288" sldId="404"/>
        </pc:sldMkLst>
        <pc:spChg chg="del">
          <ac:chgData name="Bentley, Andrew" userId="8950c434-58e8-4736-be54-190d34a5b637" providerId="ADAL" clId="{79DEE696-DA58-4F91-8D23-8AE2C8FF1E6A}" dt="2018-11-08T09:08:24.041" v="9022" actId="478"/>
          <ac:spMkLst>
            <pc:docMk/>
            <pc:sldMk cId="3153049288" sldId="404"/>
            <ac:spMk id="6" creationId="{492F949E-70CF-402E-95E5-46BE3314DB2D}"/>
          </ac:spMkLst>
        </pc:spChg>
        <pc:spChg chg="add mod">
          <ac:chgData name="Bentley, Andrew" userId="8950c434-58e8-4736-be54-190d34a5b637" providerId="ADAL" clId="{79DEE696-DA58-4F91-8D23-8AE2C8FF1E6A}" dt="2018-11-08T09:08:52.704" v="9028" actId="1076"/>
          <ac:spMkLst>
            <pc:docMk/>
            <pc:sldMk cId="3153049288" sldId="404"/>
            <ac:spMk id="7" creationId="{D80DC05D-5864-4176-AADB-159972C02B7A}"/>
          </ac:spMkLst>
        </pc:spChg>
      </pc:sldChg>
      <pc:sldChg chg="modSp add modNotesTx">
        <pc:chgData name="Bentley, Andrew" userId="8950c434-58e8-4736-be54-190d34a5b637" providerId="ADAL" clId="{79DEE696-DA58-4F91-8D23-8AE2C8FF1E6A}" dt="2018-11-08T14:58:02.983" v="12157" actId="20577"/>
        <pc:sldMkLst>
          <pc:docMk/>
          <pc:sldMk cId="2249309780" sldId="405"/>
        </pc:sldMkLst>
        <pc:spChg chg="mod">
          <ac:chgData name="Bentley, Andrew" userId="8950c434-58e8-4736-be54-190d34a5b637" providerId="ADAL" clId="{79DEE696-DA58-4F91-8D23-8AE2C8FF1E6A}" dt="2018-11-08T14:58:02.983" v="12157" actId="20577"/>
          <ac:spMkLst>
            <pc:docMk/>
            <pc:sldMk cId="2249309780" sldId="405"/>
            <ac:spMk id="6" creationId="{CF2257CA-2A8A-47EB-8745-9D5FB6371CB3}"/>
          </ac:spMkLst>
        </pc:spChg>
        <pc:spChg chg="mod">
          <ac:chgData name="Bentley, Andrew" userId="8950c434-58e8-4736-be54-190d34a5b637" providerId="ADAL" clId="{79DEE696-DA58-4F91-8D23-8AE2C8FF1E6A}" dt="2018-11-08T10:33:10.434" v="9034" actId="20577"/>
          <ac:spMkLst>
            <pc:docMk/>
            <pc:sldMk cId="2249309780" sldId="405"/>
            <ac:spMk id="10" creationId="{01B1DD40-9075-4305-B892-9EB59E5A3600}"/>
          </ac:spMkLst>
        </pc:spChg>
      </pc:sldChg>
      <pc:sldChg chg="modSp add modNotesTx">
        <pc:chgData name="Bentley, Andrew" userId="8950c434-58e8-4736-be54-190d34a5b637" providerId="ADAL" clId="{79DEE696-DA58-4F91-8D23-8AE2C8FF1E6A}" dt="2018-11-08T14:58:14.534" v="12167" actId="20577"/>
        <pc:sldMkLst>
          <pc:docMk/>
          <pc:sldMk cId="2552949821" sldId="406"/>
        </pc:sldMkLst>
        <pc:spChg chg="mod">
          <ac:chgData name="Bentley, Andrew" userId="8950c434-58e8-4736-be54-190d34a5b637" providerId="ADAL" clId="{79DEE696-DA58-4F91-8D23-8AE2C8FF1E6A}" dt="2018-11-08T14:58:14.534" v="12167" actId="20577"/>
          <ac:spMkLst>
            <pc:docMk/>
            <pc:sldMk cId="2552949821" sldId="406"/>
            <ac:spMk id="6" creationId="{CF2257CA-2A8A-47EB-8745-9D5FB6371CB3}"/>
          </ac:spMkLst>
        </pc:spChg>
        <pc:spChg chg="mod">
          <ac:chgData name="Bentley, Andrew" userId="8950c434-58e8-4736-be54-190d34a5b637" providerId="ADAL" clId="{79DEE696-DA58-4F91-8D23-8AE2C8FF1E6A}" dt="2018-11-08T10:36:31.333" v="9360" actId="207"/>
          <ac:spMkLst>
            <pc:docMk/>
            <pc:sldMk cId="2552949821" sldId="406"/>
            <ac:spMk id="10" creationId="{01B1DD40-9075-4305-B892-9EB59E5A3600}"/>
          </ac:spMkLst>
        </pc:spChg>
        <pc:cxnChg chg="mod">
          <ac:chgData name="Bentley, Andrew" userId="8950c434-58e8-4736-be54-190d34a5b637" providerId="ADAL" clId="{79DEE696-DA58-4F91-8D23-8AE2C8FF1E6A}" dt="2018-11-08T10:36:42.912" v="9361" actId="692"/>
          <ac:cxnSpMkLst>
            <pc:docMk/>
            <pc:sldMk cId="2552949821" sldId="406"/>
            <ac:cxnSpMk id="12" creationId="{9B49B37F-F337-4597-9205-95A43DA9CE8A}"/>
          </ac:cxnSpMkLst>
        </pc:cxnChg>
      </pc:sldChg>
      <pc:sldChg chg="addSp delSp modSp add modNotesTx">
        <pc:chgData name="Bentley, Andrew" userId="8950c434-58e8-4736-be54-190d34a5b637" providerId="ADAL" clId="{79DEE696-DA58-4F91-8D23-8AE2C8FF1E6A}" dt="2018-11-08T10:44:36.321" v="9835" actId="6549"/>
        <pc:sldMkLst>
          <pc:docMk/>
          <pc:sldMk cId="1581726581" sldId="407"/>
        </pc:sldMkLst>
        <pc:spChg chg="mod">
          <ac:chgData name="Bentley, Andrew" userId="8950c434-58e8-4736-be54-190d34a5b637" providerId="ADAL" clId="{79DEE696-DA58-4F91-8D23-8AE2C8FF1E6A}" dt="2018-11-08T10:41:47.360" v="9404" actId="1076"/>
          <ac:spMkLst>
            <pc:docMk/>
            <pc:sldMk cId="1581726581" sldId="407"/>
            <ac:spMk id="6" creationId="{CF2257CA-2A8A-47EB-8745-9D5FB6371CB3}"/>
          </ac:spMkLst>
        </pc:spChg>
        <pc:spChg chg="del">
          <ac:chgData name="Bentley, Andrew" userId="8950c434-58e8-4736-be54-190d34a5b637" providerId="ADAL" clId="{79DEE696-DA58-4F91-8D23-8AE2C8FF1E6A}" dt="2018-11-08T10:41:30.816" v="9401" actId="478"/>
          <ac:spMkLst>
            <pc:docMk/>
            <pc:sldMk cId="1581726581" sldId="407"/>
            <ac:spMk id="10" creationId="{01B1DD40-9075-4305-B892-9EB59E5A3600}"/>
          </ac:spMkLst>
        </pc:spChg>
        <pc:spChg chg="add">
          <ac:chgData name="Bentley, Andrew" userId="8950c434-58e8-4736-be54-190d34a5b637" providerId="ADAL" clId="{79DEE696-DA58-4F91-8D23-8AE2C8FF1E6A}" dt="2018-11-08T10:41:41.836" v="9403"/>
          <ac:spMkLst>
            <pc:docMk/>
            <pc:sldMk cId="1581726581" sldId="407"/>
            <ac:spMk id="15" creationId="{8B71B3EF-988E-4535-B51D-E0E12B16759E}"/>
          </ac:spMkLst>
        </pc:spChg>
        <pc:cxnChg chg="del mod">
          <ac:chgData name="Bentley, Andrew" userId="8950c434-58e8-4736-be54-190d34a5b637" providerId="ADAL" clId="{79DEE696-DA58-4F91-8D23-8AE2C8FF1E6A}" dt="2018-11-08T10:41:31.360" v="9402" actId="478"/>
          <ac:cxnSpMkLst>
            <pc:docMk/>
            <pc:sldMk cId="1581726581" sldId="407"/>
            <ac:cxnSpMk id="12" creationId="{9B49B37F-F337-4597-9205-95A43DA9CE8A}"/>
          </ac:cxnSpMkLst>
        </pc:cxnChg>
        <pc:cxnChg chg="add">
          <ac:chgData name="Bentley, Andrew" userId="8950c434-58e8-4736-be54-190d34a5b637" providerId="ADAL" clId="{79DEE696-DA58-4F91-8D23-8AE2C8FF1E6A}" dt="2018-11-08T10:41:41.836" v="9403"/>
          <ac:cxnSpMkLst>
            <pc:docMk/>
            <pc:sldMk cId="1581726581" sldId="407"/>
            <ac:cxnSpMk id="16" creationId="{BC0D03FF-C7EA-4DA0-98DF-D99A46229627}"/>
          </ac:cxnSpMkLst>
        </pc:cxnChg>
      </pc:sldChg>
      <pc:sldChg chg="modSp add">
        <pc:chgData name="Bentley, Andrew" userId="8950c434-58e8-4736-be54-190d34a5b637" providerId="ADAL" clId="{79DEE696-DA58-4F91-8D23-8AE2C8FF1E6A}" dt="2018-11-12T13:44:34.411" v="13442" actId="20577"/>
        <pc:sldMkLst>
          <pc:docMk/>
          <pc:sldMk cId="3957561759" sldId="408"/>
        </pc:sldMkLst>
        <pc:spChg chg="mod">
          <ac:chgData name="Bentley, Andrew" userId="8950c434-58e8-4736-be54-190d34a5b637" providerId="ADAL" clId="{79DEE696-DA58-4F91-8D23-8AE2C8FF1E6A}" dt="2018-11-12T13:44:34.411" v="13442" actId="20577"/>
          <ac:spMkLst>
            <pc:docMk/>
            <pc:sldMk cId="3957561759" sldId="408"/>
            <ac:spMk id="2" creationId="{0A8FFE08-7027-4A99-A2C8-9AA23C111E6D}"/>
          </ac:spMkLst>
        </pc:spChg>
      </pc:sldChg>
      <pc:sldChg chg="addSp delSp modSp add ord">
        <pc:chgData name="Bentley, Andrew" userId="8950c434-58e8-4736-be54-190d34a5b637" providerId="ADAL" clId="{79DEE696-DA58-4F91-8D23-8AE2C8FF1E6A}" dt="2018-11-08T15:36:35.722" v="13224" actId="20577"/>
        <pc:sldMkLst>
          <pc:docMk/>
          <pc:sldMk cId="2974315368" sldId="410"/>
        </pc:sldMkLst>
        <pc:spChg chg="del">
          <ac:chgData name="Bentley, Andrew" userId="8950c434-58e8-4736-be54-190d34a5b637" providerId="ADAL" clId="{79DEE696-DA58-4F91-8D23-8AE2C8FF1E6A}" dt="2018-11-08T11:07:25.745" v="9929" actId="478"/>
          <ac:spMkLst>
            <pc:docMk/>
            <pc:sldMk cId="2974315368" sldId="410"/>
            <ac:spMk id="2" creationId="{7262AB16-E09E-48E5-B119-674E7521752E}"/>
          </ac:spMkLst>
        </pc:spChg>
        <pc:spChg chg="mod">
          <ac:chgData name="Bentley, Andrew" userId="8950c434-58e8-4736-be54-190d34a5b637" providerId="ADAL" clId="{79DEE696-DA58-4F91-8D23-8AE2C8FF1E6A}" dt="2018-11-08T15:36:35.722" v="13224" actId="20577"/>
          <ac:spMkLst>
            <pc:docMk/>
            <pc:sldMk cId="2974315368" sldId="410"/>
            <ac:spMk id="3" creationId="{11445CF3-1ADB-4840-81D7-72C10AF796E0}"/>
          </ac:spMkLst>
        </pc:spChg>
        <pc:spChg chg="add del mod">
          <ac:chgData name="Bentley, Andrew" userId="8950c434-58e8-4736-be54-190d34a5b637" providerId="ADAL" clId="{79DEE696-DA58-4F91-8D23-8AE2C8FF1E6A}" dt="2018-11-08T11:07:27.574" v="9931" actId="478"/>
          <ac:spMkLst>
            <pc:docMk/>
            <pc:sldMk cId="2974315368" sldId="410"/>
            <ac:spMk id="5" creationId="{DA131E58-F176-4277-8A44-48334363F367}"/>
          </ac:spMkLst>
        </pc:spChg>
        <pc:spChg chg="add">
          <ac:chgData name="Bentley, Andrew" userId="8950c434-58e8-4736-be54-190d34a5b637" providerId="ADAL" clId="{79DEE696-DA58-4F91-8D23-8AE2C8FF1E6A}" dt="2018-11-08T11:07:25.980" v="9930"/>
          <ac:spMkLst>
            <pc:docMk/>
            <pc:sldMk cId="2974315368" sldId="410"/>
            <ac:spMk id="6" creationId="{F3DF5ADD-BA49-45B6-8CAC-3BB985ECE845}"/>
          </ac:spMkLst>
        </pc:spChg>
      </pc:sldChg>
      <pc:sldChg chg="modSp add">
        <pc:chgData name="Bentley, Andrew" userId="8950c434-58e8-4736-be54-190d34a5b637" providerId="ADAL" clId="{79DEE696-DA58-4F91-8D23-8AE2C8FF1E6A}" dt="2018-11-08T15:36:12.557" v="13222" actId="20577"/>
        <pc:sldMkLst>
          <pc:docMk/>
          <pc:sldMk cId="86231478" sldId="411"/>
        </pc:sldMkLst>
        <pc:spChg chg="mod">
          <ac:chgData name="Bentley, Andrew" userId="8950c434-58e8-4736-be54-190d34a5b637" providerId="ADAL" clId="{79DEE696-DA58-4F91-8D23-8AE2C8FF1E6A}" dt="2018-11-08T15:36:12.557" v="13222" actId="20577"/>
          <ac:spMkLst>
            <pc:docMk/>
            <pc:sldMk cId="86231478" sldId="411"/>
            <ac:spMk id="3" creationId="{11445CF3-1ADB-4840-81D7-72C10AF796E0}"/>
          </ac:spMkLst>
        </pc:spChg>
      </pc:sldChg>
      <pc:sldChg chg="modSp add">
        <pc:chgData name="Bentley, Andrew" userId="8950c434-58e8-4736-be54-190d34a5b637" providerId="ADAL" clId="{79DEE696-DA58-4F91-8D23-8AE2C8FF1E6A}" dt="2018-11-08T11:21:02.706" v="11009" actId="20577"/>
        <pc:sldMkLst>
          <pc:docMk/>
          <pc:sldMk cId="3748038478" sldId="412"/>
        </pc:sldMkLst>
        <pc:spChg chg="mod">
          <ac:chgData name="Bentley, Andrew" userId="8950c434-58e8-4736-be54-190d34a5b637" providerId="ADAL" clId="{79DEE696-DA58-4F91-8D23-8AE2C8FF1E6A}" dt="2018-11-08T11:19:52.434" v="10910" actId="20577"/>
          <ac:spMkLst>
            <pc:docMk/>
            <pc:sldMk cId="3748038478" sldId="412"/>
            <ac:spMk id="2" creationId="{7262AB16-E09E-48E5-B119-674E7521752E}"/>
          </ac:spMkLst>
        </pc:spChg>
        <pc:spChg chg="mod">
          <ac:chgData name="Bentley, Andrew" userId="8950c434-58e8-4736-be54-190d34a5b637" providerId="ADAL" clId="{79DEE696-DA58-4F91-8D23-8AE2C8FF1E6A}" dt="2018-11-08T11:21:02.706" v="11009" actId="20577"/>
          <ac:spMkLst>
            <pc:docMk/>
            <pc:sldMk cId="3748038478" sldId="412"/>
            <ac:spMk id="3" creationId="{11445CF3-1ADB-4840-81D7-72C10AF796E0}"/>
          </ac:spMkLst>
        </pc:spChg>
      </pc:sldChg>
      <pc:sldChg chg="modSp add">
        <pc:chgData name="Bentley, Andrew" userId="8950c434-58e8-4736-be54-190d34a5b637" providerId="ADAL" clId="{79DEE696-DA58-4F91-8D23-8AE2C8FF1E6A}" dt="2018-11-08T15:28:49.958" v="13203" actId="6549"/>
        <pc:sldMkLst>
          <pc:docMk/>
          <pc:sldMk cId="4093447851" sldId="413"/>
        </pc:sldMkLst>
        <pc:spChg chg="mod">
          <ac:chgData name="Bentley, Andrew" userId="8950c434-58e8-4736-be54-190d34a5b637" providerId="ADAL" clId="{79DEE696-DA58-4F91-8D23-8AE2C8FF1E6A}" dt="2018-11-08T15:28:49.958" v="13203" actId="6549"/>
          <ac:spMkLst>
            <pc:docMk/>
            <pc:sldMk cId="4093447851" sldId="413"/>
            <ac:spMk id="3" creationId="{602B9376-A2FD-4CA2-8FB2-64B7BD26F44B}"/>
          </ac:spMkLst>
        </pc:spChg>
      </pc:sldChg>
      <pc:sldChg chg="modSp add">
        <pc:chgData name="Bentley, Andrew" userId="8950c434-58e8-4736-be54-190d34a5b637" providerId="ADAL" clId="{79DEE696-DA58-4F91-8D23-8AE2C8FF1E6A}" dt="2018-11-08T15:29:22.877" v="13207" actId="207"/>
        <pc:sldMkLst>
          <pc:docMk/>
          <pc:sldMk cId="269009414" sldId="414"/>
        </pc:sldMkLst>
        <pc:spChg chg="mod">
          <ac:chgData name="Bentley, Andrew" userId="8950c434-58e8-4736-be54-190d34a5b637" providerId="ADAL" clId="{79DEE696-DA58-4F91-8D23-8AE2C8FF1E6A}" dt="2018-11-08T15:29:22.877" v="13207" actId="207"/>
          <ac:spMkLst>
            <pc:docMk/>
            <pc:sldMk cId="269009414" sldId="414"/>
            <ac:spMk id="3" creationId="{602B9376-A2FD-4CA2-8FB2-64B7BD26F44B}"/>
          </ac:spMkLst>
        </pc:spChg>
      </pc:sldChg>
      <pc:sldChg chg="addSp delSp modSp add">
        <pc:chgData name="Bentley, Andrew" userId="8950c434-58e8-4736-be54-190d34a5b637" providerId="ADAL" clId="{79DEE696-DA58-4F91-8D23-8AE2C8FF1E6A}" dt="2018-11-08T15:49:46.976" v="13260" actId="20577"/>
        <pc:sldMkLst>
          <pc:docMk/>
          <pc:sldMk cId="1581481993" sldId="415"/>
        </pc:sldMkLst>
        <pc:spChg chg="mod">
          <ac:chgData name="Bentley, Andrew" userId="8950c434-58e8-4736-be54-190d34a5b637" providerId="ADAL" clId="{79DEE696-DA58-4F91-8D23-8AE2C8FF1E6A}" dt="2018-11-08T11:40:31.691" v="11373" actId="20577"/>
          <ac:spMkLst>
            <pc:docMk/>
            <pc:sldMk cId="1581481993" sldId="415"/>
            <ac:spMk id="2" creationId="{7D7E5E74-C3A8-4BDA-97EE-EBDE03F14E83}"/>
          </ac:spMkLst>
        </pc:spChg>
        <pc:spChg chg="mod">
          <ac:chgData name="Bentley, Andrew" userId="8950c434-58e8-4736-be54-190d34a5b637" providerId="ADAL" clId="{79DEE696-DA58-4F91-8D23-8AE2C8FF1E6A}" dt="2018-11-08T11:41:06.193" v="11431" actId="20577"/>
          <ac:spMkLst>
            <pc:docMk/>
            <pc:sldMk cId="1581481993" sldId="415"/>
            <ac:spMk id="3" creationId="{602B9376-A2FD-4CA2-8FB2-64B7BD26F44B}"/>
          </ac:spMkLst>
        </pc:spChg>
        <pc:graphicFrameChg chg="add del mod modGraphic">
          <ac:chgData name="Bentley, Andrew" userId="8950c434-58e8-4736-be54-190d34a5b637" providerId="ADAL" clId="{79DEE696-DA58-4F91-8D23-8AE2C8FF1E6A}" dt="2018-11-08T11:42:46.236" v="11462" actId="478"/>
          <ac:graphicFrameMkLst>
            <pc:docMk/>
            <pc:sldMk cId="1581481993" sldId="415"/>
            <ac:graphicFrameMk id="4" creationId="{C68D24F5-3302-4EE1-9C8A-BDE0A78C9213}"/>
          </ac:graphicFrameMkLst>
        </pc:graphicFrameChg>
        <pc:graphicFrameChg chg="add del mod modGraphic">
          <ac:chgData name="Bentley, Andrew" userId="8950c434-58e8-4736-be54-190d34a5b637" providerId="ADAL" clId="{79DEE696-DA58-4F91-8D23-8AE2C8FF1E6A}" dt="2018-11-08T12:14:02.700" v="11561" actId="478"/>
          <ac:graphicFrameMkLst>
            <pc:docMk/>
            <pc:sldMk cId="1581481993" sldId="415"/>
            <ac:graphicFrameMk id="5" creationId="{AD896FAF-F4AF-4DFE-B9DD-022F87533D21}"/>
          </ac:graphicFrameMkLst>
        </pc:graphicFrameChg>
        <pc:graphicFrameChg chg="add modGraphic">
          <ac:chgData name="Bentley, Andrew" userId="8950c434-58e8-4736-be54-190d34a5b637" providerId="ADAL" clId="{79DEE696-DA58-4F91-8D23-8AE2C8FF1E6A}" dt="2018-11-08T15:49:46.976" v="13260" actId="20577"/>
          <ac:graphicFrameMkLst>
            <pc:docMk/>
            <pc:sldMk cId="1581481993" sldId="415"/>
            <ac:graphicFrameMk id="5" creationId="{C3CF3B7E-0E3D-4581-8959-2431815B0D8D}"/>
          </ac:graphicFrameMkLst>
        </pc:graphicFrameChg>
        <pc:graphicFrameChg chg="add del mod modGraphic">
          <ac:chgData name="Bentley, Andrew" userId="8950c434-58e8-4736-be54-190d34a5b637" providerId="ADAL" clId="{79DEE696-DA58-4F91-8D23-8AE2C8FF1E6A}" dt="2018-11-08T14:32:20.170" v="11958" actId="478"/>
          <ac:graphicFrameMkLst>
            <pc:docMk/>
            <pc:sldMk cId="1581481993" sldId="415"/>
            <ac:graphicFrameMk id="6" creationId="{ED8E52EE-2238-440A-B9F9-2EBF8E5653BE}"/>
          </ac:graphicFrameMkLst>
        </pc:graphicFrameChg>
      </pc:sldChg>
      <pc:sldChg chg="addSp delSp modSp add">
        <pc:chgData name="Bentley, Andrew" userId="8950c434-58e8-4736-be54-190d34a5b637" providerId="ADAL" clId="{79DEE696-DA58-4F91-8D23-8AE2C8FF1E6A}" dt="2018-11-08T15:49:56.255" v="13266" actId="20577"/>
        <pc:sldMkLst>
          <pc:docMk/>
          <pc:sldMk cId="1912282574" sldId="416"/>
        </pc:sldMkLst>
        <pc:graphicFrameChg chg="add modGraphic">
          <ac:chgData name="Bentley, Andrew" userId="8950c434-58e8-4736-be54-190d34a5b637" providerId="ADAL" clId="{79DEE696-DA58-4F91-8D23-8AE2C8FF1E6A}" dt="2018-11-08T15:49:56.255" v="13266" actId="20577"/>
          <ac:graphicFrameMkLst>
            <pc:docMk/>
            <pc:sldMk cId="1912282574" sldId="416"/>
            <ac:graphicFrameMk id="5" creationId="{D8FBF748-4F50-49D5-B13D-D1E978DC2794}"/>
          </ac:graphicFrameMkLst>
        </pc:graphicFrameChg>
        <pc:graphicFrameChg chg="del modGraphic">
          <ac:chgData name="Bentley, Andrew" userId="8950c434-58e8-4736-be54-190d34a5b637" providerId="ADAL" clId="{79DEE696-DA58-4F91-8D23-8AE2C8FF1E6A}" dt="2018-11-08T14:31:46.091" v="11949" actId="478"/>
          <ac:graphicFrameMkLst>
            <pc:docMk/>
            <pc:sldMk cId="1912282574" sldId="416"/>
            <ac:graphicFrameMk id="6" creationId="{ED8E52EE-2238-440A-B9F9-2EBF8E5653BE}"/>
          </ac:graphicFrameMkLst>
        </pc:graphicFrameChg>
      </pc:sldChg>
      <pc:sldChg chg="modSp add">
        <pc:chgData name="Bentley, Andrew" userId="8950c434-58e8-4736-be54-190d34a5b637" providerId="ADAL" clId="{79DEE696-DA58-4F91-8D23-8AE2C8FF1E6A}" dt="2018-11-08T15:50:04.095" v="13270" actId="20577"/>
        <pc:sldMkLst>
          <pc:docMk/>
          <pc:sldMk cId="2949857534" sldId="417"/>
        </pc:sldMkLst>
        <pc:graphicFrameChg chg="mod modGraphic">
          <ac:chgData name="Bentley, Andrew" userId="8950c434-58e8-4736-be54-190d34a5b637" providerId="ADAL" clId="{79DEE696-DA58-4F91-8D23-8AE2C8FF1E6A}" dt="2018-11-08T15:50:04.095" v="13270" actId="20577"/>
          <ac:graphicFrameMkLst>
            <pc:docMk/>
            <pc:sldMk cId="2949857534" sldId="417"/>
            <ac:graphicFrameMk id="6" creationId="{ED8E52EE-2238-440A-B9F9-2EBF8E5653BE}"/>
          </ac:graphicFrameMkLst>
        </pc:graphicFrameChg>
      </pc:sldChg>
      <pc:sldChg chg="modSp add">
        <pc:chgData name="Bentley, Andrew" userId="8950c434-58e8-4736-be54-190d34a5b637" providerId="ADAL" clId="{79DEE696-DA58-4F91-8D23-8AE2C8FF1E6A}" dt="2018-11-08T12:16:38.954" v="11620" actId="20577"/>
        <pc:sldMkLst>
          <pc:docMk/>
          <pc:sldMk cId="1309081750" sldId="418"/>
        </pc:sldMkLst>
        <pc:graphicFrameChg chg="modGraphic">
          <ac:chgData name="Bentley, Andrew" userId="8950c434-58e8-4736-be54-190d34a5b637" providerId="ADAL" clId="{79DEE696-DA58-4F91-8D23-8AE2C8FF1E6A}" dt="2018-11-08T12:16:38.954" v="11620" actId="20577"/>
          <ac:graphicFrameMkLst>
            <pc:docMk/>
            <pc:sldMk cId="1309081750" sldId="418"/>
            <ac:graphicFrameMk id="6" creationId="{ED8E52EE-2238-440A-B9F9-2EBF8E5653BE}"/>
          </ac:graphicFrameMkLst>
        </pc:graphicFrameChg>
      </pc:sldChg>
      <pc:sldChg chg="addSp delSp modSp add">
        <pc:chgData name="Bentley, Andrew" userId="8950c434-58e8-4736-be54-190d34a5b637" providerId="ADAL" clId="{79DEE696-DA58-4F91-8D23-8AE2C8FF1E6A}" dt="2018-11-08T13:42:07.817" v="11659" actId="1076"/>
        <pc:sldMkLst>
          <pc:docMk/>
          <pc:sldMk cId="2277770426" sldId="419"/>
        </pc:sldMkLst>
        <pc:graphicFrameChg chg="modGraphic">
          <ac:chgData name="Bentley, Andrew" userId="8950c434-58e8-4736-be54-190d34a5b637" providerId="ADAL" clId="{79DEE696-DA58-4F91-8D23-8AE2C8FF1E6A}" dt="2018-11-08T13:39:56.468" v="11637" actId="14100"/>
          <ac:graphicFrameMkLst>
            <pc:docMk/>
            <pc:sldMk cId="2277770426" sldId="419"/>
            <ac:graphicFrameMk id="6" creationId="{ED8E52EE-2238-440A-B9F9-2EBF8E5653BE}"/>
          </ac:graphicFrameMkLst>
        </pc:graphicFrameChg>
        <pc:picChg chg="add del mod">
          <ac:chgData name="Bentley, Andrew" userId="8950c434-58e8-4736-be54-190d34a5b637" providerId="ADAL" clId="{79DEE696-DA58-4F91-8D23-8AE2C8FF1E6A}" dt="2018-11-08T13:40:54.018" v="11647" actId="478"/>
          <ac:picMkLst>
            <pc:docMk/>
            <pc:sldMk cId="2277770426" sldId="419"/>
            <ac:picMk id="5" creationId="{437329B7-79CF-4A4F-B7A7-7C910156A409}"/>
          </ac:picMkLst>
        </pc:picChg>
        <pc:picChg chg="add mod">
          <ac:chgData name="Bentley, Andrew" userId="8950c434-58e8-4736-be54-190d34a5b637" providerId="ADAL" clId="{79DEE696-DA58-4F91-8D23-8AE2C8FF1E6A}" dt="2018-11-08T13:42:07.817" v="11659" actId="1076"/>
          <ac:picMkLst>
            <pc:docMk/>
            <pc:sldMk cId="2277770426" sldId="419"/>
            <ac:picMk id="8" creationId="{A96CD24F-EAF3-4915-A747-241D21686AF4}"/>
          </ac:picMkLst>
        </pc:picChg>
      </pc:sldChg>
      <pc:sldChg chg="addSp delSp modSp add ord">
        <pc:chgData name="Bentley, Andrew" userId="8950c434-58e8-4736-be54-190d34a5b637" providerId="ADAL" clId="{79DEE696-DA58-4F91-8D23-8AE2C8FF1E6A}" dt="2018-11-08T13:44:15.235" v="11678" actId="1076"/>
        <pc:sldMkLst>
          <pc:docMk/>
          <pc:sldMk cId="2490058478" sldId="420"/>
        </pc:sldMkLst>
        <pc:spChg chg="add del mod">
          <ac:chgData name="Bentley, Andrew" userId="8950c434-58e8-4736-be54-190d34a5b637" providerId="ADAL" clId="{79DEE696-DA58-4F91-8D23-8AE2C8FF1E6A}" dt="2018-11-08T13:42:47.154" v="11663" actId="478"/>
          <ac:spMkLst>
            <pc:docMk/>
            <pc:sldMk cId="2490058478" sldId="420"/>
            <ac:spMk id="8" creationId="{2C117CF8-2C98-43FE-862D-850C33095BF2}"/>
          </ac:spMkLst>
        </pc:spChg>
        <pc:spChg chg="add mod">
          <ac:chgData name="Bentley, Andrew" userId="8950c434-58e8-4736-be54-190d34a5b637" providerId="ADAL" clId="{79DEE696-DA58-4F91-8D23-8AE2C8FF1E6A}" dt="2018-11-08T13:44:15.235" v="11678" actId="1076"/>
          <ac:spMkLst>
            <pc:docMk/>
            <pc:sldMk cId="2490058478" sldId="420"/>
            <ac:spMk id="9" creationId="{E56C6865-8B2F-442D-A0DE-63780DA9218B}"/>
          </ac:spMkLst>
        </pc:spChg>
        <pc:picChg chg="del">
          <ac:chgData name="Bentley, Andrew" userId="8950c434-58e8-4736-be54-190d34a5b637" providerId="ADAL" clId="{79DEE696-DA58-4F91-8D23-8AE2C8FF1E6A}" dt="2018-11-08T13:40:32.386" v="11644" actId="478"/>
          <ac:picMkLst>
            <pc:docMk/>
            <pc:sldMk cId="2490058478" sldId="420"/>
            <ac:picMk id="5" creationId="{437329B7-79CF-4A4F-B7A7-7C910156A409}"/>
          </ac:picMkLst>
        </pc:picChg>
        <pc:picChg chg="add mod">
          <ac:chgData name="Bentley, Andrew" userId="8950c434-58e8-4736-be54-190d34a5b637" providerId="ADAL" clId="{79DEE696-DA58-4F91-8D23-8AE2C8FF1E6A}" dt="2018-11-08T13:43:27.914" v="11671" actId="1076"/>
          <ac:picMkLst>
            <pc:docMk/>
            <pc:sldMk cId="2490058478" sldId="420"/>
            <ac:picMk id="7" creationId="{6DC71DF1-28AE-4B95-8644-D207396EA58D}"/>
          </ac:picMkLst>
        </pc:picChg>
      </pc:sldChg>
      <pc:sldChg chg="add">
        <pc:chgData name="Bentley, Andrew" userId="8950c434-58e8-4736-be54-190d34a5b637" providerId="ADAL" clId="{79DEE696-DA58-4F91-8D23-8AE2C8FF1E6A}" dt="2018-11-08T13:42:23.031" v="11660"/>
        <pc:sldMkLst>
          <pc:docMk/>
          <pc:sldMk cId="2685687152" sldId="421"/>
        </pc:sldMkLst>
      </pc:sldChg>
      <pc:sldChg chg="addSp modSp add">
        <pc:chgData name="Bentley, Andrew" userId="8950c434-58e8-4736-be54-190d34a5b637" providerId="ADAL" clId="{79DEE696-DA58-4F91-8D23-8AE2C8FF1E6A}" dt="2018-11-08T13:45:41.898" v="11696" actId="1076"/>
        <pc:sldMkLst>
          <pc:docMk/>
          <pc:sldMk cId="1375314500" sldId="422"/>
        </pc:sldMkLst>
        <pc:spChg chg="add mod">
          <ac:chgData name="Bentley, Andrew" userId="8950c434-58e8-4736-be54-190d34a5b637" providerId="ADAL" clId="{79DEE696-DA58-4F91-8D23-8AE2C8FF1E6A}" dt="2018-11-08T13:45:41.898" v="11696" actId="1076"/>
          <ac:spMkLst>
            <pc:docMk/>
            <pc:sldMk cId="1375314500" sldId="422"/>
            <ac:spMk id="4" creationId="{92E9506F-619D-4851-A530-7C668DDBE6F8}"/>
          </ac:spMkLst>
        </pc:spChg>
        <pc:spChg chg="add">
          <ac:chgData name="Bentley, Andrew" userId="8950c434-58e8-4736-be54-190d34a5b637" providerId="ADAL" clId="{79DEE696-DA58-4F91-8D23-8AE2C8FF1E6A}" dt="2018-11-08T13:44:38.864" v="11679"/>
          <ac:spMkLst>
            <pc:docMk/>
            <pc:sldMk cId="1375314500" sldId="422"/>
            <ac:spMk id="8" creationId="{AC6208F8-50B1-4A51-912F-6B8013256DB1}"/>
          </ac:spMkLst>
        </pc:spChg>
      </pc:sldChg>
      <pc:sldChg chg="modSp add">
        <pc:chgData name="Bentley, Andrew" userId="8950c434-58e8-4736-be54-190d34a5b637" providerId="ADAL" clId="{79DEE696-DA58-4F91-8D23-8AE2C8FF1E6A}" dt="2018-11-12T14:19:48.973" v="13483" actId="1076"/>
        <pc:sldMkLst>
          <pc:docMk/>
          <pc:sldMk cId="327912160" sldId="423"/>
        </pc:sldMkLst>
        <pc:spChg chg="mod">
          <ac:chgData name="Bentley, Andrew" userId="8950c434-58e8-4736-be54-190d34a5b637" providerId="ADAL" clId="{79DEE696-DA58-4F91-8D23-8AE2C8FF1E6A}" dt="2018-11-12T14:19:48.973" v="13483" actId="1076"/>
          <ac:spMkLst>
            <pc:docMk/>
            <pc:sldMk cId="327912160" sldId="423"/>
            <ac:spMk id="4" creationId="{92E9506F-619D-4851-A530-7C668DDBE6F8}"/>
          </ac:spMkLst>
        </pc:spChg>
      </pc:sldChg>
      <pc:sldChg chg="addSp modSp add">
        <pc:chgData name="Bentley, Andrew" userId="8950c434-58e8-4736-be54-190d34a5b637" providerId="ADAL" clId="{79DEE696-DA58-4F91-8D23-8AE2C8FF1E6A}" dt="2018-11-08T13:45:53.161" v="11698" actId="11529"/>
        <pc:sldMkLst>
          <pc:docMk/>
          <pc:sldMk cId="1807315947" sldId="424"/>
        </pc:sldMkLst>
        <pc:cxnChg chg="add mod">
          <ac:chgData name="Bentley, Andrew" userId="8950c434-58e8-4736-be54-190d34a5b637" providerId="ADAL" clId="{79DEE696-DA58-4F91-8D23-8AE2C8FF1E6A}" dt="2018-11-08T13:45:53.161" v="11698" actId="11529"/>
          <ac:cxnSpMkLst>
            <pc:docMk/>
            <pc:sldMk cId="1807315947" sldId="424"/>
            <ac:cxnSpMk id="9" creationId="{A2DCC881-B41E-4774-9307-7FB2BD1CC689}"/>
          </ac:cxnSpMkLst>
        </pc:cxnChg>
      </pc:sldChg>
      <pc:sldChg chg="addSp delSp modSp add">
        <pc:chgData name="Bentley, Andrew" userId="8950c434-58e8-4736-be54-190d34a5b637" providerId="ADAL" clId="{79DEE696-DA58-4F91-8D23-8AE2C8FF1E6A}" dt="2018-11-12T14:19:53.949" v="13484" actId="1076"/>
        <pc:sldMkLst>
          <pc:docMk/>
          <pc:sldMk cId="2097123981" sldId="425"/>
        </pc:sldMkLst>
        <pc:spChg chg="del">
          <ac:chgData name="Bentley, Andrew" userId="8950c434-58e8-4736-be54-190d34a5b637" providerId="ADAL" clId="{79DEE696-DA58-4F91-8D23-8AE2C8FF1E6A}" dt="2018-11-08T13:47:09.233" v="11700" actId="478"/>
          <ac:spMkLst>
            <pc:docMk/>
            <pc:sldMk cId="2097123981" sldId="425"/>
            <ac:spMk id="4" creationId="{92E9506F-619D-4851-A530-7C668DDBE6F8}"/>
          </ac:spMkLst>
        </pc:spChg>
        <pc:spChg chg="del">
          <ac:chgData name="Bentley, Andrew" userId="8950c434-58e8-4736-be54-190d34a5b637" providerId="ADAL" clId="{79DEE696-DA58-4F91-8D23-8AE2C8FF1E6A}" dt="2018-11-08T13:47:10.977" v="11701" actId="478"/>
          <ac:spMkLst>
            <pc:docMk/>
            <pc:sldMk cId="2097123981" sldId="425"/>
            <ac:spMk id="8" creationId="{AC6208F8-50B1-4A51-912F-6B8013256DB1}"/>
          </ac:spMkLst>
        </pc:spChg>
        <pc:spChg chg="add">
          <ac:chgData name="Bentley, Andrew" userId="8950c434-58e8-4736-be54-190d34a5b637" providerId="ADAL" clId="{79DEE696-DA58-4F91-8D23-8AE2C8FF1E6A}" dt="2018-11-08T15:51:49.801" v="13271"/>
          <ac:spMkLst>
            <pc:docMk/>
            <pc:sldMk cId="2097123981" sldId="425"/>
            <ac:spMk id="8" creationId="{E5ED5B0A-86A6-4064-841F-3060D1C6DB5A}"/>
          </ac:spMkLst>
        </pc:spChg>
        <pc:spChg chg="add mod">
          <ac:chgData name="Bentley, Andrew" userId="8950c434-58e8-4736-be54-190d34a5b637" providerId="ADAL" clId="{79DEE696-DA58-4F91-8D23-8AE2C8FF1E6A}" dt="2018-11-08T13:48:32.274" v="11719" actId="207"/>
          <ac:spMkLst>
            <pc:docMk/>
            <pc:sldMk cId="2097123981" sldId="425"/>
            <ac:spMk id="10" creationId="{40100A51-8295-4927-8194-22FA7DA010E3}"/>
          </ac:spMkLst>
        </pc:spChg>
        <pc:spChg chg="add mod">
          <ac:chgData name="Bentley, Andrew" userId="8950c434-58e8-4736-be54-190d34a5b637" providerId="ADAL" clId="{79DEE696-DA58-4F91-8D23-8AE2C8FF1E6A}" dt="2018-11-12T14:19:53.949" v="13484" actId="1076"/>
          <ac:spMkLst>
            <pc:docMk/>
            <pc:sldMk cId="2097123981" sldId="425"/>
            <ac:spMk id="11" creationId="{F14B644D-716D-476D-B638-0BE427D26311}"/>
          </ac:spMkLst>
        </pc:spChg>
        <pc:picChg chg="add del">
          <ac:chgData name="Bentley, Andrew" userId="8950c434-58e8-4736-be54-190d34a5b637" providerId="ADAL" clId="{79DEE696-DA58-4F91-8D23-8AE2C8FF1E6A}" dt="2018-11-08T13:47:40.658" v="11703" actId="478"/>
          <ac:picMkLst>
            <pc:docMk/>
            <pc:sldMk cId="2097123981" sldId="425"/>
            <ac:picMk id="7" creationId="{6DC71DF1-28AE-4B95-8644-D207396EA58D}"/>
          </ac:picMkLst>
        </pc:picChg>
        <pc:cxnChg chg="add mod">
          <ac:chgData name="Bentley, Andrew" userId="8950c434-58e8-4736-be54-190d34a5b637" providerId="ADAL" clId="{79DEE696-DA58-4F91-8D23-8AE2C8FF1E6A}" dt="2018-11-08T13:48:18.916" v="11710" actId="208"/>
          <ac:cxnSpMkLst>
            <pc:docMk/>
            <pc:sldMk cId="2097123981" sldId="425"/>
            <ac:cxnSpMk id="9" creationId="{88F5FABA-D277-4969-B020-8B3FF9778E6B}"/>
          </ac:cxnSpMkLst>
        </pc:cxnChg>
      </pc:sldChg>
      <pc:sldChg chg="addSp delSp modSp add del">
        <pc:chgData name="Bentley, Andrew" userId="8950c434-58e8-4736-be54-190d34a5b637" providerId="ADAL" clId="{79DEE696-DA58-4F91-8D23-8AE2C8FF1E6A}" dt="2018-11-12T14:19:58.021" v="13485" actId="1076"/>
        <pc:sldMkLst>
          <pc:docMk/>
          <pc:sldMk cId="1980662292" sldId="426"/>
        </pc:sldMkLst>
        <pc:spChg chg="mod">
          <ac:chgData name="Bentley, Andrew" userId="8950c434-58e8-4736-be54-190d34a5b637" providerId="ADAL" clId="{79DEE696-DA58-4F91-8D23-8AE2C8FF1E6A}" dt="2018-11-08T15:31:54.468" v="13208" actId="14100"/>
          <ac:spMkLst>
            <pc:docMk/>
            <pc:sldMk cId="1980662292" sldId="426"/>
            <ac:spMk id="2" creationId="{7D7E5E74-C3A8-4BDA-97EE-EBDE03F14E83}"/>
          </ac:spMkLst>
        </pc:spChg>
        <pc:spChg chg="add">
          <ac:chgData name="Bentley, Andrew" userId="8950c434-58e8-4736-be54-190d34a5b637" providerId="ADAL" clId="{79DEE696-DA58-4F91-8D23-8AE2C8FF1E6A}" dt="2018-11-08T15:51:51.937" v="13272"/>
          <ac:spMkLst>
            <pc:docMk/>
            <pc:sldMk cId="1980662292" sldId="426"/>
            <ac:spMk id="7" creationId="{54C7BD87-091E-4E3E-92D8-62453C0F5FDC}"/>
          </ac:spMkLst>
        </pc:spChg>
        <pc:spChg chg="add mod">
          <ac:chgData name="Bentley, Andrew" userId="8950c434-58e8-4736-be54-190d34a5b637" providerId="ADAL" clId="{79DEE696-DA58-4F91-8D23-8AE2C8FF1E6A}" dt="2018-11-08T13:49:16.056" v="11743" actId="1076"/>
          <ac:spMkLst>
            <pc:docMk/>
            <pc:sldMk cId="1980662292" sldId="426"/>
            <ac:spMk id="8" creationId="{65EC996E-8714-47C7-BCC7-29C36624B634}"/>
          </ac:spMkLst>
        </pc:spChg>
        <pc:spChg chg="add mod">
          <ac:chgData name="Bentley, Andrew" userId="8950c434-58e8-4736-be54-190d34a5b637" providerId="ADAL" clId="{79DEE696-DA58-4F91-8D23-8AE2C8FF1E6A}" dt="2018-11-12T14:19:58.021" v="13485" actId="1076"/>
          <ac:spMkLst>
            <pc:docMk/>
            <pc:sldMk cId="1980662292" sldId="426"/>
            <ac:spMk id="9" creationId="{978818D6-ABEA-4D94-9325-637B8459BEC1}"/>
          </ac:spMkLst>
        </pc:spChg>
        <pc:picChg chg="add del mod">
          <ac:chgData name="Bentley, Andrew" userId="8950c434-58e8-4736-be54-190d34a5b637" providerId="ADAL" clId="{79DEE696-DA58-4F91-8D23-8AE2C8FF1E6A}" dt="2018-11-08T13:56:28.830" v="11744" actId="478"/>
          <ac:picMkLst>
            <pc:docMk/>
            <pc:sldMk cId="1980662292" sldId="426"/>
            <ac:picMk id="5" creationId="{AE5B69E7-3D44-41A8-A478-2DDFC5A8F298}"/>
          </ac:picMkLst>
        </pc:picChg>
        <pc:picChg chg="del">
          <ac:chgData name="Bentley, Andrew" userId="8950c434-58e8-4736-be54-190d34a5b637" providerId="ADAL" clId="{79DEE696-DA58-4F91-8D23-8AE2C8FF1E6A}" dt="2018-11-08T13:47:59.057" v="11707" actId="478"/>
          <ac:picMkLst>
            <pc:docMk/>
            <pc:sldMk cId="1980662292" sldId="426"/>
            <ac:picMk id="7" creationId="{6DC71DF1-28AE-4B95-8644-D207396EA58D}"/>
          </ac:picMkLst>
        </pc:picChg>
        <pc:picChg chg="add mod">
          <ac:chgData name="Bentley, Andrew" userId="8950c434-58e8-4736-be54-190d34a5b637" providerId="ADAL" clId="{79DEE696-DA58-4F91-8D23-8AE2C8FF1E6A}" dt="2018-11-08T14:36:57.924" v="11969" actId="1076"/>
          <ac:picMkLst>
            <pc:docMk/>
            <pc:sldMk cId="1980662292" sldId="426"/>
            <ac:picMk id="10" creationId="{CCFBC9BB-0133-4FAA-9273-11D33D5944AF}"/>
          </ac:picMkLst>
        </pc:picChg>
      </pc:sldChg>
      <pc:sldChg chg="addSp delSp modSp add modNotesTx">
        <pc:chgData name="Bentley, Andrew" userId="8950c434-58e8-4736-be54-190d34a5b637" providerId="ADAL" clId="{79DEE696-DA58-4F91-8D23-8AE2C8FF1E6A}" dt="2018-11-08T15:07:15.735" v="12326" actId="20577"/>
        <pc:sldMkLst>
          <pc:docMk/>
          <pc:sldMk cId="3999889977" sldId="428"/>
        </pc:sldMkLst>
        <pc:spChg chg="add mod">
          <ac:chgData name="Bentley, Andrew" userId="8950c434-58e8-4736-be54-190d34a5b637" providerId="ADAL" clId="{79DEE696-DA58-4F91-8D23-8AE2C8FF1E6A}" dt="2018-11-08T14:23:39.433" v="11775" actId="20577"/>
          <ac:spMkLst>
            <pc:docMk/>
            <pc:sldMk cId="3999889977" sldId="428"/>
            <ac:spMk id="86" creationId="{B87F0F13-7D1D-4055-9D2C-6492B7279A5F}"/>
          </ac:spMkLst>
        </pc:spChg>
        <pc:spChg chg="add del mod">
          <ac:chgData name="Bentley, Andrew" userId="8950c434-58e8-4736-be54-190d34a5b637" providerId="ADAL" clId="{79DEE696-DA58-4F91-8D23-8AE2C8FF1E6A}" dt="2018-11-08T14:23:49.422" v="11780" actId="20577"/>
          <ac:spMkLst>
            <pc:docMk/>
            <pc:sldMk cId="3999889977" sldId="428"/>
            <ac:spMk id="88" creationId="{1FD47722-5D92-4920-9657-F28E85B34404}"/>
          </ac:spMkLst>
        </pc:spChg>
        <pc:spChg chg="mod">
          <ac:chgData name="Bentley, Andrew" userId="8950c434-58e8-4736-be54-190d34a5b637" providerId="ADAL" clId="{79DEE696-DA58-4F91-8D23-8AE2C8FF1E6A}" dt="2018-11-08T14:25:23.170" v="11948" actId="1076"/>
          <ac:spMkLst>
            <pc:docMk/>
            <pc:sldMk cId="3999889977" sldId="428"/>
            <ac:spMk id="96" creationId="{2D674196-185B-4B8D-B5F0-12EA003C0EE8}"/>
          </ac:spMkLst>
        </pc:spChg>
        <pc:spChg chg="add mod">
          <ac:chgData name="Bentley, Andrew" userId="8950c434-58e8-4736-be54-190d34a5b637" providerId="ADAL" clId="{79DEE696-DA58-4F91-8D23-8AE2C8FF1E6A}" dt="2018-11-08T14:23:52.901" v="11783" actId="20577"/>
          <ac:spMkLst>
            <pc:docMk/>
            <pc:sldMk cId="3999889977" sldId="428"/>
            <ac:spMk id="97" creationId="{2D79B1F3-2BD4-42C0-8E6F-1C47C2655A76}"/>
          </ac:spMkLst>
        </pc:spChg>
        <pc:spChg chg="add mod">
          <ac:chgData name="Bentley, Andrew" userId="8950c434-58e8-4736-be54-190d34a5b637" providerId="ADAL" clId="{79DEE696-DA58-4F91-8D23-8AE2C8FF1E6A}" dt="2018-11-08T14:23:57.932" v="11786" actId="20577"/>
          <ac:spMkLst>
            <pc:docMk/>
            <pc:sldMk cId="3999889977" sldId="428"/>
            <ac:spMk id="98" creationId="{8D1DD07C-D17C-4108-9871-C8E93F40C8E7}"/>
          </ac:spMkLst>
        </pc:spChg>
        <pc:spChg chg="add mod">
          <ac:chgData name="Bentley, Andrew" userId="8950c434-58e8-4736-be54-190d34a5b637" providerId="ADAL" clId="{79DEE696-DA58-4F91-8D23-8AE2C8FF1E6A}" dt="2018-11-08T14:24:03.656" v="11791" actId="20577"/>
          <ac:spMkLst>
            <pc:docMk/>
            <pc:sldMk cId="3999889977" sldId="428"/>
            <ac:spMk id="99" creationId="{EF9F145B-37A6-47F9-8147-1BC9A07453E5}"/>
          </ac:spMkLst>
        </pc:spChg>
        <pc:spChg chg="add mod">
          <ac:chgData name="Bentley, Andrew" userId="8950c434-58e8-4736-be54-190d34a5b637" providerId="ADAL" clId="{79DEE696-DA58-4F91-8D23-8AE2C8FF1E6A}" dt="2018-11-08T14:24:07.066" v="11794" actId="20577"/>
          <ac:spMkLst>
            <pc:docMk/>
            <pc:sldMk cId="3999889977" sldId="428"/>
            <ac:spMk id="160" creationId="{2C9F8D62-D5AE-4CF1-94F8-61C3C8901A8B}"/>
          </ac:spMkLst>
        </pc:spChg>
        <pc:spChg chg="add mod">
          <ac:chgData name="Bentley, Andrew" userId="8950c434-58e8-4736-be54-190d34a5b637" providerId="ADAL" clId="{79DEE696-DA58-4F91-8D23-8AE2C8FF1E6A}" dt="2018-11-08T14:24:09.520" v="11797" actId="20577"/>
          <ac:spMkLst>
            <pc:docMk/>
            <pc:sldMk cId="3999889977" sldId="428"/>
            <ac:spMk id="161" creationId="{BF9FBD13-CBA1-41A4-9199-8DF17510E07D}"/>
          </ac:spMkLst>
        </pc:spChg>
        <pc:spChg chg="add mod">
          <ac:chgData name="Bentley, Andrew" userId="8950c434-58e8-4736-be54-190d34a5b637" providerId="ADAL" clId="{79DEE696-DA58-4F91-8D23-8AE2C8FF1E6A}" dt="2018-11-08T14:24:12.292" v="11800" actId="20577"/>
          <ac:spMkLst>
            <pc:docMk/>
            <pc:sldMk cId="3999889977" sldId="428"/>
            <ac:spMk id="162" creationId="{18EAE1DE-7F19-468C-A6AB-AEE1D37F6074}"/>
          </ac:spMkLst>
        </pc:spChg>
        <pc:spChg chg="add mod">
          <ac:chgData name="Bentley, Andrew" userId="8950c434-58e8-4736-be54-190d34a5b637" providerId="ADAL" clId="{79DEE696-DA58-4F91-8D23-8AE2C8FF1E6A}" dt="2018-11-08T14:24:14.667" v="11803" actId="20577"/>
          <ac:spMkLst>
            <pc:docMk/>
            <pc:sldMk cId="3999889977" sldId="428"/>
            <ac:spMk id="163" creationId="{0795BFF1-A617-4C39-84E9-118DD4D9A25F}"/>
          </ac:spMkLst>
        </pc:spChg>
        <pc:spChg chg="add mod">
          <ac:chgData name="Bentley, Andrew" userId="8950c434-58e8-4736-be54-190d34a5b637" providerId="ADAL" clId="{79DEE696-DA58-4F91-8D23-8AE2C8FF1E6A}" dt="2018-11-08T14:23:34.683" v="11770" actId="20577"/>
          <ac:spMkLst>
            <pc:docMk/>
            <pc:sldMk cId="3999889977" sldId="428"/>
            <ac:spMk id="164" creationId="{8DDEBFE4-166E-45B3-A663-B0A40AB69EDE}"/>
          </ac:spMkLst>
        </pc:spChg>
        <pc:spChg chg="add del">
          <ac:chgData name="Bentley, Andrew" userId="8950c434-58e8-4736-be54-190d34a5b637" providerId="ADAL" clId="{79DEE696-DA58-4F91-8D23-8AE2C8FF1E6A}" dt="2018-11-08T14:23:10.504" v="11754"/>
          <ac:spMkLst>
            <pc:docMk/>
            <pc:sldMk cId="3999889977" sldId="428"/>
            <ac:spMk id="165" creationId="{9E9664D5-2F95-49E0-939F-05B10CDB76C4}"/>
          </ac:spMkLst>
        </pc:spChg>
        <pc:spChg chg="add del">
          <ac:chgData name="Bentley, Andrew" userId="8950c434-58e8-4736-be54-190d34a5b637" providerId="ADAL" clId="{79DEE696-DA58-4F91-8D23-8AE2C8FF1E6A}" dt="2018-11-08T14:23:10.504" v="11754"/>
          <ac:spMkLst>
            <pc:docMk/>
            <pc:sldMk cId="3999889977" sldId="428"/>
            <ac:spMk id="166" creationId="{FF11CF25-36D2-4B05-910A-819B43A4D427}"/>
          </ac:spMkLst>
        </pc:spChg>
        <pc:spChg chg="add del">
          <ac:chgData name="Bentley, Andrew" userId="8950c434-58e8-4736-be54-190d34a5b637" providerId="ADAL" clId="{79DEE696-DA58-4F91-8D23-8AE2C8FF1E6A}" dt="2018-11-08T14:23:10.504" v="11754"/>
          <ac:spMkLst>
            <pc:docMk/>
            <pc:sldMk cId="3999889977" sldId="428"/>
            <ac:spMk id="167" creationId="{D61F157B-921F-4151-AF41-98BF00D00A87}"/>
          </ac:spMkLst>
        </pc:spChg>
        <pc:spChg chg="add del">
          <ac:chgData name="Bentley, Andrew" userId="8950c434-58e8-4736-be54-190d34a5b637" providerId="ADAL" clId="{79DEE696-DA58-4F91-8D23-8AE2C8FF1E6A}" dt="2018-11-08T14:23:10.504" v="11754"/>
          <ac:spMkLst>
            <pc:docMk/>
            <pc:sldMk cId="3999889977" sldId="428"/>
            <ac:spMk id="168" creationId="{9508726A-A86A-4920-889D-C3FABE6017EB}"/>
          </ac:spMkLst>
        </pc:spChg>
        <pc:spChg chg="add del">
          <ac:chgData name="Bentley, Andrew" userId="8950c434-58e8-4736-be54-190d34a5b637" providerId="ADAL" clId="{79DEE696-DA58-4F91-8D23-8AE2C8FF1E6A}" dt="2018-11-08T14:23:10.504" v="11754"/>
          <ac:spMkLst>
            <pc:docMk/>
            <pc:sldMk cId="3999889977" sldId="428"/>
            <ac:spMk id="169" creationId="{6FCA54CB-8872-48EA-995C-57457E4D1089}"/>
          </ac:spMkLst>
        </pc:spChg>
        <pc:spChg chg="add del">
          <ac:chgData name="Bentley, Andrew" userId="8950c434-58e8-4736-be54-190d34a5b637" providerId="ADAL" clId="{79DEE696-DA58-4F91-8D23-8AE2C8FF1E6A}" dt="2018-11-08T14:23:10.504" v="11754"/>
          <ac:spMkLst>
            <pc:docMk/>
            <pc:sldMk cId="3999889977" sldId="428"/>
            <ac:spMk id="170" creationId="{E2F1E246-7423-454F-9013-C4FFE5483204}"/>
          </ac:spMkLst>
        </pc:spChg>
        <pc:spChg chg="add del">
          <ac:chgData name="Bentley, Andrew" userId="8950c434-58e8-4736-be54-190d34a5b637" providerId="ADAL" clId="{79DEE696-DA58-4F91-8D23-8AE2C8FF1E6A}" dt="2018-11-08T14:23:10.504" v="11754"/>
          <ac:spMkLst>
            <pc:docMk/>
            <pc:sldMk cId="3999889977" sldId="428"/>
            <ac:spMk id="171" creationId="{3D35C4BA-C62F-4E93-BC63-9B66271BC407}"/>
          </ac:spMkLst>
        </pc:spChg>
        <pc:spChg chg="add del">
          <ac:chgData name="Bentley, Andrew" userId="8950c434-58e8-4736-be54-190d34a5b637" providerId="ADAL" clId="{79DEE696-DA58-4F91-8D23-8AE2C8FF1E6A}" dt="2018-11-08T14:23:10.504" v="11754"/>
          <ac:spMkLst>
            <pc:docMk/>
            <pc:sldMk cId="3999889977" sldId="428"/>
            <ac:spMk id="172" creationId="{38E040A4-4E91-436E-A041-8BFC5D560369}"/>
          </ac:spMkLst>
        </pc:spChg>
        <pc:spChg chg="add del">
          <ac:chgData name="Bentley, Andrew" userId="8950c434-58e8-4736-be54-190d34a5b637" providerId="ADAL" clId="{79DEE696-DA58-4F91-8D23-8AE2C8FF1E6A}" dt="2018-11-08T14:23:10.504" v="11754"/>
          <ac:spMkLst>
            <pc:docMk/>
            <pc:sldMk cId="3999889977" sldId="428"/>
            <ac:spMk id="173" creationId="{C1E023C8-8FC2-44B9-A83A-811194B3433D}"/>
          </ac:spMkLst>
        </pc:spChg>
        <pc:spChg chg="add del">
          <ac:chgData name="Bentley, Andrew" userId="8950c434-58e8-4736-be54-190d34a5b637" providerId="ADAL" clId="{79DEE696-DA58-4F91-8D23-8AE2C8FF1E6A}" dt="2018-11-08T14:23:10.504" v="11754"/>
          <ac:spMkLst>
            <pc:docMk/>
            <pc:sldMk cId="3999889977" sldId="428"/>
            <ac:spMk id="174" creationId="{85138082-80C7-41A5-8BD0-FD93546F2C60}"/>
          </ac:spMkLst>
        </pc:spChg>
        <pc:spChg chg="add mod">
          <ac:chgData name="Bentley, Andrew" userId="8950c434-58e8-4736-be54-190d34a5b637" providerId="ADAL" clId="{79DEE696-DA58-4F91-8D23-8AE2C8FF1E6A}" dt="2018-11-08T14:23:30.434" v="11769" actId="20577"/>
          <ac:spMkLst>
            <pc:docMk/>
            <pc:sldMk cId="3999889977" sldId="428"/>
            <ac:spMk id="175" creationId="{F7A516CE-B67B-4AF8-919B-13E09A57F8B0}"/>
          </ac:spMkLst>
        </pc:spChg>
      </pc:sldChg>
      <pc:sldChg chg="modSp add">
        <pc:chgData name="Bentley, Andrew" userId="8950c434-58e8-4736-be54-190d34a5b637" providerId="ADAL" clId="{79DEE696-DA58-4F91-8D23-8AE2C8FF1E6A}" dt="2018-11-08T14:35:17.929" v="11966" actId="14100"/>
        <pc:sldMkLst>
          <pc:docMk/>
          <pc:sldMk cId="1083363304" sldId="429"/>
        </pc:sldMkLst>
        <pc:spChg chg="mod">
          <ac:chgData name="Bentley, Andrew" userId="8950c434-58e8-4736-be54-190d34a5b637" providerId="ADAL" clId="{79DEE696-DA58-4F91-8D23-8AE2C8FF1E6A}" dt="2018-11-08T14:35:09.006" v="11964" actId="1076"/>
          <ac:spMkLst>
            <pc:docMk/>
            <pc:sldMk cId="1083363304" sldId="429"/>
            <ac:spMk id="4" creationId="{92E9506F-619D-4851-A530-7C668DDBE6F8}"/>
          </ac:spMkLst>
        </pc:spChg>
        <pc:cxnChg chg="mod">
          <ac:chgData name="Bentley, Andrew" userId="8950c434-58e8-4736-be54-190d34a5b637" providerId="ADAL" clId="{79DEE696-DA58-4F91-8D23-8AE2C8FF1E6A}" dt="2018-11-08T14:35:17.929" v="11966" actId="14100"/>
          <ac:cxnSpMkLst>
            <pc:docMk/>
            <pc:sldMk cId="1083363304" sldId="429"/>
            <ac:cxnSpMk id="9" creationId="{A2DCC881-B41E-4774-9307-7FB2BD1CC689}"/>
          </ac:cxnSpMkLst>
        </pc:cxnChg>
      </pc:sldChg>
      <pc:sldChg chg="delSp add">
        <pc:chgData name="Bentley, Andrew" userId="8950c434-58e8-4736-be54-190d34a5b637" providerId="ADAL" clId="{79DEE696-DA58-4F91-8D23-8AE2C8FF1E6A}" dt="2018-11-08T14:41:08.269" v="11986" actId="478"/>
        <pc:sldMkLst>
          <pc:docMk/>
          <pc:sldMk cId="2984276546" sldId="430"/>
        </pc:sldMkLst>
        <pc:spChg chg="del">
          <ac:chgData name="Bentley, Andrew" userId="8950c434-58e8-4736-be54-190d34a5b637" providerId="ADAL" clId="{79DEE696-DA58-4F91-8D23-8AE2C8FF1E6A}" dt="2018-11-08T14:41:08.269" v="11986" actId="478"/>
          <ac:spMkLst>
            <pc:docMk/>
            <pc:sldMk cId="2984276546" sldId="430"/>
            <ac:spMk id="96" creationId="{2D674196-185B-4B8D-B5F0-12EA003C0EE8}"/>
          </ac:spMkLst>
        </pc:spChg>
      </pc:sldChg>
      <pc:sldChg chg="addSp delSp modSp add">
        <pc:chgData name="Bentley, Andrew" userId="8950c434-58e8-4736-be54-190d34a5b637" providerId="ADAL" clId="{79DEE696-DA58-4F91-8D23-8AE2C8FF1E6A}" dt="2018-11-08T14:40:21.754" v="11985" actId="14100"/>
        <pc:sldMkLst>
          <pc:docMk/>
          <pc:sldMk cId="2012885039" sldId="431"/>
        </pc:sldMkLst>
        <pc:spChg chg="del">
          <ac:chgData name="Bentley, Andrew" userId="8950c434-58e8-4736-be54-190d34a5b637" providerId="ADAL" clId="{79DEE696-DA58-4F91-8D23-8AE2C8FF1E6A}" dt="2018-11-08T14:39:49.241" v="11982" actId="478"/>
          <ac:spMkLst>
            <pc:docMk/>
            <pc:sldMk cId="2012885039" sldId="431"/>
            <ac:spMk id="24" creationId="{57637134-1BE8-46F1-9AF3-7DB61D54050E}"/>
          </ac:spMkLst>
        </pc:spChg>
        <pc:spChg chg="del">
          <ac:chgData name="Bentley, Andrew" userId="8950c434-58e8-4736-be54-190d34a5b637" providerId="ADAL" clId="{79DEE696-DA58-4F91-8D23-8AE2C8FF1E6A}" dt="2018-11-08T14:39:49.241" v="11982" actId="478"/>
          <ac:spMkLst>
            <pc:docMk/>
            <pc:sldMk cId="2012885039" sldId="431"/>
            <ac:spMk id="25" creationId="{59F79070-4D4A-4768-8518-947376B2A2A5}"/>
          </ac:spMkLst>
        </pc:spChg>
        <pc:spChg chg="del">
          <ac:chgData name="Bentley, Andrew" userId="8950c434-58e8-4736-be54-190d34a5b637" providerId="ADAL" clId="{79DEE696-DA58-4F91-8D23-8AE2C8FF1E6A}" dt="2018-11-08T14:39:49.241" v="11982" actId="478"/>
          <ac:spMkLst>
            <pc:docMk/>
            <pc:sldMk cId="2012885039" sldId="431"/>
            <ac:spMk id="63" creationId="{029AB1DA-7CFC-41E3-AD3D-27F8E26389F3}"/>
          </ac:spMkLst>
        </pc:spChg>
        <pc:spChg chg="del">
          <ac:chgData name="Bentley, Andrew" userId="8950c434-58e8-4736-be54-190d34a5b637" providerId="ADAL" clId="{79DEE696-DA58-4F91-8D23-8AE2C8FF1E6A}" dt="2018-11-08T14:39:49.241" v="11982" actId="478"/>
          <ac:spMkLst>
            <pc:docMk/>
            <pc:sldMk cId="2012885039" sldId="431"/>
            <ac:spMk id="65" creationId="{E59D5E36-0150-4419-A53C-4BF3830660DE}"/>
          </ac:spMkLst>
        </pc:spChg>
        <pc:spChg chg="del">
          <ac:chgData name="Bentley, Andrew" userId="8950c434-58e8-4736-be54-190d34a5b637" providerId="ADAL" clId="{79DEE696-DA58-4F91-8D23-8AE2C8FF1E6A}" dt="2018-11-08T14:39:49.241" v="11982" actId="478"/>
          <ac:spMkLst>
            <pc:docMk/>
            <pc:sldMk cId="2012885039" sldId="431"/>
            <ac:spMk id="73" creationId="{A686B8D3-F775-4AC2-A192-8D2DB36DAC57}"/>
          </ac:spMkLst>
        </pc:spChg>
        <pc:spChg chg="del">
          <ac:chgData name="Bentley, Andrew" userId="8950c434-58e8-4736-be54-190d34a5b637" providerId="ADAL" clId="{79DEE696-DA58-4F91-8D23-8AE2C8FF1E6A}" dt="2018-11-08T14:39:49.241" v="11982" actId="478"/>
          <ac:spMkLst>
            <pc:docMk/>
            <pc:sldMk cId="2012885039" sldId="431"/>
            <ac:spMk id="89" creationId="{1142AD7B-4D03-44AD-891F-9A450D0385A6}"/>
          </ac:spMkLst>
        </pc:spChg>
        <pc:spChg chg="del">
          <ac:chgData name="Bentley, Andrew" userId="8950c434-58e8-4736-be54-190d34a5b637" providerId="ADAL" clId="{79DEE696-DA58-4F91-8D23-8AE2C8FF1E6A}" dt="2018-11-08T14:39:49.241" v="11982" actId="478"/>
          <ac:spMkLst>
            <pc:docMk/>
            <pc:sldMk cId="2012885039" sldId="431"/>
            <ac:spMk id="90" creationId="{68A59C21-7FF0-4A60-AD70-76E9DEAFE244}"/>
          </ac:spMkLst>
        </pc:spChg>
        <pc:spChg chg="del">
          <ac:chgData name="Bentley, Andrew" userId="8950c434-58e8-4736-be54-190d34a5b637" providerId="ADAL" clId="{79DEE696-DA58-4F91-8D23-8AE2C8FF1E6A}" dt="2018-11-08T14:39:49.241" v="11982" actId="478"/>
          <ac:spMkLst>
            <pc:docMk/>
            <pc:sldMk cId="2012885039" sldId="431"/>
            <ac:spMk id="91" creationId="{BC32BF83-AFCC-4FAA-A585-D9B40875E1DC}"/>
          </ac:spMkLst>
        </pc:spChg>
        <pc:spChg chg="del">
          <ac:chgData name="Bentley, Andrew" userId="8950c434-58e8-4736-be54-190d34a5b637" providerId="ADAL" clId="{79DEE696-DA58-4F91-8D23-8AE2C8FF1E6A}" dt="2018-11-08T14:39:49.241" v="11982" actId="478"/>
          <ac:spMkLst>
            <pc:docMk/>
            <pc:sldMk cId="2012885039" sldId="431"/>
            <ac:spMk id="92" creationId="{AB58DBAD-11D7-4190-8281-BBEF85BAEC77}"/>
          </ac:spMkLst>
        </pc:spChg>
        <pc:spChg chg="del">
          <ac:chgData name="Bentley, Andrew" userId="8950c434-58e8-4736-be54-190d34a5b637" providerId="ADAL" clId="{79DEE696-DA58-4F91-8D23-8AE2C8FF1E6A}" dt="2018-11-08T14:39:49.241" v="11982" actId="478"/>
          <ac:spMkLst>
            <pc:docMk/>
            <pc:sldMk cId="2012885039" sldId="431"/>
            <ac:spMk id="94" creationId="{8D9D3CFD-9A86-44D0-AA1E-D1912966767B}"/>
          </ac:spMkLst>
        </pc:spChg>
        <pc:spChg chg="del">
          <ac:chgData name="Bentley, Andrew" userId="8950c434-58e8-4736-be54-190d34a5b637" providerId="ADAL" clId="{79DEE696-DA58-4F91-8D23-8AE2C8FF1E6A}" dt="2018-11-08T14:39:29.880" v="11976" actId="478"/>
          <ac:spMkLst>
            <pc:docMk/>
            <pc:sldMk cId="2012885039" sldId="431"/>
            <ac:spMk id="96" creationId="{2D674196-185B-4B8D-B5F0-12EA003C0EE8}"/>
          </ac:spMkLst>
        </pc:spChg>
        <pc:spChg chg="add mod">
          <ac:chgData name="Bentley, Andrew" userId="8950c434-58e8-4736-be54-190d34a5b637" providerId="ADAL" clId="{79DEE696-DA58-4F91-8D23-8AE2C8FF1E6A}" dt="2018-11-08T14:40:21.754" v="11985" actId="14100"/>
          <ac:spMkLst>
            <pc:docMk/>
            <pc:sldMk cId="2012885039" sldId="431"/>
            <ac:spMk id="97" creationId="{B5CB67C7-D86C-49B8-B65D-6105AA02E7D5}"/>
          </ac:spMkLst>
        </pc:spChg>
        <pc:spChg chg="add mod">
          <ac:chgData name="Bentley, Andrew" userId="8950c434-58e8-4736-be54-190d34a5b637" providerId="ADAL" clId="{79DEE696-DA58-4F91-8D23-8AE2C8FF1E6A}" dt="2018-11-08T14:40:07.371" v="11984" actId="14100"/>
          <ac:spMkLst>
            <pc:docMk/>
            <pc:sldMk cId="2012885039" sldId="431"/>
            <ac:spMk id="99" creationId="{0C3D8660-3C89-4DF1-B1C4-FC4E235D11C1}"/>
          </ac:spMkLst>
        </pc:spChg>
        <pc:spChg chg="del">
          <ac:chgData name="Bentley, Andrew" userId="8950c434-58e8-4736-be54-190d34a5b637" providerId="ADAL" clId="{79DEE696-DA58-4F91-8D23-8AE2C8FF1E6A}" dt="2018-11-08T14:39:49.241" v="11982" actId="478"/>
          <ac:spMkLst>
            <pc:docMk/>
            <pc:sldMk cId="2012885039" sldId="431"/>
            <ac:spMk id="100" creationId="{592D43B5-724F-48A9-94B3-F6089057716D}"/>
          </ac:spMkLst>
        </pc:spChg>
        <pc:spChg chg="del">
          <ac:chgData name="Bentley, Andrew" userId="8950c434-58e8-4736-be54-190d34a5b637" providerId="ADAL" clId="{79DEE696-DA58-4F91-8D23-8AE2C8FF1E6A}" dt="2018-11-08T14:39:49.241" v="11982" actId="478"/>
          <ac:spMkLst>
            <pc:docMk/>
            <pc:sldMk cId="2012885039" sldId="431"/>
            <ac:spMk id="102" creationId="{4A2F57BF-ACBB-449B-9108-235D54D8995B}"/>
          </ac:spMkLst>
        </pc:spChg>
        <pc:spChg chg="del">
          <ac:chgData name="Bentley, Andrew" userId="8950c434-58e8-4736-be54-190d34a5b637" providerId="ADAL" clId="{79DEE696-DA58-4F91-8D23-8AE2C8FF1E6A}" dt="2018-11-08T14:39:49.241" v="11982" actId="478"/>
          <ac:spMkLst>
            <pc:docMk/>
            <pc:sldMk cId="2012885039" sldId="431"/>
            <ac:spMk id="104" creationId="{A4AA358B-AC66-41F3-8C99-D18500FD386E}"/>
          </ac:spMkLst>
        </pc:spChg>
        <pc:spChg chg="del">
          <ac:chgData name="Bentley, Andrew" userId="8950c434-58e8-4736-be54-190d34a5b637" providerId="ADAL" clId="{79DEE696-DA58-4F91-8D23-8AE2C8FF1E6A}" dt="2018-11-08T14:39:49.241" v="11982" actId="478"/>
          <ac:spMkLst>
            <pc:docMk/>
            <pc:sldMk cId="2012885039" sldId="431"/>
            <ac:spMk id="105" creationId="{A1F8197C-D40A-455C-9DA6-A71C75367A49}"/>
          </ac:spMkLst>
        </pc:spChg>
        <pc:spChg chg="del">
          <ac:chgData name="Bentley, Andrew" userId="8950c434-58e8-4736-be54-190d34a5b637" providerId="ADAL" clId="{79DEE696-DA58-4F91-8D23-8AE2C8FF1E6A}" dt="2018-11-08T14:39:49.241" v="11982" actId="478"/>
          <ac:spMkLst>
            <pc:docMk/>
            <pc:sldMk cId="2012885039" sldId="431"/>
            <ac:spMk id="107" creationId="{9089C9C7-CF50-4155-B46C-43144B4C014D}"/>
          </ac:spMkLst>
        </pc:spChg>
        <pc:spChg chg="del">
          <ac:chgData name="Bentley, Andrew" userId="8950c434-58e8-4736-be54-190d34a5b637" providerId="ADAL" clId="{79DEE696-DA58-4F91-8D23-8AE2C8FF1E6A}" dt="2018-11-08T14:39:49.241" v="11982" actId="478"/>
          <ac:spMkLst>
            <pc:docMk/>
            <pc:sldMk cId="2012885039" sldId="431"/>
            <ac:spMk id="108" creationId="{03055127-E7CC-42E6-A931-A74DDF24062B}"/>
          </ac:spMkLst>
        </pc:spChg>
        <pc:spChg chg="del mod">
          <ac:chgData name="Bentley, Andrew" userId="8950c434-58e8-4736-be54-190d34a5b637" providerId="ADAL" clId="{79DEE696-DA58-4F91-8D23-8AE2C8FF1E6A}" dt="2018-11-08T14:39:49.241" v="11982" actId="478"/>
          <ac:spMkLst>
            <pc:docMk/>
            <pc:sldMk cId="2012885039" sldId="431"/>
            <ac:spMk id="109" creationId="{8FFADD6F-6FB7-4370-BB96-DAF7D095C7B7}"/>
          </ac:spMkLst>
        </pc:spChg>
        <pc:spChg chg="del">
          <ac:chgData name="Bentley, Andrew" userId="8950c434-58e8-4736-be54-190d34a5b637" providerId="ADAL" clId="{79DEE696-DA58-4F91-8D23-8AE2C8FF1E6A}" dt="2018-11-08T14:39:49.241" v="11982" actId="478"/>
          <ac:spMkLst>
            <pc:docMk/>
            <pc:sldMk cId="2012885039" sldId="431"/>
            <ac:spMk id="110" creationId="{C222D9B1-8639-433E-863E-BC0F66609D76}"/>
          </ac:spMkLst>
        </pc:spChg>
        <pc:spChg chg="del">
          <ac:chgData name="Bentley, Andrew" userId="8950c434-58e8-4736-be54-190d34a5b637" providerId="ADAL" clId="{79DEE696-DA58-4F91-8D23-8AE2C8FF1E6A}" dt="2018-11-08T14:39:49.241" v="11982" actId="478"/>
          <ac:spMkLst>
            <pc:docMk/>
            <pc:sldMk cId="2012885039" sldId="431"/>
            <ac:spMk id="111" creationId="{127BF6FE-1BF9-44D0-8D18-8920C5225FC1}"/>
          </ac:spMkLst>
        </pc:spChg>
        <pc:spChg chg="del">
          <ac:chgData name="Bentley, Andrew" userId="8950c434-58e8-4736-be54-190d34a5b637" providerId="ADAL" clId="{79DEE696-DA58-4F91-8D23-8AE2C8FF1E6A}" dt="2018-11-08T14:39:49.241" v="11982" actId="478"/>
          <ac:spMkLst>
            <pc:docMk/>
            <pc:sldMk cId="2012885039" sldId="431"/>
            <ac:spMk id="113" creationId="{A4391FA5-E37F-4B21-9680-E05D2241510B}"/>
          </ac:spMkLst>
        </pc:spChg>
        <pc:spChg chg="del">
          <ac:chgData name="Bentley, Andrew" userId="8950c434-58e8-4736-be54-190d34a5b637" providerId="ADAL" clId="{79DEE696-DA58-4F91-8D23-8AE2C8FF1E6A}" dt="2018-11-08T14:39:49.241" v="11982" actId="478"/>
          <ac:spMkLst>
            <pc:docMk/>
            <pc:sldMk cId="2012885039" sldId="431"/>
            <ac:spMk id="115" creationId="{17F1F02B-2D0A-4D71-81BC-31CD869AF948}"/>
          </ac:spMkLst>
        </pc:spChg>
        <pc:spChg chg="del">
          <ac:chgData name="Bentley, Andrew" userId="8950c434-58e8-4736-be54-190d34a5b637" providerId="ADAL" clId="{79DEE696-DA58-4F91-8D23-8AE2C8FF1E6A}" dt="2018-11-08T14:39:49.241" v="11982" actId="478"/>
          <ac:spMkLst>
            <pc:docMk/>
            <pc:sldMk cId="2012885039" sldId="431"/>
            <ac:spMk id="117" creationId="{2AAA8672-6F67-4AC4-94B1-2CE8D71C3BAB}"/>
          </ac:spMkLst>
        </pc:spChg>
        <pc:spChg chg="del">
          <ac:chgData name="Bentley, Andrew" userId="8950c434-58e8-4736-be54-190d34a5b637" providerId="ADAL" clId="{79DEE696-DA58-4F91-8D23-8AE2C8FF1E6A}" dt="2018-11-08T14:39:49.241" v="11982" actId="478"/>
          <ac:spMkLst>
            <pc:docMk/>
            <pc:sldMk cId="2012885039" sldId="431"/>
            <ac:spMk id="119" creationId="{07961C61-0DC9-432F-9A8D-01E509E69E0D}"/>
          </ac:spMkLst>
        </pc:spChg>
        <pc:picChg chg="add mod">
          <ac:chgData name="Bentley, Andrew" userId="8950c434-58e8-4736-be54-190d34a5b637" providerId="ADAL" clId="{79DEE696-DA58-4F91-8D23-8AE2C8FF1E6A}" dt="2018-11-08T14:40:07.371" v="11984" actId="14100"/>
          <ac:picMkLst>
            <pc:docMk/>
            <pc:sldMk cId="2012885039" sldId="431"/>
            <ac:picMk id="98" creationId="{1D259D34-8E77-4795-A078-075265B9A329}"/>
          </ac:picMkLst>
        </pc:picChg>
        <pc:cxnChg chg="del mod">
          <ac:chgData name="Bentley, Andrew" userId="8950c434-58e8-4736-be54-190d34a5b637" providerId="ADAL" clId="{79DEE696-DA58-4F91-8D23-8AE2C8FF1E6A}" dt="2018-11-08T14:39:49.241" v="11982" actId="478"/>
          <ac:cxnSpMkLst>
            <pc:docMk/>
            <pc:sldMk cId="2012885039" sldId="431"/>
            <ac:cxnSpMk id="64" creationId="{8EDB0881-7636-47D4-BD7D-B6203CAD8AB7}"/>
          </ac:cxnSpMkLst>
        </pc:cxnChg>
        <pc:cxnChg chg="del">
          <ac:chgData name="Bentley, Andrew" userId="8950c434-58e8-4736-be54-190d34a5b637" providerId="ADAL" clId="{79DEE696-DA58-4F91-8D23-8AE2C8FF1E6A}" dt="2018-11-08T14:39:49.241" v="11982" actId="478"/>
          <ac:cxnSpMkLst>
            <pc:docMk/>
            <pc:sldMk cId="2012885039" sldId="431"/>
            <ac:cxnSpMk id="87" creationId="{332515E5-EA26-44AE-B90E-910BFE613E59}"/>
          </ac:cxnSpMkLst>
        </pc:cxnChg>
        <pc:cxnChg chg="del mod">
          <ac:chgData name="Bentley, Andrew" userId="8950c434-58e8-4736-be54-190d34a5b637" providerId="ADAL" clId="{79DEE696-DA58-4F91-8D23-8AE2C8FF1E6A}" dt="2018-11-08T14:39:49.241" v="11982" actId="478"/>
          <ac:cxnSpMkLst>
            <pc:docMk/>
            <pc:sldMk cId="2012885039" sldId="431"/>
            <ac:cxnSpMk id="93" creationId="{CB75C27B-0B92-4DEC-B057-15470451B35F}"/>
          </ac:cxnSpMkLst>
        </pc:cxnChg>
        <pc:cxnChg chg="del mod">
          <ac:chgData name="Bentley, Andrew" userId="8950c434-58e8-4736-be54-190d34a5b637" providerId="ADAL" clId="{79DEE696-DA58-4F91-8D23-8AE2C8FF1E6A}" dt="2018-11-08T14:39:49.241" v="11982" actId="478"/>
          <ac:cxnSpMkLst>
            <pc:docMk/>
            <pc:sldMk cId="2012885039" sldId="431"/>
            <ac:cxnSpMk id="95" creationId="{6167A62F-59A5-46CF-9738-BF5189AF6978}"/>
          </ac:cxnSpMkLst>
        </pc:cxnChg>
        <pc:cxnChg chg="del mod">
          <ac:chgData name="Bentley, Andrew" userId="8950c434-58e8-4736-be54-190d34a5b637" providerId="ADAL" clId="{79DEE696-DA58-4F91-8D23-8AE2C8FF1E6A}" dt="2018-11-08T14:39:49.241" v="11982" actId="478"/>
          <ac:cxnSpMkLst>
            <pc:docMk/>
            <pc:sldMk cId="2012885039" sldId="431"/>
            <ac:cxnSpMk id="101" creationId="{3A25EA46-7CC5-4268-92CC-75C19AB10055}"/>
          </ac:cxnSpMkLst>
        </pc:cxnChg>
        <pc:cxnChg chg="del mod">
          <ac:chgData name="Bentley, Andrew" userId="8950c434-58e8-4736-be54-190d34a5b637" providerId="ADAL" clId="{79DEE696-DA58-4F91-8D23-8AE2C8FF1E6A}" dt="2018-11-08T14:39:49.241" v="11982" actId="478"/>
          <ac:cxnSpMkLst>
            <pc:docMk/>
            <pc:sldMk cId="2012885039" sldId="431"/>
            <ac:cxnSpMk id="103" creationId="{68D57534-36D1-4F84-9F18-C1536407ACDF}"/>
          </ac:cxnSpMkLst>
        </pc:cxnChg>
        <pc:cxnChg chg="del mod">
          <ac:chgData name="Bentley, Andrew" userId="8950c434-58e8-4736-be54-190d34a5b637" providerId="ADAL" clId="{79DEE696-DA58-4F91-8D23-8AE2C8FF1E6A}" dt="2018-11-08T14:39:49.241" v="11982" actId="478"/>
          <ac:cxnSpMkLst>
            <pc:docMk/>
            <pc:sldMk cId="2012885039" sldId="431"/>
            <ac:cxnSpMk id="106" creationId="{0022033B-2F42-47CA-AA69-A2B200326DB5}"/>
          </ac:cxnSpMkLst>
        </pc:cxnChg>
        <pc:cxnChg chg="del mod">
          <ac:chgData name="Bentley, Andrew" userId="8950c434-58e8-4736-be54-190d34a5b637" providerId="ADAL" clId="{79DEE696-DA58-4F91-8D23-8AE2C8FF1E6A}" dt="2018-11-08T14:39:49.241" v="11982" actId="478"/>
          <ac:cxnSpMkLst>
            <pc:docMk/>
            <pc:sldMk cId="2012885039" sldId="431"/>
            <ac:cxnSpMk id="112" creationId="{7A2AD887-D0B2-4A9B-BF81-159E517B5521}"/>
          </ac:cxnSpMkLst>
        </pc:cxnChg>
        <pc:cxnChg chg="del mod">
          <ac:chgData name="Bentley, Andrew" userId="8950c434-58e8-4736-be54-190d34a5b637" providerId="ADAL" clId="{79DEE696-DA58-4F91-8D23-8AE2C8FF1E6A}" dt="2018-11-08T14:39:49.241" v="11982" actId="478"/>
          <ac:cxnSpMkLst>
            <pc:docMk/>
            <pc:sldMk cId="2012885039" sldId="431"/>
            <ac:cxnSpMk id="114" creationId="{A3FFD323-516F-419B-9518-82FACF84C361}"/>
          </ac:cxnSpMkLst>
        </pc:cxnChg>
        <pc:cxnChg chg="del mod">
          <ac:chgData name="Bentley, Andrew" userId="8950c434-58e8-4736-be54-190d34a5b637" providerId="ADAL" clId="{79DEE696-DA58-4F91-8D23-8AE2C8FF1E6A}" dt="2018-11-08T14:39:49.241" v="11982" actId="478"/>
          <ac:cxnSpMkLst>
            <pc:docMk/>
            <pc:sldMk cId="2012885039" sldId="431"/>
            <ac:cxnSpMk id="116" creationId="{1D30653E-58E1-48FC-B334-93A40B6FA850}"/>
          </ac:cxnSpMkLst>
        </pc:cxnChg>
        <pc:cxnChg chg="del mod">
          <ac:chgData name="Bentley, Andrew" userId="8950c434-58e8-4736-be54-190d34a5b637" providerId="ADAL" clId="{79DEE696-DA58-4F91-8D23-8AE2C8FF1E6A}" dt="2018-11-08T14:39:49.241" v="11982" actId="478"/>
          <ac:cxnSpMkLst>
            <pc:docMk/>
            <pc:sldMk cId="2012885039" sldId="431"/>
            <ac:cxnSpMk id="118" creationId="{D5BB677E-035A-4E6A-BD19-514CADFE59BB}"/>
          </ac:cxnSpMkLst>
        </pc:cxnChg>
        <pc:cxnChg chg="del mod">
          <ac:chgData name="Bentley, Andrew" userId="8950c434-58e8-4736-be54-190d34a5b637" providerId="ADAL" clId="{79DEE696-DA58-4F91-8D23-8AE2C8FF1E6A}" dt="2018-11-08T14:39:49.241" v="11982" actId="478"/>
          <ac:cxnSpMkLst>
            <pc:docMk/>
            <pc:sldMk cId="2012885039" sldId="431"/>
            <ac:cxnSpMk id="120" creationId="{D1BEE8E0-F5A4-4C2E-8EE0-661C3C032897}"/>
          </ac:cxnSpMkLst>
        </pc:cxnChg>
        <pc:cxnChg chg="del mod">
          <ac:chgData name="Bentley, Andrew" userId="8950c434-58e8-4736-be54-190d34a5b637" providerId="ADAL" clId="{79DEE696-DA58-4F91-8D23-8AE2C8FF1E6A}" dt="2018-11-08T14:39:49.241" v="11982" actId="478"/>
          <ac:cxnSpMkLst>
            <pc:docMk/>
            <pc:sldMk cId="2012885039" sldId="431"/>
            <ac:cxnSpMk id="121" creationId="{AD793F50-BE80-45ED-B62E-F7B94A23E66D}"/>
          </ac:cxnSpMkLst>
        </pc:cxnChg>
        <pc:cxnChg chg="del mod">
          <ac:chgData name="Bentley, Andrew" userId="8950c434-58e8-4736-be54-190d34a5b637" providerId="ADAL" clId="{79DEE696-DA58-4F91-8D23-8AE2C8FF1E6A}" dt="2018-11-08T14:39:49.241" v="11982" actId="478"/>
          <ac:cxnSpMkLst>
            <pc:docMk/>
            <pc:sldMk cId="2012885039" sldId="431"/>
            <ac:cxnSpMk id="122" creationId="{48ABD14A-6B5E-4A32-B489-EE07706BC834}"/>
          </ac:cxnSpMkLst>
        </pc:cxnChg>
        <pc:cxnChg chg="del mod">
          <ac:chgData name="Bentley, Andrew" userId="8950c434-58e8-4736-be54-190d34a5b637" providerId="ADAL" clId="{79DEE696-DA58-4F91-8D23-8AE2C8FF1E6A}" dt="2018-11-08T14:39:49.241" v="11982" actId="478"/>
          <ac:cxnSpMkLst>
            <pc:docMk/>
            <pc:sldMk cId="2012885039" sldId="431"/>
            <ac:cxnSpMk id="123" creationId="{FB2717C1-D23F-44C1-9B14-FE0518ECE143}"/>
          </ac:cxnSpMkLst>
        </pc:cxnChg>
        <pc:cxnChg chg="del mod">
          <ac:chgData name="Bentley, Andrew" userId="8950c434-58e8-4736-be54-190d34a5b637" providerId="ADAL" clId="{79DEE696-DA58-4F91-8D23-8AE2C8FF1E6A}" dt="2018-11-08T14:39:49.241" v="11982" actId="478"/>
          <ac:cxnSpMkLst>
            <pc:docMk/>
            <pc:sldMk cId="2012885039" sldId="431"/>
            <ac:cxnSpMk id="124" creationId="{494FA6F9-CB17-47C0-A32F-80876FC90DB3}"/>
          </ac:cxnSpMkLst>
        </pc:cxnChg>
        <pc:cxnChg chg="del mod">
          <ac:chgData name="Bentley, Andrew" userId="8950c434-58e8-4736-be54-190d34a5b637" providerId="ADAL" clId="{79DEE696-DA58-4F91-8D23-8AE2C8FF1E6A}" dt="2018-11-08T14:39:49.241" v="11982" actId="478"/>
          <ac:cxnSpMkLst>
            <pc:docMk/>
            <pc:sldMk cId="2012885039" sldId="431"/>
            <ac:cxnSpMk id="125" creationId="{6E8358A6-B5C3-4F8F-8F27-B14F1CBA89FD}"/>
          </ac:cxnSpMkLst>
        </pc:cxnChg>
        <pc:cxnChg chg="del mod">
          <ac:chgData name="Bentley, Andrew" userId="8950c434-58e8-4736-be54-190d34a5b637" providerId="ADAL" clId="{79DEE696-DA58-4F91-8D23-8AE2C8FF1E6A}" dt="2018-11-08T14:39:49.241" v="11982" actId="478"/>
          <ac:cxnSpMkLst>
            <pc:docMk/>
            <pc:sldMk cId="2012885039" sldId="431"/>
            <ac:cxnSpMk id="126" creationId="{3EBC1713-444A-408D-9B13-8A9C08694214}"/>
          </ac:cxnSpMkLst>
        </pc:cxnChg>
        <pc:cxnChg chg="del mod">
          <ac:chgData name="Bentley, Andrew" userId="8950c434-58e8-4736-be54-190d34a5b637" providerId="ADAL" clId="{79DEE696-DA58-4F91-8D23-8AE2C8FF1E6A}" dt="2018-11-08T14:39:49.241" v="11982" actId="478"/>
          <ac:cxnSpMkLst>
            <pc:docMk/>
            <pc:sldMk cId="2012885039" sldId="431"/>
            <ac:cxnSpMk id="127" creationId="{A2FD20E6-F3B2-4169-A7F5-841076A7B2DE}"/>
          </ac:cxnSpMkLst>
        </pc:cxnChg>
        <pc:cxnChg chg="del mod">
          <ac:chgData name="Bentley, Andrew" userId="8950c434-58e8-4736-be54-190d34a5b637" providerId="ADAL" clId="{79DEE696-DA58-4F91-8D23-8AE2C8FF1E6A}" dt="2018-11-08T14:39:49.241" v="11982" actId="478"/>
          <ac:cxnSpMkLst>
            <pc:docMk/>
            <pc:sldMk cId="2012885039" sldId="431"/>
            <ac:cxnSpMk id="128" creationId="{641059D8-9FC0-47DF-9B5A-DDE332323DCE}"/>
          </ac:cxnSpMkLst>
        </pc:cxnChg>
        <pc:cxnChg chg="del mod">
          <ac:chgData name="Bentley, Andrew" userId="8950c434-58e8-4736-be54-190d34a5b637" providerId="ADAL" clId="{79DEE696-DA58-4F91-8D23-8AE2C8FF1E6A}" dt="2018-11-08T14:39:49.241" v="11982" actId="478"/>
          <ac:cxnSpMkLst>
            <pc:docMk/>
            <pc:sldMk cId="2012885039" sldId="431"/>
            <ac:cxnSpMk id="129" creationId="{11CB9D22-86BF-4549-8601-F7C2E391EE08}"/>
          </ac:cxnSpMkLst>
        </pc:cxnChg>
        <pc:cxnChg chg="del mod">
          <ac:chgData name="Bentley, Andrew" userId="8950c434-58e8-4736-be54-190d34a5b637" providerId="ADAL" clId="{79DEE696-DA58-4F91-8D23-8AE2C8FF1E6A}" dt="2018-11-08T14:39:49.241" v="11982" actId="478"/>
          <ac:cxnSpMkLst>
            <pc:docMk/>
            <pc:sldMk cId="2012885039" sldId="431"/>
            <ac:cxnSpMk id="130" creationId="{6BC8F497-28DA-4DDC-B74B-7D21DD6DD021}"/>
          </ac:cxnSpMkLst>
        </pc:cxnChg>
        <pc:cxnChg chg="del mod">
          <ac:chgData name="Bentley, Andrew" userId="8950c434-58e8-4736-be54-190d34a5b637" providerId="ADAL" clId="{79DEE696-DA58-4F91-8D23-8AE2C8FF1E6A}" dt="2018-11-08T14:39:49.241" v="11982" actId="478"/>
          <ac:cxnSpMkLst>
            <pc:docMk/>
            <pc:sldMk cId="2012885039" sldId="431"/>
            <ac:cxnSpMk id="131" creationId="{FD27594B-EDE8-4CBB-A652-BE541AF339B4}"/>
          </ac:cxnSpMkLst>
        </pc:cxnChg>
        <pc:cxnChg chg="del mod">
          <ac:chgData name="Bentley, Andrew" userId="8950c434-58e8-4736-be54-190d34a5b637" providerId="ADAL" clId="{79DEE696-DA58-4F91-8D23-8AE2C8FF1E6A}" dt="2018-11-08T14:39:49.241" v="11982" actId="478"/>
          <ac:cxnSpMkLst>
            <pc:docMk/>
            <pc:sldMk cId="2012885039" sldId="431"/>
            <ac:cxnSpMk id="132" creationId="{FC0D78C1-9472-4FA8-AF7E-6B0DB0E62FCF}"/>
          </ac:cxnSpMkLst>
        </pc:cxnChg>
        <pc:cxnChg chg="del mod">
          <ac:chgData name="Bentley, Andrew" userId="8950c434-58e8-4736-be54-190d34a5b637" providerId="ADAL" clId="{79DEE696-DA58-4F91-8D23-8AE2C8FF1E6A}" dt="2018-11-08T14:39:49.241" v="11982" actId="478"/>
          <ac:cxnSpMkLst>
            <pc:docMk/>
            <pc:sldMk cId="2012885039" sldId="431"/>
            <ac:cxnSpMk id="133" creationId="{35E95BFB-287E-435A-B29E-C599845A3B64}"/>
          </ac:cxnSpMkLst>
        </pc:cxnChg>
        <pc:cxnChg chg="del mod">
          <ac:chgData name="Bentley, Andrew" userId="8950c434-58e8-4736-be54-190d34a5b637" providerId="ADAL" clId="{79DEE696-DA58-4F91-8D23-8AE2C8FF1E6A}" dt="2018-11-08T14:39:49.241" v="11982" actId="478"/>
          <ac:cxnSpMkLst>
            <pc:docMk/>
            <pc:sldMk cId="2012885039" sldId="431"/>
            <ac:cxnSpMk id="134" creationId="{05908B7D-E32B-4D56-B296-E94426F82C84}"/>
          </ac:cxnSpMkLst>
        </pc:cxnChg>
        <pc:cxnChg chg="del mod">
          <ac:chgData name="Bentley, Andrew" userId="8950c434-58e8-4736-be54-190d34a5b637" providerId="ADAL" clId="{79DEE696-DA58-4F91-8D23-8AE2C8FF1E6A}" dt="2018-11-08T14:39:49.241" v="11982" actId="478"/>
          <ac:cxnSpMkLst>
            <pc:docMk/>
            <pc:sldMk cId="2012885039" sldId="431"/>
            <ac:cxnSpMk id="135" creationId="{7AB09F07-42A5-40C1-8F5E-67F9307E9628}"/>
          </ac:cxnSpMkLst>
        </pc:cxnChg>
        <pc:cxnChg chg="del mod">
          <ac:chgData name="Bentley, Andrew" userId="8950c434-58e8-4736-be54-190d34a5b637" providerId="ADAL" clId="{79DEE696-DA58-4F91-8D23-8AE2C8FF1E6A}" dt="2018-11-08T14:39:49.241" v="11982" actId="478"/>
          <ac:cxnSpMkLst>
            <pc:docMk/>
            <pc:sldMk cId="2012885039" sldId="431"/>
            <ac:cxnSpMk id="136" creationId="{AC0A8DC5-5EC9-4A4C-9A66-806839BE4503}"/>
          </ac:cxnSpMkLst>
        </pc:cxnChg>
        <pc:cxnChg chg="del mod">
          <ac:chgData name="Bentley, Andrew" userId="8950c434-58e8-4736-be54-190d34a5b637" providerId="ADAL" clId="{79DEE696-DA58-4F91-8D23-8AE2C8FF1E6A}" dt="2018-11-08T14:39:49.241" v="11982" actId="478"/>
          <ac:cxnSpMkLst>
            <pc:docMk/>
            <pc:sldMk cId="2012885039" sldId="431"/>
            <ac:cxnSpMk id="137" creationId="{E64081AD-5690-42F6-8820-8BA8BCB8A2E0}"/>
          </ac:cxnSpMkLst>
        </pc:cxnChg>
        <pc:cxnChg chg="del mod">
          <ac:chgData name="Bentley, Andrew" userId="8950c434-58e8-4736-be54-190d34a5b637" providerId="ADAL" clId="{79DEE696-DA58-4F91-8D23-8AE2C8FF1E6A}" dt="2018-11-08T14:39:49.241" v="11982" actId="478"/>
          <ac:cxnSpMkLst>
            <pc:docMk/>
            <pc:sldMk cId="2012885039" sldId="431"/>
            <ac:cxnSpMk id="138" creationId="{90765D3E-38B3-42DD-A1B3-6776853F0254}"/>
          </ac:cxnSpMkLst>
        </pc:cxnChg>
        <pc:cxnChg chg="del mod">
          <ac:chgData name="Bentley, Andrew" userId="8950c434-58e8-4736-be54-190d34a5b637" providerId="ADAL" clId="{79DEE696-DA58-4F91-8D23-8AE2C8FF1E6A}" dt="2018-11-08T14:39:49.241" v="11982" actId="478"/>
          <ac:cxnSpMkLst>
            <pc:docMk/>
            <pc:sldMk cId="2012885039" sldId="431"/>
            <ac:cxnSpMk id="139" creationId="{3091007D-2FE5-41C9-97FE-D8464AC1E3C2}"/>
          </ac:cxnSpMkLst>
        </pc:cxnChg>
        <pc:cxnChg chg="del mod">
          <ac:chgData name="Bentley, Andrew" userId="8950c434-58e8-4736-be54-190d34a5b637" providerId="ADAL" clId="{79DEE696-DA58-4F91-8D23-8AE2C8FF1E6A}" dt="2018-11-08T14:39:49.241" v="11982" actId="478"/>
          <ac:cxnSpMkLst>
            <pc:docMk/>
            <pc:sldMk cId="2012885039" sldId="431"/>
            <ac:cxnSpMk id="140" creationId="{80EF41FB-1478-4808-B219-4ECF3BF80E39}"/>
          </ac:cxnSpMkLst>
        </pc:cxnChg>
        <pc:cxnChg chg="del mod">
          <ac:chgData name="Bentley, Andrew" userId="8950c434-58e8-4736-be54-190d34a5b637" providerId="ADAL" clId="{79DEE696-DA58-4F91-8D23-8AE2C8FF1E6A}" dt="2018-11-08T14:39:49.241" v="11982" actId="478"/>
          <ac:cxnSpMkLst>
            <pc:docMk/>
            <pc:sldMk cId="2012885039" sldId="431"/>
            <ac:cxnSpMk id="141" creationId="{2A809DF2-24A8-4024-BE01-D412B41AE832}"/>
          </ac:cxnSpMkLst>
        </pc:cxnChg>
        <pc:cxnChg chg="del mod">
          <ac:chgData name="Bentley, Andrew" userId="8950c434-58e8-4736-be54-190d34a5b637" providerId="ADAL" clId="{79DEE696-DA58-4F91-8D23-8AE2C8FF1E6A}" dt="2018-11-08T14:39:49.241" v="11982" actId="478"/>
          <ac:cxnSpMkLst>
            <pc:docMk/>
            <pc:sldMk cId="2012885039" sldId="431"/>
            <ac:cxnSpMk id="142" creationId="{8F921843-049A-4885-9150-A880E33CC68B}"/>
          </ac:cxnSpMkLst>
        </pc:cxnChg>
        <pc:cxnChg chg="del mod">
          <ac:chgData name="Bentley, Andrew" userId="8950c434-58e8-4736-be54-190d34a5b637" providerId="ADAL" clId="{79DEE696-DA58-4F91-8D23-8AE2C8FF1E6A}" dt="2018-11-08T14:39:49.241" v="11982" actId="478"/>
          <ac:cxnSpMkLst>
            <pc:docMk/>
            <pc:sldMk cId="2012885039" sldId="431"/>
            <ac:cxnSpMk id="143" creationId="{C2942614-2127-4222-9C90-13945AA179CB}"/>
          </ac:cxnSpMkLst>
        </pc:cxnChg>
        <pc:cxnChg chg="del mod">
          <ac:chgData name="Bentley, Andrew" userId="8950c434-58e8-4736-be54-190d34a5b637" providerId="ADAL" clId="{79DEE696-DA58-4F91-8D23-8AE2C8FF1E6A}" dt="2018-11-08T14:39:49.241" v="11982" actId="478"/>
          <ac:cxnSpMkLst>
            <pc:docMk/>
            <pc:sldMk cId="2012885039" sldId="431"/>
            <ac:cxnSpMk id="144" creationId="{F6E97C94-921E-4EB0-A2AA-3E5EBC713295}"/>
          </ac:cxnSpMkLst>
        </pc:cxnChg>
        <pc:cxnChg chg="del mod">
          <ac:chgData name="Bentley, Andrew" userId="8950c434-58e8-4736-be54-190d34a5b637" providerId="ADAL" clId="{79DEE696-DA58-4F91-8D23-8AE2C8FF1E6A}" dt="2018-11-08T14:39:49.241" v="11982" actId="478"/>
          <ac:cxnSpMkLst>
            <pc:docMk/>
            <pc:sldMk cId="2012885039" sldId="431"/>
            <ac:cxnSpMk id="145" creationId="{DF9C9BB5-4BA0-42C9-8582-D93803CEA05F}"/>
          </ac:cxnSpMkLst>
        </pc:cxnChg>
        <pc:cxnChg chg="del mod">
          <ac:chgData name="Bentley, Andrew" userId="8950c434-58e8-4736-be54-190d34a5b637" providerId="ADAL" clId="{79DEE696-DA58-4F91-8D23-8AE2C8FF1E6A}" dt="2018-11-08T14:39:49.241" v="11982" actId="478"/>
          <ac:cxnSpMkLst>
            <pc:docMk/>
            <pc:sldMk cId="2012885039" sldId="431"/>
            <ac:cxnSpMk id="146" creationId="{B7104C44-7C12-432A-A791-7CDE8288E455}"/>
          </ac:cxnSpMkLst>
        </pc:cxnChg>
        <pc:cxnChg chg="del mod">
          <ac:chgData name="Bentley, Andrew" userId="8950c434-58e8-4736-be54-190d34a5b637" providerId="ADAL" clId="{79DEE696-DA58-4F91-8D23-8AE2C8FF1E6A}" dt="2018-11-08T14:39:49.241" v="11982" actId="478"/>
          <ac:cxnSpMkLst>
            <pc:docMk/>
            <pc:sldMk cId="2012885039" sldId="431"/>
            <ac:cxnSpMk id="147" creationId="{992983DF-51FD-45B7-9CA4-99BB570DEABF}"/>
          </ac:cxnSpMkLst>
        </pc:cxnChg>
        <pc:cxnChg chg="del mod">
          <ac:chgData name="Bentley, Andrew" userId="8950c434-58e8-4736-be54-190d34a5b637" providerId="ADAL" clId="{79DEE696-DA58-4F91-8D23-8AE2C8FF1E6A}" dt="2018-11-08T14:39:49.241" v="11982" actId="478"/>
          <ac:cxnSpMkLst>
            <pc:docMk/>
            <pc:sldMk cId="2012885039" sldId="431"/>
            <ac:cxnSpMk id="148" creationId="{97F49666-8AB1-40FF-98E8-AAB2721E455D}"/>
          </ac:cxnSpMkLst>
        </pc:cxnChg>
        <pc:cxnChg chg="del mod">
          <ac:chgData name="Bentley, Andrew" userId="8950c434-58e8-4736-be54-190d34a5b637" providerId="ADAL" clId="{79DEE696-DA58-4F91-8D23-8AE2C8FF1E6A}" dt="2018-11-08T14:39:49.241" v="11982" actId="478"/>
          <ac:cxnSpMkLst>
            <pc:docMk/>
            <pc:sldMk cId="2012885039" sldId="431"/>
            <ac:cxnSpMk id="149" creationId="{8AB7F37B-7E32-41C3-AAAD-A4B0F231D87B}"/>
          </ac:cxnSpMkLst>
        </pc:cxnChg>
        <pc:cxnChg chg="del mod">
          <ac:chgData name="Bentley, Andrew" userId="8950c434-58e8-4736-be54-190d34a5b637" providerId="ADAL" clId="{79DEE696-DA58-4F91-8D23-8AE2C8FF1E6A}" dt="2018-11-08T14:39:49.241" v="11982" actId="478"/>
          <ac:cxnSpMkLst>
            <pc:docMk/>
            <pc:sldMk cId="2012885039" sldId="431"/>
            <ac:cxnSpMk id="150" creationId="{029297FD-06AF-4955-AD40-38EA57360BE1}"/>
          </ac:cxnSpMkLst>
        </pc:cxnChg>
        <pc:cxnChg chg="del mod">
          <ac:chgData name="Bentley, Andrew" userId="8950c434-58e8-4736-be54-190d34a5b637" providerId="ADAL" clId="{79DEE696-DA58-4F91-8D23-8AE2C8FF1E6A}" dt="2018-11-08T14:39:49.241" v="11982" actId="478"/>
          <ac:cxnSpMkLst>
            <pc:docMk/>
            <pc:sldMk cId="2012885039" sldId="431"/>
            <ac:cxnSpMk id="151" creationId="{2F204264-F04B-4E49-8FB7-2F8D962971B1}"/>
          </ac:cxnSpMkLst>
        </pc:cxnChg>
        <pc:cxnChg chg="del mod">
          <ac:chgData name="Bentley, Andrew" userId="8950c434-58e8-4736-be54-190d34a5b637" providerId="ADAL" clId="{79DEE696-DA58-4F91-8D23-8AE2C8FF1E6A}" dt="2018-11-08T14:39:49.241" v="11982" actId="478"/>
          <ac:cxnSpMkLst>
            <pc:docMk/>
            <pc:sldMk cId="2012885039" sldId="431"/>
            <ac:cxnSpMk id="152" creationId="{C370EE34-9BBF-47C6-9360-AB7B5CEFED3D}"/>
          </ac:cxnSpMkLst>
        </pc:cxnChg>
        <pc:cxnChg chg="del mod">
          <ac:chgData name="Bentley, Andrew" userId="8950c434-58e8-4736-be54-190d34a5b637" providerId="ADAL" clId="{79DEE696-DA58-4F91-8D23-8AE2C8FF1E6A}" dt="2018-11-08T14:39:49.241" v="11982" actId="478"/>
          <ac:cxnSpMkLst>
            <pc:docMk/>
            <pc:sldMk cId="2012885039" sldId="431"/>
            <ac:cxnSpMk id="153" creationId="{E610169A-6BFD-42D5-A362-206F23D0204B}"/>
          </ac:cxnSpMkLst>
        </pc:cxnChg>
        <pc:cxnChg chg="del mod">
          <ac:chgData name="Bentley, Andrew" userId="8950c434-58e8-4736-be54-190d34a5b637" providerId="ADAL" clId="{79DEE696-DA58-4F91-8D23-8AE2C8FF1E6A}" dt="2018-11-08T14:39:49.241" v="11982" actId="478"/>
          <ac:cxnSpMkLst>
            <pc:docMk/>
            <pc:sldMk cId="2012885039" sldId="431"/>
            <ac:cxnSpMk id="154" creationId="{608871EC-2B5F-4175-B7E9-823AAC1429AA}"/>
          </ac:cxnSpMkLst>
        </pc:cxnChg>
        <pc:cxnChg chg="del mod">
          <ac:chgData name="Bentley, Andrew" userId="8950c434-58e8-4736-be54-190d34a5b637" providerId="ADAL" clId="{79DEE696-DA58-4F91-8D23-8AE2C8FF1E6A}" dt="2018-11-08T14:39:49.241" v="11982" actId="478"/>
          <ac:cxnSpMkLst>
            <pc:docMk/>
            <pc:sldMk cId="2012885039" sldId="431"/>
            <ac:cxnSpMk id="155" creationId="{40DC27EF-B334-4107-B562-04689043077A}"/>
          </ac:cxnSpMkLst>
        </pc:cxnChg>
        <pc:cxnChg chg="del mod">
          <ac:chgData name="Bentley, Andrew" userId="8950c434-58e8-4736-be54-190d34a5b637" providerId="ADAL" clId="{79DEE696-DA58-4F91-8D23-8AE2C8FF1E6A}" dt="2018-11-08T14:39:49.241" v="11982" actId="478"/>
          <ac:cxnSpMkLst>
            <pc:docMk/>
            <pc:sldMk cId="2012885039" sldId="431"/>
            <ac:cxnSpMk id="156" creationId="{B2328A3A-2E7D-4A6D-9CB2-941DEF3702B1}"/>
          </ac:cxnSpMkLst>
        </pc:cxnChg>
        <pc:cxnChg chg="del mod">
          <ac:chgData name="Bentley, Andrew" userId="8950c434-58e8-4736-be54-190d34a5b637" providerId="ADAL" clId="{79DEE696-DA58-4F91-8D23-8AE2C8FF1E6A}" dt="2018-11-08T14:39:49.241" v="11982" actId="478"/>
          <ac:cxnSpMkLst>
            <pc:docMk/>
            <pc:sldMk cId="2012885039" sldId="431"/>
            <ac:cxnSpMk id="157" creationId="{8A9B1118-B6FE-4BCC-ABF0-ED7DA6000CED}"/>
          </ac:cxnSpMkLst>
        </pc:cxnChg>
        <pc:cxnChg chg="del mod">
          <ac:chgData name="Bentley, Andrew" userId="8950c434-58e8-4736-be54-190d34a5b637" providerId="ADAL" clId="{79DEE696-DA58-4F91-8D23-8AE2C8FF1E6A}" dt="2018-11-08T14:39:49.241" v="11982" actId="478"/>
          <ac:cxnSpMkLst>
            <pc:docMk/>
            <pc:sldMk cId="2012885039" sldId="431"/>
            <ac:cxnSpMk id="158" creationId="{E7B3284E-4110-4F2B-A8B1-E9C4DC47C416}"/>
          </ac:cxnSpMkLst>
        </pc:cxnChg>
        <pc:cxnChg chg="del mod">
          <ac:chgData name="Bentley, Andrew" userId="8950c434-58e8-4736-be54-190d34a5b637" providerId="ADAL" clId="{79DEE696-DA58-4F91-8D23-8AE2C8FF1E6A}" dt="2018-11-08T14:39:49.241" v="11982" actId="478"/>
          <ac:cxnSpMkLst>
            <pc:docMk/>
            <pc:sldMk cId="2012885039" sldId="431"/>
            <ac:cxnSpMk id="159" creationId="{92B6E214-5582-4D8E-B763-5A1045997EC0}"/>
          </ac:cxnSpMkLst>
        </pc:cxnChg>
      </pc:sldChg>
      <pc:sldChg chg="addSp delSp modSp add">
        <pc:chgData name="Bentley, Andrew" userId="8950c434-58e8-4736-be54-190d34a5b637" providerId="ADAL" clId="{79DEE696-DA58-4F91-8D23-8AE2C8FF1E6A}" dt="2018-11-08T14:43:19.133" v="12010" actId="166"/>
        <pc:sldMkLst>
          <pc:docMk/>
          <pc:sldMk cId="1755716124" sldId="432"/>
        </pc:sldMkLst>
        <pc:spChg chg="del">
          <ac:chgData name="Bentley, Andrew" userId="8950c434-58e8-4736-be54-190d34a5b637" providerId="ADAL" clId="{79DEE696-DA58-4F91-8D23-8AE2C8FF1E6A}" dt="2018-11-08T14:41:46.956" v="11993" actId="478"/>
          <ac:spMkLst>
            <pc:docMk/>
            <pc:sldMk cId="1755716124" sldId="432"/>
            <ac:spMk id="17" creationId="{EDE075B3-BF68-4A89-A70A-7E93BAC2AD96}"/>
          </ac:spMkLst>
        </pc:spChg>
        <pc:spChg chg="del">
          <ac:chgData name="Bentley, Andrew" userId="8950c434-58e8-4736-be54-190d34a5b637" providerId="ADAL" clId="{79DEE696-DA58-4F91-8D23-8AE2C8FF1E6A}" dt="2018-11-08T14:41:40.819" v="11992" actId="478"/>
          <ac:spMkLst>
            <pc:docMk/>
            <pc:sldMk cId="1755716124" sldId="432"/>
            <ac:spMk id="72" creationId="{D54562D0-F08F-4EB6-9496-467859611DB7}"/>
          </ac:spMkLst>
        </pc:spChg>
        <pc:spChg chg="del">
          <ac:chgData name="Bentley, Andrew" userId="8950c434-58e8-4736-be54-190d34a5b637" providerId="ADAL" clId="{79DEE696-DA58-4F91-8D23-8AE2C8FF1E6A}" dt="2018-11-08T14:41:39.674" v="11991" actId="478"/>
          <ac:spMkLst>
            <pc:docMk/>
            <pc:sldMk cId="1755716124" sldId="432"/>
            <ac:spMk id="73" creationId="{78C859E3-BA13-493C-BB9A-AC8F467DB53B}"/>
          </ac:spMkLst>
        </pc:spChg>
        <pc:spChg chg="del">
          <ac:chgData name="Bentley, Andrew" userId="8950c434-58e8-4736-be54-190d34a5b637" providerId="ADAL" clId="{79DEE696-DA58-4F91-8D23-8AE2C8FF1E6A}" dt="2018-11-08T14:42:06.947" v="11995" actId="478"/>
          <ac:spMkLst>
            <pc:docMk/>
            <pc:sldMk cId="1755716124" sldId="432"/>
            <ac:spMk id="74" creationId="{8169577C-7741-42D6-91CC-50825FE54F30}"/>
          </ac:spMkLst>
        </pc:spChg>
        <pc:spChg chg="add del ord">
          <ac:chgData name="Bentley, Andrew" userId="8950c434-58e8-4736-be54-190d34a5b637" providerId="ADAL" clId="{79DEE696-DA58-4F91-8D23-8AE2C8FF1E6A}" dt="2018-11-08T14:43:19.133" v="12010" actId="166"/>
          <ac:spMkLst>
            <pc:docMk/>
            <pc:sldMk cId="1755716124" sldId="432"/>
            <ac:spMk id="86" creationId="{891CBC48-A9DB-4670-89C3-104E2C1850D0}"/>
          </ac:spMkLst>
        </pc:spChg>
        <pc:spChg chg="add del ord">
          <ac:chgData name="Bentley, Andrew" userId="8950c434-58e8-4736-be54-190d34a5b637" providerId="ADAL" clId="{79DEE696-DA58-4F91-8D23-8AE2C8FF1E6A}" dt="2018-11-08T14:43:19.133" v="12010" actId="166"/>
          <ac:spMkLst>
            <pc:docMk/>
            <pc:sldMk cId="1755716124" sldId="432"/>
            <ac:spMk id="87" creationId="{0C0F1DFB-5A7B-411C-AD41-FC5017A44164}"/>
          </ac:spMkLst>
        </pc:spChg>
        <pc:spChg chg="add del ord">
          <ac:chgData name="Bentley, Andrew" userId="8950c434-58e8-4736-be54-190d34a5b637" providerId="ADAL" clId="{79DEE696-DA58-4F91-8D23-8AE2C8FF1E6A}" dt="2018-11-08T14:43:19.133" v="12010" actId="166"/>
          <ac:spMkLst>
            <pc:docMk/>
            <pc:sldMk cId="1755716124" sldId="432"/>
            <ac:spMk id="88" creationId="{63290CCC-52E1-4623-B21B-A58B431F4F1A}"/>
          </ac:spMkLst>
        </pc:spChg>
        <pc:spChg chg="add del ord">
          <ac:chgData name="Bentley, Andrew" userId="8950c434-58e8-4736-be54-190d34a5b637" providerId="ADAL" clId="{79DEE696-DA58-4F91-8D23-8AE2C8FF1E6A}" dt="2018-11-08T14:43:19.133" v="12010" actId="166"/>
          <ac:spMkLst>
            <pc:docMk/>
            <pc:sldMk cId="1755716124" sldId="432"/>
            <ac:spMk id="89" creationId="{41D6B98D-D4FF-40CA-A233-E63C74715B36}"/>
          </ac:spMkLst>
        </pc:spChg>
        <pc:picChg chg="del">
          <ac:chgData name="Bentley, Andrew" userId="8950c434-58e8-4736-be54-190d34a5b637" providerId="ADAL" clId="{79DEE696-DA58-4F91-8D23-8AE2C8FF1E6A}" dt="2018-11-08T14:41:35.889" v="11989" actId="478"/>
          <ac:picMkLst>
            <pc:docMk/>
            <pc:sldMk cId="1755716124" sldId="432"/>
            <ac:picMk id="12" creationId="{525B91AD-F79A-4458-9256-4A1139D1C3C8}"/>
          </ac:picMkLst>
        </pc:picChg>
        <pc:picChg chg="add del">
          <ac:chgData name="Bentley, Andrew" userId="8950c434-58e8-4736-be54-190d34a5b637" providerId="ADAL" clId="{79DEE696-DA58-4F91-8D23-8AE2C8FF1E6A}" dt="2018-11-08T14:42:05.094" v="11994" actId="478"/>
          <ac:picMkLst>
            <pc:docMk/>
            <pc:sldMk cId="1755716124" sldId="432"/>
            <ac:picMk id="85" creationId="{2867CD92-117B-4813-8642-E56F663F9FA0}"/>
          </ac:picMkLst>
        </pc:picChg>
        <pc:picChg chg="add ord">
          <ac:chgData name="Bentley, Andrew" userId="8950c434-58e8-4736-be54-190d34a5b637" providerId="ADAL" clId="{79DEE696-DA58-4F91-8D23-8AE2C8FF1E6A}" dt="2018-11-08T14:43:19.133" v="12010" actId="166"/>
          <ac:picMkLst>
            <pc:docMk/>
            <pc:sldMk cId="1755716124" sldId="432"/>
            <ac:picMk id="90" creationId="{25CB014A-6AC8-442E-8A33-3409DA2B21CE}"/>
          </ac:picMkLst>
        </pc:picChg>
        <pc:picChg chg="add del">
          <ac:chgData name="Bentley, Andrew" userId="8950c434-58e8-4736-be54-190d34a5b637" providerId="ADAL" clId="{79DEE696-DA58-4F91-8D23-8AE2C8FF1E6A}" dt="2018-11-08T14:42:45.182" v="12004"/>
          <ac:picMkLst>
            <pc:docMk/>
            <pc:sldMk cId="1755716124" sldId="432"/>
            <ac:picMk id="91" creationId="{8AB6D6D5-B569-4CE3-8B93-E59B97300BB7}"/>
          </ac:picMkLst>
        </pc:picChg>
      </pc:sldChg>
      <pc:sldChg chg="delSp modSp add ord">
        <pc:chgData name="Bentley, Andrew" userId="8950c434-58e8-4736-be54-190d34a5b637" providerId="ADAL" clId="{79DEE696-DA58-4F91-8D23-8AE2C8FF1E6A}" dt="2018-11-08T15:47:52.878" v="13251"/>
        <pc:sldMkLst>
          <pc:docMk/>
          <pc:sldMk cId="1531588122" sldId="433"/>
        </pc:sldMkLst>
        <pc:spChg chg="mod">
          <ac:chgData name="Bentley, Andrew" userId="8950c434-58e8-4736-be54-190d34a5b637" providerId="ADAL" clId="{79DEE696-DA58-4F91-8D23-8AE2C8FF1E6A}" dt="2018-11-08T15:23:05.948" v="13177" actId="27636"/>
          <ac:spMkLst>
            <pc:docMk/>
            <pc:sldMk cId="1531588122" sldId="433"/>
            <ac:spMk id="2" creationId="{931FDD41-66C7-4341-9BBA-3DDA5D2408CC}"/>
          </ac:spMkLst>
        </pc:spChg>
        <pc:spChg chg="del">
          <ac:chgData name="Bentley, Andrew" userId="8950c434-58e8-4736-be54-190d34a5b637" providerId="ADAL" clId="{79DEE696-DA58-4F91-8D23-8AE2C8FF1E6A}" dt="2018-11-08T15:25:24.653" v="13197" actId="478"/>
          <ac:spMkLst>
            <pc:docMk/>
            <pc:sldMk cId="1531588122" sldId="433"/>
            <ac:spMk id="3" creationId="{0CE1C996-64B1-48E6-B93F-1B6AF2EFD550}"/>
          </ac:spMkLst>
        </pc:spChg>
        <pc:spChg chg="del">
          <ac:chgData name="Bentley, Andrew" userId="8950c434-58e8-4736-be54-190d34a5b637" providerId="ADAL" clId="{79DEE696-DA58-4F91-8D23-8AE2C8FF1E6A}" dt="2018-11-08T15:25:24.653" v="13197" actId="478"/>
          <ac:spMkLst>
            <pc:docMk/>
            <pc:sldMk cId="1531588122" sldId="433"/>
            <ac:spMk id="24" creationId="{57637134-1BE8-46F1-9AF3-7DB61D54050E}"/>
          </ac:spMkLst>
        </pc:spChg>
        <pc:spChg chg="del">
          <ac:chgData name="Bentley, Andrew" userId="8950c434-58e8-4736-be54-190d34a5b637" providerId="ADAL" clId="{79DEE696-DA58-4F91-8D23-8AE2C8FF1E6A}" dt="2018-11-08T15:25:24.653" v="13197" actId="478"/>
          <ac:spMkLst>
            <pc:docMk/>
            <pc:sldMk cId="1531588122" sldId="433"/>
            <ac:spMk id="25" creationId="{59F79070-4D4A-4768-8518-947376B2A2A5}"/>
          </ac:spMkLst>
        </pc:spChg>
        <pc:spChg chg="del">
          <ac:chgData name="Bentley, Andrew" userId="8950c434-58e8-4736-be54-190d34a5b637" providerId="ADAL" clId="{79DEE696-DA58-4F91-8D23-8AE2C8FF1E6A}" dt="2018-11-08T15:25:24.653" v="13197" actId="478"/>
          <ac:spMkLst>
            <pc:docMk/>
            <pc:sldMk cId="1531588122" sldId="433"/>
            <ac:spMk id="73" creationId="{A686B8D3-F775-4AC2-A192-8D2DB36DAC57}"/>
          </ac:spMkLst>
        </pc:spChg>
        <pc:spChg chg="mod">
          <ac:chgData name="Bentley, Andrew" userId="8950c434-58e8-4736-be54-190d34a5b637" providerId="ADAL" clId="{79DEE696-DA58-4F91-8D23-8AE2C8FF1E6A}" dt="2018-11-08T15:08:18.510" v="12426" actId="1076"/>
          <ac:spMkLst>
            <pc:docMk/>
            <pc:sldMk cId="1531588122" sldId="433"/>
            <ac:spMk id="96" creationId="{2D674196-185B-4B8D-B5F0-12EA003C0EE8}"/>
          </ac:spMkLst>
        </pc:spChg>
        <pc:cxnChg chg="del">
          <ac:chgData name="Bentley, Andrew" userId="8950c434-58e8-4736-be54-190d34a5b637" providerId="ADAL" clId="{79DEE696-DA58-4F91-8D23-8AE2C8FF1E6A}" dt="2018-11-08T15:25:24.653" v="13197" actId="478"/>
          <ac:cxnSpMkLst>
            <pc:docMk/>
            <pc:sldMk cId="1531588122" sldId="433"/>
            <ac:cxnSpMk id="87" creationId="{332515E5-EA26-44AE-B90E-910BFE613E59}"/>
          </ac:cxnSpMkLst>
        </pc:cxnChg>
      </pc:sldChg>
      <pc:sldChg chg="addSp delSp modSp add ord">
        <pc:chgData name="Bentley, Andrew" userId="8950c434-58e8-4736-be54-190d34a5b637" providerId="ADAL" clId="{79DEE696-DA58-4F91-8D23-8AE2C8FF1E6A}" dt="2018-11-08T15:47:52.878" v="13251"/>
        <pc:sldMkLst>
          <pc:docMk/>
          <pc:sldMk cId="665908570" sldId="434"/>
        </pc:sldMkLst>
        <pc:spChg chg="del">
          <ac:chgData name="Bentley, Andrew" userId="8950c434-58e8-4736-be54-190d34a5b637" providerId="ADAL" clId="{79DEE696-DA58-4F91-8D23-8AE2C8FF1E6A}" dt="2018-11-08T15:23:12.910" v="13178" actId="478"/>
          <ac:spMkLst>
            <pc:docMk/>
            <pc:sldMk cId="665908570" sldId="434"/>
            <ac:spMk id="2" creationId="{931FDD41-66C7-4341-9BBA-3DDA5D2408CC}"/>
          </ac:spMkLst>
        </pc:spChg>
        <pc:spChg chg="add del mod">
          <ac:chgData name="Bentley, Andrew" userId="8950c434-58e8-4736-be54-190d34a5b637" providerId="ADAL" clId="{79DEE696-DA58-4F91-8D23-8AE2C8FF1E6A}" dt="2018-11-08T15:23:14.779" v="13181" actId="478"/>
          <ac:spMkLst>
            <pc:docMk/>
            <pc:sldMk cId="665908570" sldId="434"/>
            <ac:spMk id="4" creationId="{685FBF77-3389-4328-A24F-4E0F439D76E5}"/>
          </ac:spMkLst>
        </pc:spChg>
        <pc:spChg chg="add mod">
          <ac:chgData name="Bentley, Andrew" userId="8950c434-58e8-4736-be54-190d34a5b637" providerId="ADAL" clId="{79DEE696-DA58-4F91-8D23-8AE2C8FF1E6A}" dt="2018-11-08T15:26:16.798" v="13201" actId="14100"/>
          <ac:spMkLst>
            <pc:docMk/>
            <pc:sldMk cId="665908570" sldId="434"/>
            <ac:spMk id="37" creationId="{CF941084-BFD6-4095-BA2B-F999521594CA}"/>
          </ac:spMkLst>
        </pc:spChg>
        <pc:spChg chg="add del mod">
          <ac:chgData name="Bentley, Andrew" userId="8950c434-58e8-4736-be54-190d34a5b637" providerId="ADAL" clId="{79DEE696-DA58-4F91-8D23-8AE2C8FF1E6A}" dt="2018-11-08T15:23:37.163" v="13190" actId="478"/>
          <ac:spMkLst>
            <pc:docMk/>
            <pc:sldMk cId="665908570" sldId="434"/>
            <ac:spMk id="40" creationId="{5B94A438-4F32-4E0B-BFBA-23DA5C172788}"/>
          </ac:spMkLst>
        </pc:spChg>
        <pc:spChg chg="add">
          <ac:chgData name="Bentley, Andrew" userId="8950c434-58e8-4736-be54-190d34a5b637" providerId="ADAL" clId="{79DEE696-DA58-4F91-8D23-8AE2C8FF1E6A}" dt="2018-11-08T15:23:38.208" v="13191"/>
          <ac:spMkLst>
            <pc:docMk/>
            <pc:sldMk cId="665908570" sldId="434"/>
            <ac:spMk id="41" creationId="{B5952C23-28B1-4C02-ACCC-3D8204FF8201}"/>
          </ac:spMkLst>
        </pc:spChg>
        <pc:spChg chg="del mod">
          <ac:chgData name="Bentley, Andrew" userId="8950c434-58e8-4736-be54-190d34a5b637" providerId="ADAL" clId="{79DEE696-DA58-4F91-8D23-8AE2C8FF1E6A}" dt="2018-11-08T15:08:25.495" v="12429"/>
          <ac:spMkLst>
            <pc:docMk/>
            <pc:sldMk cId="665908570" sldId="434"/>
            <ac:spMk id="96" creationId="{2D674196-185B-4B8D-B5F0-12EA003C0EE8}"/>
          </ac:spMkLst>
        </pc:spChg>
        <pc:cxnChg chg="mod">
          <ac:chgData name="Bentley, Andrew" userId="8950c434-58e8-4736-be54-190d34a5b637" providerId="ADAL" clId="{79DEE696-DA58-4F91-8D23-8AE2C8FF1E6A}" dt="2018-11-08T15:08:40.285" v="12430" actId="208"/>
          <ac:cxnSpMkLst>
            <pc:docMk/>
            <pc:sldMk cId="665908570" sldId="434"/>
            <ac:cxnSpMk id="70" creationId="{58398221-5B24-4B39-A2C3-419EA42D7064}"/>
          </ac:cxnSpMkLst>
        </pc:cxnChg>
        <pc:cxnChg chg="mod">
          <ac:chgData name="Bentley, Andrew" userId="8950c434-58e8-4736-be54-190d34a5b637" providerId="ADAL" clId="{79DEE696-DA58-4F91-8D23-8AE2C8FF1E6A}" dt="2018-11-08T15:08:40.285" v="12430" actId="208"/>
          <ac:cxnSpMkLst>
            <pc:docMk/>
            <pc:sldMk cId="665908570" sldId="434"/>
            <ac:cxnSpMk id="71" creationId="{4C35F158-9E47-4A0E-925D-71F95B9CE67C}"/>
          </ac:cxnSpMkLst>
        </pc:cxnChg>
        <pc:cxnChg chg="mod">
          <ac:chgData name="Bentley, Andrew" userId="8950c434-58e8-4736-be54-190d34a5b637" providerId="ADAL" clId="{79DEE696-DA58-4F91-8D23-8AE2C8FF1E6A}" dt="2018-11-08T15:08:40.285" v="12430" actId="208"/>
          <ac:cxnSpMkLst>
            <pc:docMk/>
            <pc:sldMk cId="665908570" sldId="434"/>
            <ac:cxnSpMk id="72" creationId="{44869A65-628A-4992-A0F9-456E0006D32D}"/>
          </ac:cxnSpMkLst>
        </pc:cxnChg>
      </pc:sldChg>
      <pc:sldChg chg="addSp delSp modSp add ord">
        <pc:chgData name="Bentley, Andrew" userId="8950c434-58e8-4736-be54-190d34a5b637" providerId="ADAL" clId="{79DEE696-DA58-4F91-8D23-8AE2C8FF1E6A}" dt="2018-11-08T15:45:46.253" v="13225"/>
        <pc:sldMkLst>
          <pc:docMk/>
          <pc:sldMk cId="190050750" sldId="435"/>
        </pc:sldMkLst>
        <pc:spChg chg="del">
          <ac:chgData name="Bentley, Andrew" userId="8950c434-58e8-4736-be54-190d34a5b637" providerId="ADAL" clId="{79DEE696-DA58-4F91-8D23-8AE2C8FF1E6A}" dt="2018-11-08T15:23:17.198" v="13182" actId="478"/>
          <ac:spMkLst>
            <pc:docMk/>
            <pc:sldMk cId="190050750" sldId="435"/>
            <ac:spMk id="2" creationId="{931FDD41-66C7-4341-9BBA-3DDA5D2408CC}"/>
          </ac:spMkLst>
        </pc:spChg>
        <pc:spChg chg="add del mod">
          <ac:chgData name="Bentley, Andrew" userId="8950c434-58e8-4736-be54-190d34a5b637" providerId="ADAL" clId="{79DEE696-DA58-4F91-8D23-8AE2C8FF1E6A}" dt="2018-11-08T15:23:19.360" v="13183"/>
          <ac:spMkLst>
            <pc:docMk/>
            <pc:sldMk cId="190050750" sldId="435"/>
            <ac:spMk id="4" creationId="{54C324E3-F6F4-460C-9DD4-0682DDE2627F}"/>
          </ac:spMkLst>
        </pc:spChg>
        <pc:spChg chg="add">
          <ac:chgData name="Bentley, Andrew" userId="8950c434-58e8-4736-be54-190d34a5b637" providerId="ADAL" clId="{79DEE696-DA58-4F91-8D23-8AE2C8FF1E6A}" dt="2018-11-08T15:23:19.360" v="13183"/>
          <ac:spMkLst>
            <pc:docMk/>
            <pc:sldMk cId="190050750" sldId="435"/>
            <ac:spMk id="42" creationId="{ED2BDA6A-E1C4-41E1-B3B9-B674DC48DBB9}"/>
          </ac:spMkLst>
        </pc:spChg>
        <pc:spChg chg="mod">
          <ac:chgData name="Bentley, Andrew" userId="8950c434-58e8-4736-be54-190d34a5b637" providerId="ADAL" clId="{79DEE696-DA58-4F91-8D23-8AE2C8FF1E6A}" dt="2018-11-08T15:12:13.979" v="12681" actId="1076"/>
          <ac:spMkLst>
            <pc:docMk/>
            <pc:sldMk cId="190050750" sldId="435"/>
            <ac:spMk id="96" creationId="{2D674196-185B-4B8D-B5F0-12EA003C0EE8}"/>
          </ac:spMkLst>
        </pc:spChg>
        <pc:picChg chg="del">
          <ac:chgData name="Bentley, Andrew" userId="8950c434-58e8-4736-be54-190d34a5b637" providerId="ADAL" clId="{79DEE696-DA58-4F91-8D23-8AE2C8FF1E6A}" dt="2018-11-08T15:12:03.032" v="12678" actId="478"/>
          <ac:picMkLst>
            <pc:docMk/>
            <pc:sldMk cId="190050750" sldId="435"/>
            <ac:picMk id="43" creationId="{30BDDB06-84E5-4B80-AE8B-BDA164DE2CC7}"/>
          </ac:picMkLst>
        </pc:picChg>
        <pc:cxnChg chg="del">
          <ac:chgData name="Bentley, Andrew" userId="8950c434-58e8-4736-be54-190d34a5b637" providerId="ADAL" clId="{79DEE696-DA58-4F91-8D23-8AE2C8FF1E6A}" dt="2018-11-08T15:12:04.181" v="12679" actId="478"/>
          <ac:cxnSpMkLst>
            <pc:docMk/>
            <pc:sldMk cId="190050750" sldId="435"/>
            <ac:cxnSpMk id="44" creationId="{7EBAB38D-8C53-432D-A076-F474AC6D3909}"/>
          </ac:cxnSpMkLst>
        </pc:cxnChg>
        <pc:cxnChg chg="mod">
          <ac:chgData name="Bentley, Andrew" userId="8950c434-58e8-4736-be54-190d34a5b637" providerId="ADAL" clId="{79DEE696-DA58-4F91-8D23-8AE2C8FF1E6A}" dt="2018-11-08T15:12:09.903" v="12680" actId="1582"/>
          <ac:cxnSpMkLst>
            <pc:docMk/>
            <pc:sldMk cId="190050750" sldId="435"/>
            <ac:cxnSpMk id="72" creationId="{44869A65-628A-4992-A0F9-456E0006D32D}"/>
          </ac:cxnSpMkLst>
        </pc:cxnChg>
      </pc:sldChg>
      <pc:sldChg chg="addSp delSp modSp add ord">
        <pc:chgData name="Bentley, Andrew" userId="8950c434-58e8-4736-be54-190d34a5b637" providerId="ADAL" clId="{79DEE696-DA58-4F91-8D23-8AE2C8FF1E6A}" dt="2018-11-08T15:45:46.253" v="13225"/>
        <pc:sldMkLst>
          <pc:docMk/>
          <pc:sldMk cId="1216941866" sldId="436"/>
        </pc:sldMkLst>
        <pc:spChg chg="del">
          <ac:chgData name="Bentley, Andrew" userId="8950c434-58e8-4736-be54-190d34a5b637" providerId="ADAL" clId="{79DEE696-DA58-4F91-8D23-8AE2C8FF1E6A}" dt="2018-11-08T15:23:28.943" v="13186" actId="478"/>
          <ac:spMkLst>
            <pc:docMk/>
            <pc:sldMk cId="1216941866" sldId="436"/>
            <ac:spMk id="2" creationId="{931FDD41-66C7-4341-9BBA-3DDA5D2408CC}"/>
          </ac:spMkLst>
        </pc:spChg>
        <pc:spChg chg="add del mod">
          <ac:chgData name="Bentley, Andrew" userId="8950c434-58e8-4736-be54-190d34a5b637" providerId="ADAL" clId="{79DEE696-DA58-4F91-8D23-8AE2C8FF1E6A}" dt="2018-11-08T15:23:30.955" v="13189" actId="478"/>
          <ac:spMkLst>
            <pc:docMk/>
            <pc:sldMk cId="1216941866" sldId="436"/>
            <ac:spMk id="4" creationId="{4BD42A8E-1C99-470D-8F65-72B10519C159}"/>
          </ac:spMkLst>
        </pc:spChg>
        <pc:spChg chg="add mod">
          <ac:chgData name="Bentley, Andrew" userId="8950c434-58e8-4736-be54-190d34a5b637" providerId="ADAL" clId="{79DEE696-DA58-4F91-8D23-8AE2C8FF1E6A}" dt="2018-11-08T15:14:04.206" v="12886" actId="20577"/>
          <ac:spMkLst>
            <pc:docMk/>
            <pc:sldMk cId="1216941866" sldId="436"/>
            <ac:spMk id="40" creationId="{BD78C9CE-A789-40BC-A983-5F2F819A042B}"/>
          </ac:spMkLst>
        </pc:spChg>
        <pc:spChg chg="add del mod">
          <ac:chgData name="Bentley, Andrew" userId="8950c434-58e8-4736-be54-190d34a5b637" providerId="ADAL" clId="{79DEE696-DA58-4F91-8D23-8AE2C8FF1E6A}" dt="2018-11-08T15:23:42.923" v="13192" actId="478"/>
          <ac:spMkLst>
            <pc:docMk/>
            <pc:sldMk cId="1216941866" sldId="436"/>
            <ac:spMk id="45" creationId="{32EA2C9A-64A8-4E0F-A5C8-BE8A20EA1D24}"/>
          </ac:spMkLst>
        </pc:spChg>
        <pc:spChg chg="add">
          <ac:chgData name="Bentley, Andrew" userId="8950c434-58e8-4736-be54-190d34a5b637" providerId="ADAL" clId="{79DEE696-DA58-4F91-8D23-8AE2C8FF1E6A}" dt="2018-11-08T15:23:43.870" v="13193"/>
          <ac:spMkLst>
            <pc:docMk/>
            <pc:sldMk cId="1216941866" sldId="436"/>
            <ac:spMk id="46" creationId="{2AB69FA3-FD3C-41EA-B5D1-54B4D813D704}"/>
          </ac:spMkLst>
        </pc:spChg>
        <pc:spChg chg="del mod">
          <ac:chgData name="Bentley, Andrew" userId="8950c434-58e8-4736-be54-190d34a5b637" providerId="ADAL" clId="{79DEE696-DA58-4F91-8D23-8AE2C8FF1E6A}" dt="2018-11-08T15:13:47.838" v="12870" actId="478"/>
          <ac:spMkLst>
            <pc:docMk/>
            <pc:sldMk cId="1216941866" sldId="436"/>
            <ac:spMk id="96" creationId="{2D674196-185B-4B8D-B5F0-12EA003C0EE8}"/>
          </ac:spMkLst>
        </pc:spChg>
        <pc:cxnChg chg="mod">
          <ac:chgData name="Bentley, Andrew" userId="8950c434-58e8-4736-be54-190d34a5b637" providerId="ADAL" clId="{79DEE696-DA58-4F91-8D23-8AE2C8FF1E6A}" dt="2018-11-08T15:13:38.687" v="12868" actId="208"/>
          <ac:cxnSpMkLst>
            <pc:docMk/>
            <pc:sldMk cId="1216941866" sldId="436"/>
            <ac:cxnSpMk id="44" creationId="{7EBAB38D-8C53-432D-A076-F474AC6D3909}"/>
          </ac:cxnSpMkLst>
        </pc:cxnChg>
      </pc:sldChg>
      <pc:sldChg chg="addSp delSp modSp add ord modNotesTx">
        <pc:chgData name="Bentley, Andrew" userId="8950c434-58e8-4736-be54-190d34a5b637" providerId="ADAL" clId="{79DEE696-DA58-4F91-8D23-8AE2C8FF1E6A}" dt="2018-11-08T15:45:46.253" v="13225"/>
        <pc:sldMkLst>
          <pc:docMk/>
          <pc:sldMk cId="3534891244" sldId="437"/>
        </pc:sldMkLst>
        <pc:spChg chg="del">
          <ac:chgData name="Bentley, Andrew" userId="8950c434-58e8-4736-be54-190d34a5b637" providerId="ADAL" clId="{79DEE696-DA58-4F91-8D23-8AE2C8FF1E6A}" dt="2018-11-08T15:23:46.477" v="13194" actId="478"/>
          <ac:spMkLst>
            <pc:docMk/>
            <pc:sldMk cId="3534891244" sldId="437"/>
            <ac:spMk id="2" creationId="{931FDD41-66C7-4341-9BBA-3DDA5D2408CC}"/>
          </ac:spMkLst>
        </pc:spChg>
        <pc:spChg chg="add del mod">
          <ac:chgData name="Bentley, Andrew" userId="8950c434-58e8-4736-be54-190d34a5b637" providerId="ADAL" clId="{79DEE696-DA58-4F91-8D23-8AE2C8FF1E6A}" dt="2018-11-08T15:23:47.198" v="13195" actId="478"/>
          <ac:spMkLst>
            <pc:docMk/>
            <pc:sldMk cId="3534891244" sldId="437"/>
            <ac:spMk id="4" creationId="{58676B6F-DE00-4C07-8E3E-A04D2562D5E4}"/>
          </ac:spMkLst>
        </pc:spChg>
        <pc:spChg chg="add mod">
          <ac:chgData name="Bentley, Andrew" userId="8950c434-58e8-4736-be54-190d34a5b637" providerId="ADAL" clId="{79DEE696-DA58-4F91-8D23-8AE2C8FF1E6A}" dt="2018-11-08T15:17:48.877" v="13087" actId="20577"/>
          <ac:spMkLst>
            <pc:docMk/>
            <pc:sldMk cId="3534891244" sldId="437"/>
            <ac:spMk id="40" creationId="{59B131D0-5889-40D2-9A13-CDECF1818575}"/>
          </ac:spMkLst>
        </pc:spChg>
        <pc:spChg chg="add">
          <ac:chgData name="Bentley, Andrew" userId="8950c434-58e8-4736-be54-190d34a5b637" providerId="ADAL" clId="{79DEE696-DA58-4F91-8D23-8AE2C8FF1E6A}" dt="2018-11-08T15:23:48.270" v="13196"/>
          <ac:spMkLst>
            <pc:docMk/>
            <pc:sldMk cId="3534891244" sldId="437"/>
            <ac:spMk id="46" creationId="{7A681453-2934-4CDC-967A-FBBED5F5D824}"/>
          </ac:spMkLst>
        </pc:spChg>
        <pc:spChg chg="del mod">
          <ac:chgData name="Bentley, Andrew" userId="8950c434-58e8-4736-be54-190d34a5b637" providerId="ADAL" clId="{79DEE696-DA58-4F91-8D23-8AE2C8FF1E6A}" dt="2018-11-08T15:14:16.511" v="12888" actId="478"/>
          <ac:spMkLst>
            <pc:docMk/>
            <pc:sldMk cId="3534891244" sldId="437"/>
            <ac:spMk id="96" creationId="{2D674196-185B-4B8D-B5F0-12EA003C0EE8}"/>
          </ac:spMkLst>
        </pc:spChg>
        <pc:cxnChg chg="mod">
          <ac:chgData name="Bentley, Andrew" userId="8950c434-58e8-4736-be54-190d34a5b637" providerId="ADAL" clId="{79DEE696-DA58-4F91-8D23-8AE2C8FF1E6A}" dt="2018-11-08T15:14:25.917" v="12890" actId="208"/>
          <ac:cxnSpMkLst>
            <pc:docMk/>
            <pc:sldMk cId="3534891244" sldId="437"/>
            <ac:cxnSpMk id="44" creationId="{7EBAB38D-8C53-432D-A076-F474AC6D3909}"/>
          </ac:cxnSpMkLst>
        </pc:cxnChg>
      </pc:sldChg>
      <pc:sldChg chg="addSp delSp modSp add ord">
        <pc:chgData name="Bentley, Andrew" userId="8950c434-58e8-4736-be54-190d34a5b637" providerId="ADAL" clId="{79DEE696-DA58-4F91-8D23-8AE2C8FF1E6A}" dt="2018-11-08T15:45:46.253" v="13225"/>
        <pc:sldMkLst>
          <pc:docMk/>
          <pc:sldMk cId="3856196048" sldId="438"/>
        </pc:sldMkLst>
        <pc:spChg chg="del">
          <ac:chgData name="Bentley, Andrew" userId="8950c434-58e8-4736-be54-190d34a5b637" providerId="ADAL" clId="{79DEE696-DA58-4F91-8D23-8AE2C8FF1E6A}" dt="2018-11-08T15:23:23.166" v="13184" actId="478"/>
          <ac:spMkLst>
            <pc:docMk/>
            <pc:sldMk cId="3856196048" sldId="438"/>
            <ac:spMk id="2" creationId="{931FDD41-66C7-4341-9BBA-3DDA5D2408CC}"/>
          </ac:spMkLst>
        </pc:spChg>
        <pc:spChg chg="add del mod">
          <ac:chgData name="Bentley, Andrew" userId="8950c434-58e8-4736-be54-190d34a5b637" providerId="ADAL" clId="{79DEE696-DA58-4F91-8D23-8AE2C8FF1E6A}" dt="2018-11-08T15:23:25.503" v="13185"/>
          <ac:spMkLst>
            <pc:docMk/>
            <pc:sldMk cId="3856196048" sldId="438"/>
            <ac:spMk id="4" creationId="{B9B518B3-A3A5-4A62-BB59-B9E3661EE326}"/>
          </ac:spMkLst>
        </pc:spChg>
        <pc:spChg chg="add">
          <ac:chgData name="Bentley, Andrew" userId="8950c434-58e8-4736-be54-190d34a5b637" providerId="ADAL" clId="{79DEE696-DA58-4F91-8D23-8AE2C8FF1E6A}" dt="2018-11-08T15:23:25.503" v="13185"/>
          <ac:spMkLst>
            <pc:docMk/>
            <pc:sldMk cId="3856196048" sldId="438"/>
            <ac:spMk id="42" creationId="{2FD27E3D-BFBC-4B16-886A-AE29EE7C982B}"/>
          </ac:spMkLst>
        </pc:spChg>
        <pc:spChg chg="mod">
          <ac:chgData name="Bentley, Andrew" userId="8950c434-58e8-4736-be54-190d34a5b637" providerId="ADAL" clId="{79DEE696-DA58-4F91-8D23-8AE2C8FF1E6A}" dt="2018-11-08T15:13:30.081" v="12867" actId="20577"/>
          <ac:spMkLst>
            <pc:docMk/>
            <pc:sldMk cId="3856196048" sldId="438"/>
            <ac:spMk id="96" creationId="{2D674196-185B-4B8D-B5F0-12EA003C0EE8}"/>
          </ac:spMkLst>
        </pc:spChg>
      </pc:sldChg>
      <pc:sldChg chg="modSp add">
        <pc:chgData name="Bentley, Andrew" userId="8950c434-58e8-4736-be54-190d34a5b637" providerId="ADAL" clId="{79DEE696-DA58-4F91-8D23-8AE2C8FF1E6A}" dt="2018-11-08T15:48:32.565" v="13253" actId="20577"/>
        <pc:sldMkLst>
          <pc:docMk/>
          <pc:sldMk cId="1186231694" sldId="439"/>
        </pc:sldMkLst>
        <pc:spChg chg="mod">
          <ac:chgData name="Bentley, Andrew" userId="8950c434-58e8-4736-be54-190d34a5b637" providerId="ADAL" clId="{79DEE696-DA58-4F91-8D23-8AE2C8FF1E6A}" dt="2018-11-08T15:48:32.565" v="13253" actId="20577"/>
          <ac:spMkLst>
            <pc:docMk/>
            <pc:sldMk cId="1186231694" sldId="439"/>
            <ac:spMk id="3" creationId="{602B9376-A2FD-4CA2-8FB2-64B7BD26F44B}"/>
          </ac:spMkLst>
        </pc:spChg>
      </pc:sldChg>
      <pc:sldChg chg="add del">
        <pc:chgData name="Bentley, Andrew" userId="8950c434-58e8-4736-be54-190d34a5b637" providerId="ADAL" clId="{79DEE696-DA58-4F91-8D23-8AE2C8FF1E6A}" dt="2018-11-12T13:42:07.551" v="13425" actId="2696"/>
        <pc:sldMkLst>
          <pc:docMk/>
          <pc:sldMk cId="1020465135" sldId="440"/>
        </pc:sldMkLst>
      </pc:sldChg>
      <pc:sldChg chg="modSp add">
        <pc:chgData name="Bentley, Andrew" userId="8950c434-58e8-4736-be54-190d34a5b637" providerId="ADAL" clId="{79DEE696-DA58-4F91-8D23-8AE2C8FF1E6A}" dt="2018-11-12T14:05:54.419" v="13482" actId="20577"/>
        <pc:sldMkLst>
          <pc:docMk/>
          <pc:sldMk cId="182966621" sldId="441"/>
        </pc:sldMkLst>
        <pc:spChg chg="mod">
          <ac:chgData name="Bentley, Andrew" userId="8950c434-58e8-4736-be54-190d34a5b637" providerId="ADAL" clId="{79DEE696-DA58-4F91-8D23-8AE2C8FF1E6A}" dt="2018-11-12T14:05:54.419" v="13482" actId="20577"/>
          <ac:spMkLst>
            <pc:docMk/>
            <pc:sldMk cId="182966621" sldId="441"/>
            <ac:spMk id="2" creationId="{0A8FFE08-7027-4A99-A2C8-9AA23C111E6D}"/>
          </ac:spMkLst>
        </pc:spChg>
      </pc:sldChg>
      <pc:sldChg chg="modSp add ord">
        <pc:chgData name="Bentley, Andrew" userId="8950c434-58e8-4736-be54-190d34a5b637" providerId="ADAL" clId="{79DEE696-DA58-4F91-8D23-8AE2C8FF1E6A}" dt="2018-11-13T15:21:45.066" v="13869" actId="20577"/>
        <pc:sldMkLst>
          <pc:docMk/>
          <pc:sldMk cId="2888252452" sldId="442"/>
        </pc:sldMkLst>
        <pc:spChg chg="mod">
          <ac:chgData name="Bentley, Andrew" userId="8950c434-58e8-4736-be54-190d34a5b637" providerId="ADAL" clId="{79DEE696-DA58-4F91-8D23-8AE2C8FF1E6A}" dt="2018-11-13T15:21:45.066" v="13869" actId="20577"/>
          <ac:spMkLst>
            <pc:docMk/>
            <pc:sldMk cId="2888252452" sldId="442"/>
            <ac:spMk id="6" creationId="{CF2257CA-2A8A-47EB-8745-9D5FB6371CB3}"/>
          </ac:spMkLst>
        </pc:spChg>
      </pc:sldChg>
    </pc:docChg>
  </pc:docChgLst>
  <pc:docChgLst>
    <pc:chgData name="Bentley, Andrew" userId="8950c434-58e8-4736-be54-190d34a5b637" providerId="ADAL" clId="{DD0804E5-695C-455F-B5C8-49B1E9F90634}"/>
    <pc:docChg chg="undo redo custSel addSld delSld modSld sldOrd modMainMaster">
      <pc:chgData name="Bentley, Andrew" userId="8950c434-58e8-4736-be54-190d34a5b637" providerId="ADAL" clId="{DD0804E5-695C-455F-B5C8-49B1E9F90634}" dt="2018-10-03T11:15:56.923" v="9946" actId="20577"/>
      <pc:docMkLst>
        <pc:docMk/>
      </pc:docMkLst>
      <pc:sldChg chg="addSp modSp">
        <pc:chgData name="Bentley, Andrew" userId="8950c434-58e8-4736-be54-190d34a5b637" providerId="ADAL" clId="{DD0804E5-695C-455F-B5C8-49B1E9F90634}" dt="2018-09-21T12:59:36.408" v="752" actId="1076"/>
        <pc:sldMkLst>
          <pc:docMk/>
          <pc:sldMk cId="393765163" sldId="257"/>
        </pc:sldMkLst>
        <pc:spChg chg="mod">
          <ac:chgData name="Bentley, Andrew" userId="8950c434-58e8-4736-be54-190d34a5b637" providerId="ADAL" clId="{DD0804E5-695C-455F-B5C8-49B1E9F90634}" dt="2018-09-21T12:59:34.216" v="751" actId="1076"/>
          <ac:spMkLst>
            <pc:docMk/>
            <pc:sldMk cId="393765163" sldId="257"/>
            <ac:spMk id="6" creationId="{CF2257CA-2A8A-47EB-8745-9D5FB6371CB3}"/>
          </ac:spMkLst>
        </pc:spChg>
        <pc:spChg chg="add mod">
          <ac:chgData name="Bentley, Andrew" userId="8950c434-58e8-4736-be54-190d34a5b637" providerId="ADAL" clId="{DD0804E5-695C-455F-B5C8-49B1E9F90634}" dt="2018-09-21T12:59:36.408" v="752" actId="1076"/>
          <ac:spMkLst>
            <pc:docMk/>
            <pc:sldMk cId="393765163" sldId="257"/>
            <ac:spMk id="7" creationId="{B9C7A581-C581-495B-8B61-7FFC44825C08}"/>
          </ac:spMkLst>
        </pc:spChg>
        <pc:picChg chg="mod">
          <ac:chgData name="Bentley, Andrew" userId="8950c434-58e8-4736-be54-190d34a5b637" providerId="ADAL" clId="{DD0804E5-695C-455F-B5C8-49B1E9F90634}" dt="2018-09-21T12:59:31.368" v="750" actId="1076"/>
          <ac:picMkLst>
            <pc:docMk/>
            <pc:sldMk cId="393765163" sldId="257"/>
            <ac:picMk id="5" creationId="{559FFCE7-7029-4F5F-A52A-F842D32A10D6}"/>
          </ac:picMkLst>
        </pc:picChg>
      </pc:sldChg>
      <pc:sldChg chg="addSp delSp modSp">
        <pc:chgData name="Bentley, Andrew" userId="8950c434-58e8-4736-be54-190d34a5b637" providerId="ADAL" clId="{DD0804E5-695C-455F-B5C8-49B1E9F90634}" dt="2018-10-03T10:17:16.156" v="8901" actId="313"/>
        <pc:sldMkLst>
          <pc:docMk/>
          <pc:sldMk cId="1012871318" sldId="258"/>
        </pc:sldMkLst>
        <pc:spChg chg="mod">
          <ac:chgData name="Bentley, Andrew" userId="8950c434-58e8-4736-be54-190d34a5b637" providerId="ADAL" clId="{DD0804E5-695C-455F-B5C8-49B1E9F90634}" dt="2018-10-01T17:20:24.903" v="8060" actId="20577"/>
          <ac:spMkLst>
            <pc:docMk/>
            <pc:sldMk cId="1012871318" sldId="258"/>
            <ac:spMk id="2" creationId="{11AB0E67-11F1-4595-9575-599E20EA4D12}"/>
          </ac:spMkLst>
        </pc:spChg>
        <pc:spChg chg="mod">
          <ac:chgData name="Bentley, Andrew" userId="8950c434-58e8-4736-be54-190d34a5b637" providerId="ADAL" clId="{DD0804E5-695C-455F-B5C8-49B1E9F90634}" dt="2018-10-03T10:17:16.156" v="8901" actId="313"/>
          <ac:spMkLst>
            <pc:docMk/>
            <pc:sldMk cId="1012871318" sldId="258"/>
            <ac:spMk id="6" creationId="{CF2257CA-2A8A-47EB-8745-9D5FB6371CB3}"/>
          </ac:spMkLst>
        </pc:spChg>
        <pc:spChg chg="add del mod">
          <ac:chgData name="Bentley, Andrew" userId="8950c434-58e8-4736-be54-190d34a5b637" providerId="ADAL" clId="{DD0804E5-695C-455F-B5C8-49B1E9F90634}" dt="2018-10-03T09:15:36.875" v="8497" actId="478"/>
          <ac:spMkLst>
            <pc:docMk/>
            <pc:sldMk cId="1012871318" sldId="258"/>
            <ac:spMk id="20" creationId="{8C4328B4-E231-4F13-9AD8-3CDEC9B8410D}"/>
          </ac:spMkLst>
        </pc:spChg>
        <pc:spChg chg="add del mod">
          <ac:chgData name="Bentley, Andrew" userId="8950c434-58e8-4736-be54-190d34a5b637" providerId="ADAL" clId="{DD0804E5-695C-455F-B5C8-49B1E9F90634}" dt="2018-10-03T09:15:36.008" v="8496" actId="478"/>
          <ac:spMkLst>
            <pc:docMk/>
            <pc:sldMk cId="1012871318" sldId="258"/>
            <ac:spMk id="21" creationId="{2E0195F4-B679-43A0-9BF5-D9395BF7FEF2}"/>
          </ac:spMkLst>
        </pc:spChg>
        <pc:spChg chg="add mod">
          <ac:chgData name="Bentley, Andrew" userId="8950c434-58e8-4736-be54-190d34a5b637" providerId="ADAL" clId="{DD0804E5-695C-455F-B5C8-49B1E9F90634}" dt="2018-10-03T09:15:45.808" v="8498" actId="1076"/>
          <ac:spMkLst>
            <pc:docMk/>
            <pc:sldMk cId="1012871318" sldId="258"/>
            <ac:spMk id="22" creationId="{528E7FDD-FBC2-491F-9DCC-CEBC9884726E}"/>
          </ac:spMkLst>
        </pc:spChg>
        <pc:spChg chg="add mod">
          <ac:chgData name="Bentley, Andrew" userId="8950c434-58e8-4736-be54-190d34a5b637" providerId="ADAL" clId="{DD0804E5-695C-455F-B5C8-49B1E9F90634}" dt="2018-10-03T09:15:52.101" v="8500" actId="1076"/>
          <ac:spMkLst>
            <pc:docMk/>
            <pc:sldMk cId="1012871318" sldId="258"/>
            <ac:spMk id="23" creationId="{B74ABEFD-3842-43B0-8C6B-031FBB873C35}"/>
          </ac:spMkLst>
        </pc:spChg>
        <pc:spChg chg="add mod">
          <ac:chgData name="Bentley, Andrew" userId="8950c434-58e8-4736-be54-190d34a5b637" providerId="ADAL" clId="{DD0804E5-695C-455F-B5C8-49B1E9F90634}" dt="2018-10-03T09:15:56.412" v="8502" actId="1076"/>
          <ac:spMkLst>
            <pc:docMk/>
            <pc:sldMk cId="1012871318" sldId="258"/>
            <ac:spMk id="24" creationId="{3A558FC2-F3C3-40D1-8A97-43ED09FF1AD8}"/>
          </ac:spMkLst>
        </pc:spChg>
        <pc:spChg chg="add mod">
          <ac:chgData name="Bentley, Andrew" userId="8950c434-58e8-4736-be54-190d34a5b637" providerId="ADAL" clId="{DD0804E5-695C-455F-B5C8-49B1E9F90634}" dt="2018-10-03T09:16:01.002" v="8504" actId="1076"/>
          <ac:spMkLst>
            <pc:docMk/>
            <pc:sldMk cId="1012871318" sldId="258"/>
            <ac:spMk id="25" creationId="{E50EEDE0-FE87-4BBD-B306-9419546261EC}"/>
          </ac:spMkLst>
        </pc:spChg>
        <pc:spChg chg="add mod">
          <ac:chgData name="Bentley, Andrew" userId="8950c434-58e8-4736-be54-190d34a5b637" providerId="ADAL" clId="{DD0804E5-695C-455F-B5C8-49B1E9F90634}" dt="2018-10-03T09:16:06.519" v="8506" actId="1076"/>
          <ac:spMkLst>
            <pc:docMk/>
            <pc:sldMk cId="1012871318" sldId="258"/>
            <ac:spMk id="26" creationId="{DCFFEF30-E746-4675-9040-C52CB7FE4E2F}"/>
          </ac:spMkLst>
        </pc:spChg>
        <pc:spChg chg="add mod">
          <ac:chgData name="Bentley, Andrew" userId="8950c434-58e8-4736-be54-190d34a5b637" providerId="ADAL" clId="{DD0804E5-695C-455F-B5C8-49B1E9F90634}" dt="2018-10-03T09:16:15.178" v="8508" actId="1076"/>
          <ac:spMkLst>
            <pc:docMk/>
            <pc:sldMk cId="1012871318" sldId="258"/>
            <ac:spMk id="27" creationId="{0C1BBE96-A9CE-4735-8F3E-9FD1E9DB5BE0}"/>
          </ac:spMkLst>
        </pc:spChg>
        <pc:spChg chg="add mod">
          <ac:chgData name="Bentley, Andrew" userId="8950c434-58e8-4736-be54-190d34a5b637" providerId="ADAL" clId="{DD0804E5-695C-455F-B5C8-49B1E9F90634}" dt="2018-10-03T09:16:34.903" v="8511" actId="1076"/>
          <ac:spMkLst>
            <pc:docMk/>
            <pc:sldMk cId="1012871318" sldId="258"/>
            <ac:spMk id="28" creationId="{8CE597CD-CABF-46C5-983C-BE443975D9CD}"/>
          </ac:spMkLst>
        </pc:spChg>
      </pc:sldChg>
      <pc:sldChg chg="ord">
        <pc:chgData name="Bentley, Andrew" userId="8950c434-58e8-4736-be54-190d34a5b637" providerId="ADAL" clId="{DD0804E5-695C-455F-B5C8-49B1E9F90634}" dt="2018-10-03T10:36:25.142" v="9762"/>
        <pc:sldMkLst>
          <pc:docMk/>
          <pc:sldMk cId="2738084249" sldId="259"/>
        </pc:sldMkLst>
      </pc:sldChg>
      <pc:sldChg chg="modSp ord">
        <pc:chgData name="Bentley, Andrew" userId="8950c434-58e8-4736-be54-190d34a5b637" providerId="ADAL" clId="{DD0804E5-695C-455F-B5C8-49B1E9F90634}" dt="2018-09-25T12:02:23.302" v="4217" actId="5793"/>
        <pc:sldMkLst>
          <pc:docMk/>
          <pc:sldMk cId="1138210764" sldId="261"/>
        </pc:sldMkLst>
        <pc:spChg chg="mod">
          <ac:chgData name="Bentley, Andrew" userId="8950c434-58e8-4736-be54-190d34a5b637" providerId="ADAL" clId="{DD0804E5-695C-455F-B5C8-49B1E9F90634}" dt="2018-09-25T12:02:23.302" v="4217" actId="5793"/>
          <ac:spMkLst>
            <pc:docMk/>
            <pc:sldMk cId="1138210764" sldId="261"/>
            <ac:spMk id="3" creationId="{BDD6EEC2-EDB9-40FA-934C-4516102A31CE}"/>
          </ac:spMkLst>
        </pc:spChg>
      </pc:sldChg>
      <pc:sldChg chg="modSp add">
        <pc:chgData name="Bentley, Andrew" userId="8950c434-58e8-4736-be54-190d34a5b637" providerId="ADAL" clId="{DD0804E5-695C-455F-B5C8-49B1E9F90634}" dt="2018-09-21T12:58:51.487" v="681" actId="1076"/>
        <pc:sldMkLst>
          <pc:docMk/>
          <pc:sldMk cId="1351276028" sldId="264"/>
        </pc:sldMkLst>
        <pc:spChg chg="mod">
          <ac:chgData name="Bentley, Andrew" userId="8950c434-58e8-4736-be54-190d34a5b637" providerId="ADAL" clId="{DD0804E5-695C-455F-B5C8-49B1E9F90634}" dt="2018-09-21T12:48:46.637" v="411" actId="20577"/>
          <ac:spMkLst>
            <pc:docMk/>
            <pc:sldMk cId="1351276028" sldId="264"/>
            <ac:spMk id="2" creationId="{3259B2E5-8EF1-4E9F-BFA8-059B4F0AE369}"/>
          </ac:spMkLst>
        </pc:spChg>
        <pc:spChg chg="mod">
          <ac:chgData name="Bentley, Andrew" userId="8950c434-58e8-4736-be54-190d34a5b637" providerId="ADAL" clId="{DD0804E5-695C-455F-B5C8-49B1E9F90634}" dt="2018-09-21T12:58:51.487" v="681" actId="1076"/>
          <ac:spMkLst>
            <pc:docMk/>
            <pc:sldMk cId="1351276028" sldId="264"/>
            <ac:spMk id="3" creationId="{8F3E0B46-DAF8-4061-9DEC-AE87023AC29D}"/>
          </ac:spMkLst>
        </pc:spChg>
      </pc:sldChg>
      <pc:sldChg chg="modSp add ord">
        <pc:chgData name="Bentley, Andrew" userId="8950c434-58e8-4736-be54-190d34a5b637" providerId="ADAL" clId="{DD0804E5-695C-455F-B5C8-49B1E9F90634}" dt="2018-09-25T11:55:19.715" v="3979" actId="5793"/>
        <pc:sldMkLst>
          <pc:docMk/>
          <pc:sldMk cId="859406917" sldId="266"/>
        </pc:sldMkLst>
        <pc:spChg chg="mod">
          <ac:chgData name="Bentley, Andrew" userId="8950c434-58e8-4736-be54-190d34a5b637" providerId="ADAL" clId="{DD0804E5-695C-455F-B5C8-49B1E9F90634}" dt="2018-09-21T13:05:00.656" v="795" actId="20577"/>
          <ac:spMkLst>
            <pc:docMk/>
            <pc:sldMk cId="859406917" sldId="266"/>
            <ac:spMk id="2" creationId="{0A8FFE08-7027-4A99-A2C8-9AA23C111E6D}"/>
          </ac:spMkLst>
        </pc:spChg>
        <pc:spChg chg="mod">
          <ac:chgData name="Bentley, Andrew" userId="8950c434-58e8-4736-be54-190d34a5b637" providerId="ADAL" clId="{DD0804E5-695C-455F-B5C8-49B1E9F90634}" dt="2018-09-25T11:55:19.715" v="3979" actId="5793"/>
          <ac:spMkLst>
            <pc:docMk/>
            <pc:sldMk cId="859406917" sldId="266"/>
            <ac:spMk id="3" creationId="{BDD6EEC2-EDB9-40FA-934C-4516102A31CE}"/>
          </ac:spMkLst>
        </pc:spChg>
      </pc:sldChg>
      <pc:sldChg chg="addSp modSp add ord modNotesTx">
        <pc:chgData name="Bentley, Andrew" userId="8950c434-58e8-4736-be54-190d34a5b637" providerId="ADAL" clId="{DD0804E5-695C-455F-B5C8-49B1E9F90634}" dt="2018-09-25T11:57:55.251" v="4126" actId="20577"/>
        <pc:sldMkLst>
          <pc:docMk/>
          <pc:sldMk cId="3982562151" sldId="267"/>
        </pc:sldMkLst>
        <pc:spChg chg="mod">
          <ac:chgData name="Bentley, Andrew" userId="8950c434-58e8-4736-be54-190d34a5b637" providerId="ADAL" clId="{DD0804E5-695C-455F-B5C8-49B1E9F90634}" dt="2018-09-21T13:05:41.121" v="830" actId="20577"/>
          <ac:spMkLst>
            <pc:docMk/>
            <pc:sldMk cId="3982562151" sldId="267"/>
            <ac:spMk id="2" creationId="{0A8FFE08-7027-4A99-A2C8-9AA23C111E6D}"/>
          </ac:spMkLst>
        </pc:spChg>
        <pc:spChg chg="mod">
          <ac:chgData name="Bentley, Andrew" userId="8950c434-58e8-4736-be54-190d34a5b637" providerId="ADAL" clId="{DD0804E5-695C-455F-B5C8-49B1E9F90634}" dt="2018-09-21T13:13:48.604" v="1167" actId="113"/>
          <ac:spMkLst>
            <pc:docMk/>
            <pc:sldMk cId="3982562151" sldId="267"/>
            <ac:spMk id="3" creationId="{BDD6EEC2-EDB9-40FA-934C-4516102A31CE}"/>
          </ac:spMkLst>
        </pc:spChg>
        <pc:picChg chg="add mod">
          <ac:chgData name="Bentley, Andrew" userId="8950c434-58e8-4736-be54-190d34a5b637" providerId="ADAL" clId="{DD0804E5-695C-455F-B5C8-49B1E9F90634}" dt="2018-09-21T13:06:58.881" v="871" actId="1076"/>
          <ac:picMkLst>
            <pc:docMk/>
            <pc:sldMk cId="3982562151" sldId="267"/>
            <ac:picMk id="5" creationId="{93BA7A86-2CE7-4E51-86E0-478D5D427F0A}"/>
          </ac:picMkLst>
        </pc:picChg>
      </pc:sldChg>
      <pc:sldChg chg="addSp delSp modSp add ord">
        <pc:chgData name="Bentley, Andrew" userId="8950c434-58e8-4736-be54-190d34a5b637" providerId="ADAL" clId="{DD0804E5-695C-455F-B5C8-49B1E9F90634}" dt="2018-10-03T10:36:25.142" v="9762"/>
        <pc:sldMkLst>
          <pc:docMk/>
          <pc:sldMk cId="3388531324" sldId="272"/>
        </pc:sldMkLst>
        <pc:spChg chg="mod">
          <ac:chgData name="Bentley, Andrew" userId="8950c434-58e8-4736-be54-190d34a5b637" providerId="ADAL" clId="{DD0804E5-695C-455F-B5C8-49B1E9F90634}" dt="2018-09-25T09:54:15.034" v="1674" actId="114"/>
          <ac:spMkLst>
            <pc:docMk/>
            <pc:sldMk cId="3388531324" sldId="272"/>
            <ac:spMk id="2" creationId="{11AB0E67-11F1-4595-9575-599E20EA4D12}"/>
          </ac:spMkLst>
        </pc:spChg>
        <pc:spChg chg="add del">
          <ac:chgData name="Bentley, Andrew" userId="8950c434-58e8-4736-be54-190d34a5b637" providerId="ADAL" clId="{DD0804E5-695C-455F-B5C8-49B1E9F90634}" dt="2018-09-25T09:35:08.861" v="1258"/>
          <ac:spMkLst>
            <pc:docMk/>
            <pc:sldMk cId="3388531324" sldId="272"/>
            <ac:spMk id="3" creationId="{9C73318D-B32D-49E3-A994-0F1138CF051D}"/>
          </ac:spMkLst>
        </pc:spChg>
        <pc:spChg chg="add del mod">
          <ac:chgData name="Bentley, Andrew" userId="8950c434-58e8-4736-be54-190d34a5b637" providerId="ADAL" clId="{DD0804E5-695C-455F-B5C8-49B1E9F90634}" dt="2018-09-25T09:36:23.981" v="1263"/>
          <ac:spMkLst>
            <pc:docMk/>
            <pc:sldMk cId="3388531324" sldId="272"/>
            <ac:spMk id="4" creationId="{BA60250D-5B32-4B66-8F61-1F359877693F}"/>
          </ac:spMkLst>
        </pc:spChg>
        <pc:spChg chg="add mod">
          <ac:chgData name="Bentley, Andrew" userId="8950c434-58e8-4736-be54-190d34a5b637" providerId="ADAL" clId="{DD0804E5-695C-455F-B5C8-49B1E9F90634}" dt="2018-09-25T09:46:03.281" v="1647" actId="1076"/>
          <ac:spMkLst>
            <pc:docMk/>
            <pc:sldMk cId="3388531324" sldId="272"/>
            <ac:spMk id="5" creationId="{A2335582-E4CF-4BE0-9A4C-E124FE8064C1}"/>
          </ac:spMkLst>
        </pc:spChg>
        <pc:picChg chg="add mod">
          <ac:chgData name="Bentley, Andrew" userId="8950c434-58e8-4736-be54-190d34a5b637" providerId="ADAL" clId="{DD0804E5-695C-455F-B5C8-49B1E9F90634}" dt="2018-09-25T09:45:42.682" v="1628" actId="1076"/>
          <ac:picMkLst>
            <pc:docMk/>
            <pc:sldMk cId="3388531324" sldId="272"/>
            <ac:picMk id="1026" creationId="{287B1559-05C3-46A5-BFCE-B8A01D93C355}"/>
          </ac:picMkLst>
        </pc:picChg>
        <pc:picChg chg="add mod">
          <ac:chgData name="Bentley, Andrew" userId="8950c434-58e8-4736-be54-190d34a5b637" providerId="ADAL" clId="{DD0804E5-695C-455F-B5C8-49B1E9F90634}" dt="2018-09-25T09:45:44.930" v="1629" actId="1076"/>
          <ac:picMkLst>
            <pc:docMk/>
            <pc:sldMk cId="3388531324" sldId="272"/>
            <ac:picMk id="1030" creationId="{E5D3C9B9-F143-447F-99C8-B4E0915C570F}"/>
          </ac:picMkLst>
        </pc:picChg>
      </pc:sldChg>
      <pc:sldChg chg="addSp delSp modSp add ord">
        <pc:chgData name="Bentley, Andrew" userId="8950c434-58e8-4736-be54-190d34a5b637" providerId="ADAL" clId="{DD0804E5-695C-455F-B5C8-49B1E9F90634}" dt="2018-10-03T10:36:25.142" v="9762"/>
        <pc:sldMkLst>
          <pc:docMk/>
          <pc:sldMk cId="2768834073" sldId="275"/>
        </pc:sldMkLst>
        <pc:spChg chg="mod">
          <ac:chgData name="Bentley, Andrew" userId="8950c434-58e8-4736-be54-190d34a5b637" providerId="ADAL" clId="{DD0804E5-695C-455F-B5C8-49B1E9F90634}" dt="2018-09-25T10:11:29.472" v="2026" actId="20577"/>
          <ac:spMkLst>
            <pc:docMk/>
            <pc:sldMk cId="2768834073" sldId="275"/>
            <ac:spMk id="2" creationId="{11AB0E67-11F1-4595-9575-599E20EA4D12}"/>
          </ac:spMkLst>
        </pc:spChg>
        <pc:spChg chg="add mod">
          <ac:chgData name="Bentley, Andrew" userId="8950c434-58e8-4736-be54-190d34a5b637" providerId="ADAL" clId="{DD0804E5-695C-455F-B5C8-49B1E9F90634}" dt="2018-09-25T09:58:45.105" v="1724" actId="1076"/>
          <ac:spMkLst>
            <pc:docMk/>
            <pc:sldMk cId="2768834073" sldId="275"/>
            <ac:spMk id="3" creationId="{000743C3-310F-41C3-97AE-4AACD8F8877F}"/>
          </ac:spMkLst>
        </pc:spChg>
        <pc:spChg chg="del">
          <ac:chgData name="Bentley, Andrew" userId="8950c434-58e8-4736-be54-190d34a5b637" providerId="ADAL" clId="{DD0804E5-695C-455F-B5C8-49B1E9F90634}" dt="2018-09-25T09:54:33.440" v="1677" actId="478"/>
          <ac:spMkLst>
            <pc:docMk/>
            <pc:sldMk cId="2768834073" sldId="275"/>
            <ac:spMk id="5" creationId="{A2335582-E4CF-4BE0-9A4C-E124FE8064C1}"/>
          </ac:spMkLst>
        </pc:spChg>
        <pc:spChg chg="add mod">
          <ac:chgData name="Bentley, Andrew" userId="8950c434-58e8-4736-be54-190d34a5b637" providerId="ADAL" clId="{DD0804E5-695C-455F-B5C8-49B1E9F90634}" dt="2018-09-25T09:57:59.416" v="1683" actId="1076"/>
          <ac:spMkLst>
            <pc:docMk/>
            <pc:sldMk cId="2768834073" sldId="275"/>
            <ac:spMk id="7" creationId="{2E5D59C5-E665-4EC6-BC2A-AAC45769BCFD}"/>
          </ac:spMkLst>
        </pc:spChg>
        <pc:spChg chg="add mod">
          <ac:chgData name="Bentley, Andrew" userId="8950c434-58e8-4736-be54-190d34a5b637" providerId="ADAL" clId="{DD0804E5-695C-455F-B5C8-49B1E9F90634}" dt="2018-09-25T09:57:59.416" v="1683" actId="1076"/>
          <ac:spMkLst>
            <pc:docMk/>
            <pc:sldMk cId="2768834073" sldId="275"/>
            <ac:spMk id="8" creationId="{64ED6274-09C2-4227-98D4-332D6519A315}"/>
          </ac:spMkLst>
        </pc:spChg>
        <pc:spChg chg="add mod">
          <ac:chgData name="Bentley, Andrew" userId="8950c434-58e8-4736-be54-190d34a5b637" providerId="ADAL" clId="{DD0804E5-695C-455F-B5C8-49B1E9F90634}" dt="2018-09-25T09:57:59.416" v="1683" actId="1076"/>
          <ac:spMkLst>
            <pc:docMk/>
            <pc:sldMk cId="2768834073" sldId="275"/>
            <ac:spMk id="9" creationId="{32AC3AD5-6589-49E1-950C-A3522BE2CDA5}"/>
          </ac:spMkLst>
        </pc:spChg>
        <pc:spChg chg="add mod">
          <ac:chgData name="Bentley, Andrew" userId="8950c434-58e8-4736-be54-190d34a5b637" providerId="ADAL" clId="{DD0804E5-695C-455F-B5C8-49B1E9F90634}" dt="2018-09-25T09:57:59.416" v="1683" actId="1076"/>
          <ac:spMkLst>
            <pc:docMk/>
            <pc:sldMk cId="2768834073" sldId="275"/>
            <ac:spMk id="10" creationId="{F4A520DA-43D5-420E-BC8A-8D74B4B5D9A0}"/>
          </ac:spMkLst>
        </pc:spChg>
        <pc:spChg chg="add mod">
          <ac:chgData name="Bentley, Andrew" userId="8950c434-58e8-4736-be54-190d34a5b637" providerId="ADAL" clId="{DD0804E5-695C-455F-B5C8-49B1E9F90634}" dt="2018-09-25T09:57:59.416" v="1683" actId="1076"/>
          <ac:spMkLst>
            <pc:docMk/>
            <pc:sldMk cId="2768834073" sldId="275"/>
            <ac:spMk id="11" creationId="{BD6C0C42-8609-4D66-8FE9-351A64427A4C}"/>
          </ac:spMkLst>
        </pc:spChg>
        <pc:spChg chg="add mod">
          <ac:chgData name="Bentley, Andrew" userId="8950c434-58e8-4736-be54-190d34a5b637" providerId="ADAL" clId="{DD0804E5-695C-455F-B5C8-49B1E9F90634}" dt="2018-09-25T09:57:59.416" v="1683" actId="1076"/>
          <ac:spMkLst>
            <pc:docMk/>
            <pc:sldMk cId="2768834073" sldId="275"/>
            <ac:spMk id="12" creationId="{A4C24FC7-AA84-4081-A399-127204EB29D7}"/>
          </ac:spMkLst>
        </pc:spChg>
        <pc:spChg chg="add mod">
          <ac:chgData name="Bentley, Andrew" userId="8950c434-58e8-4736-be54-190d34a5b637" providerId="ADAL" clId="{DD0804E5-695C-455F-B5C8-49B1E9F90634}" dt="2018-09-25T09:57:59.416" v="1683" actId="1076"/>
          <ac:spMkLst>
            <pc:docMk/>
            <pc:sldMk cId="2768834073" sldId="275"/>
            <ac:spMk id="13" creationId="{1F6ED0B5-8C1D-45AE-B81E-B1E8D8DB5E9B}"/>
          </ac:spMkLst>
        </pc:spChg>
        <pc:spChg chg="add mod">
          <ac:chgData name="Bentley, Andrew" userId="8950c434-58e8-4736-be54-190d34a5b637" providerId="ADAL" clId="{DD0804E5-695C-455F-B5C8-49B1E9F90634}" dt="2018-09-25T09:57:59.416" v="1683" actId="1076"/>
          <ac:spMkLst>
            <pc:docMk/>
            <pc:sldMk cId="2768834073" sldId="275"/>
            <ac:spMk id="14" creationId="{96679B1C-B69E-41C4-A223-8BE3EF3ED557}"/>
          </ac:spMkLst>
        </pc:spChg>
        <pc:spChg chg="add mod">
          <ac:chgData name="Bentley, Andrew" userId="8950c434-58e8-4736-be54-190d34a5b637" providerId="ADAL" clId="{DD0804E5-695C-455F-B5C8-49B1E9F90634}" dt="2018-09-25T09:57:59.416" v="1683" actId="1076"/>
          <ac:spMkLst>
            <pc:docMk/>
            <pc:sldMk cId="2768834073" sldId="275"/>
            <ac:spMk id="15" creationId="{940984EF-E38D-4E57-A70E-11402A393FA5}"/>
          </ac:spMkLst>
        </pc:spChg>
        <pc:spChg chg="add mod">
          <ac:chgData name="Bentley, Andrew" userId="8950c434-58e8-4736-be54-190d34a5b637" providerId="ADAL" clId="{DD0804E5-695C-455F-B5C8-49B1E9F90634}" dt="2018-09-25T09:57:59.416" v="1683" actId="1076"/>
          <ac:spMkLst>
            <pc:docMk/>
            <pc:sldMk cId="2768834073" sldId="275"/>
            <ac:spMk id="16" creationId="{E873DB0D-9A83-40BB-AFB9-C6FD0F453161}"/>
          </ac:spMkLst>
        </pc:spChg>
        <pc:spChg chg="add mod">
          <ac:chgData name="Bentley, Andrew" userId="8950c434-58e8-4736-be54-190d34a5b637" providerId="ADAL" clId="{DD0804E5-695C-455F-B5C8-49B1E9F90634}" dt="2018-09-25T09:57:59.416" v="1683" actId="1076"/>
          <ac:spMkLst>
            <pc:docMk/>
            <pc:sldMk cId="2768834073" sldId="275"/>
            <ac:spMk id="19" creationId="{29586AB5-A73A-4451-9A39-76F775042B06}"/>
          </ac:spMkLst>
        </pc:spChg>
        <pc:spChg chg="add mod">
          <ac:chgData name="Bentley, Andrew" userId="8950c434-58e8-4736-be54-190d34a5b637" providerId="ADAL" clId="{DD0804E5-695C-455F-B5C8-49B1E9F90634}" dt="2018-09-25T09:57:59.416" v="1683" actId="1076"/>
          <ac:spMkLst>
            <pc:docMk/>
            <pc:sldMk cId="2768834073" sldId="275"/>
            <ac:spMk id="20" creationId="{3E72DB73-85BB-4451-B69F-743859F7CA33}"/>
          </ac:spMkLst>
        </pc:spChg>
        <pc:spChg chg="add mod">
          <ac:chgData name="Bentley, Andrew" userId="8950c434-58e8-4736-be54-190d34a5b637" providerId="ADAL" clId="{DD0804E5-695C-455F-B5C8-49B1E9F90634}" dt="2018-09-25T09:57:59.416" v="1683" actId="1076"/>
          <ac:spMkLst>
            <pc:docMk/>
            <pc:sldMk cId="2768834073" sldId="275"/>
            <ac:spMk id="21" creationId="{68519760-E9D8-4D47-A888-5785807E2BB3}"/>
          </ac:spMkLst>
        </pc:spChg>
        <pc:spChg chg="add mod">
          <ac:chgData name="Bentley, Andrew" userId="8950c434-58e8-4736-be54-190d34a5b637" providerId="ADAL" clId="{DD0804E5-695C-455F-B5C8-49B1E9F90634}" dt="2018-09-25T09:57:59.416" v="1683" actId="1076"/>
          <ac:spMkLst>
            <pc:docMk/>
            <pc:sldMk cId="2768834073" sldId="275"/>
            <ac:spMk id="22" creationId="{3643071E-B606-407D-A72F-B909F795BF49}"/>
          </ac:spMkLst>
        </pc:spChg>
        <pc:spChg chg="add mod">
          <ac:chgData name="Bentley, Andrew" userId="8950c434-58e8-4736-be54-190d34a5b637" providerId="ADAL" clId="{DD0804E5-695C-455F-B5C8-49B1E9F90634}" dt="2018-09-25T09:59:22.295" v="1744" actId="1076"/>
          <ac:spMkLst>
            <pc:docMk/>
            <pc:sldMk cId="2768834073" sldId="275"/>
            <ac:spMk id="24" creationId="{7B0727E0-4195-4B6D-AEBF-605DA7878F12}"/>
          </ac:spMkLst>
        </pc:spChg>
        <pc:spChg chg="add mod">
          <ac:chgData name="Bentley, Andrew" userId="8950c434-58e8-4736-be54-190d34a5b637" providerId="ADAL" clId="{DD0804E5-695C-455F-B5C8-49B1E9F90634}" dt="2018-09-25T09:59:26.263" v="1746" actId="1076"/>
          <ac:spMkLst>
            <pc:docMk/>
            <pc:sldMk cId="2768834073" sldId="275"/>
            <ac:spMk id="25" creationId="{A8473B65-776A-4F9C-870A-B50A15593DB9}"/>
          </ac:spMkLst>
        </pc:spChg>
        <pc:picChg chg="add mod">
          <ac:chgData name="Bentley, Andrew" userId="8950c434-58e8-4736-be54-190d34a5b637" providerId="ADAL" clId="{DD0804E5-695C-455F-B5C8-49B1E9F90634}" dt="2018-09-25T09:57:59.416" v="1683" actId="1076"/>
          <ac:picMkLst>
            <pc:docMk/>
            <pc:sldMk cId="2768834073" sldId="275"/>
            <ac:picMk id="6" creationId="{4FB8EF5C-9F5D-4237-A958-48E8ED440409}"/>
          </ac:picMkLst>
        </pc:picChg>
        <pc:picChg chg="add del mod">
          <ac:chgData name="Bentley, Andrew" userId="8950c434-58e8-4736-be54-190d34a5b637" providerId="ADAL" clId="{DD0804E5-695C-455F-B5C8-49B1E9F90634}" dt="2018-10-01T17:14:05.429" v="8034" actId="478"/>
          <ac:picMkLst>
            <pc:docMk/>
            <pc:sldMk cId="2768834073" sldId="275"/>
            <ac:picMk id="17" creationId="{CB48DFE5-08B6-4B3F-9E2E-DBCDCC6A3CCE}"/>
          </ac:picMkLst>
        </pc:picChg>
        <pc:picChg chg="add mod">
          <ac:chgData name="Bentley, Andrew" userId="8950c434-58e8-4736-be54-190d34a5b637" providerId="ADAL" clId="{DD0804E5-695C-455F-B5C8-49B1E9F90634}" dt="2018-09-25T09:57:59.416" v="1683" actId="1076"/>
          <ac:picMkLst>
            <pc:docMk/>
            <pc:sldMk cId="2768834073" sldId="275"/>
            <ac:picMk id="18" creationId="{67BB7DD3-B9CE-4235-95D3-A98FCC8F0DC6}"/>
          </ac:picMkLst>
        </pc:picChg>
        <pc:picChg chg="add mod">
          <ac:chgData name="Bentley, Andrew" userId="8950c434-58e8-4736-be54-190d34a5b637" providerId="ADAL" clId="{DD0804E5-695C-455F-B5C8-49B1E9F90634}" dt="2018-10-01T17:14:11.658" v="8036" actId="1076"/>
          <ac:picMkLst>
            <pc:docMk/>
            <pc:sldMk cId="2768834073" sldId="275"/>
            <ac:picMk id="23" creationId="{61993C65-60C9-44E0-B844-1B56A1898949}"/>
          </ac:picMkLst>
        </pc:picChg>
        <pc:picChg chg="add mod">
          <ac:chgData name="Bentley, Andrew" userId="8950c434-58e8-4736-be54-190d34a5b637" providerId="ADAL" clId="{DD0804E5-695C-455F-B5C8-49B1E9F90634}" dt="2018-10-01T17:14:11.658" v="8036" actId="1076"/>
          <ac:picMkLst>
            <pc:docMk/>
            <pc:sldMk cId="2768834073" sldId="275"/>
            <ac:picMk id="26" creationId="{3FF1CDB9-D70C-4393-BE3D-023E07B10913}"/>
          </ac:picMkLst>
        </pc:picChg>
        <pc:picChg chg="del mod">
          <ac:chgData name="Bentley, Andrew" userId="8950c434-58e8-4736-be54-190d34a5b637" providerId="ADAL" clId="{DD0804E5-695C-455F-B5C8-49B1E9F90634}" dt="2018-09-25T09:54:34.064" v="1678" actId="478"/>
          <ac:picMkLst>
            <pc:docMk/>
            <pc:sldMk cId="2768834073" sldId="275"/>
            <ac:picMk id="1026" creationId="{287B1559-05C3-46A5-BFCE-B8A01D93C355}"/>
          </ac:picMkLst>
        </pc:picChg>
        <pc:picChg chg="del">
          <ac:chgData name="Bentley, Andrew" userId="8950c434-58e8-4736-be54-190d34a5b637" providerId="ADAL" clId="{DD0804E5-695C-455F-B5C8-49B1E9F90634}" dt="2018-09-25T09:54:34.610" v="1679" actId="478"/>
          <ac:picMkLst>
            <pc:docMk/>
            <pc:sldMk cId="2768834073" sldId="275"/>
            <ac:picMk id="1030" creationId="{E5D3C9B9-F143-447F-99C8-B4E0915C570F}"/>
          </ac:picMkLst>
        </pc:picChg>
      </pc:sldChg>
      <pc:sldChg chg="addSp delSp modSp add ord">
        <pc:chgData name="Bentley, Andrew" userId="8950c434-58e8-4736-be54-190d34a5b637" providerId="ADAL" clId="{DD0804E5-695C-455F-B5C8-49B1E9F90634}" dt="2018-10-03T10:36:25.142" v="9762"/>
        <pc:sldMkLst>
          <pc:docMk/>
          <pc:sldMk cId="2654062082" sldId="276"/>
        </pc:sldMkLst>
        <pc:spChg chg="mod">
          <ac:chgData name="Bentley, Andrew" userId="8950c434-58e8-4736-be54-190d34a5b637" providerId="ADAL" clId="{DD0804E5-695C-455F-B5C8-49B1E9F90634}" dt="2018-09-25T10:11:35.704" v="2027"/>
          <ac:spMkLst>
            <pc:docMk/>
            <pc:sldMk cId="2654062082" sldId="276"/>
            <ac:spMk id="2" creationId="{11AB0E67-11F1-4595-9575-599E20EA4D12}"/>
          </ac:spMkLst>
        </pc:spChg>
        <pc:spChg chg="mod">
          <ac:chgData name="Bentley, Andrew" userId="8950c434-58e8-4736-be54-190d34a5b637" providerId="ADAL" clId="{DD0804E5-695C-455F-B5C8-49B1E9F90634}" dt="2018-09-25T09:59:51.384" v="1759" actId="1076"/>
          <ac:spMkLst>
            <pc:docMk/>
            <pc:sldMk cId="2654062082" sldId="276"/>
            <ac:spMk id="3" creationId="{000743C3-310F-41C3-97AE-4AACD8F8877F}"/>
          </ac:spMkLst>
        </pc:spChg>
        <pc:picChg chg="del">
          <ac:chgData name="Bentley, Andrew" userId="8950c434-58e8-4736-be54-190d34a5b637" providerId="ADAL" clId="{DD0804E5-695C-455F-B5C8-49B1E9F90634}" dt="2018-10-01T17:14:17.537" v="8037" actId="478"/>
          <ac:picMkLst>
            <pc:docMk/>
            <pc:sldMk cId="2654062082" sldId="276"/>
            <ac:picMk id="17" creationId="{CB48DFE5-08B6-4B3F-9E2E-DBCDCC6A3CCE}"/>
          </ac:picMkLst>
        </pc:picChg>
        <pc:picChg chg="add">
          <ac:chgData name="Bentley, Andrew" userId="8950c434-58e8-4736-be54-190d34a5b637" providerId="ADAL" clId="{DD0804E5-695C-455F-B5C8-49B1E9F90634}" dt="2018-10-01T17:14:17.946" v="8038"/>
          <ac:picMkLst>
            <pc:docMk/>
            <pc:sldMk cId="2654062082" sldId="276"/>
            <ac:picMk id="23" creationId="{5127A2D7-988B-41C2-9BF7-77FE23FE6E5C}"/>
          </ac:picMkLst>
        </pc:picChg>
        <pc:picChg chg="add">
          <ac:chgData name="Bentley, Andrew" userId="8950c434-58e8-4736-be54-190d34a5b637" providerId="ADAL" clId="{DD0804E5-695C-455F-B5C8-49B1E9F90634}" dt="2018-10-01T17:14:17.946" v="8038"/>
          <ac:picMkLst>
            <pc:docMk/>
            <pc:sldMk cId="2654062082" sldId="276"/>
            <ac:picMk id="26" creationId="{50A37038-96C7-4511-8812-5148FB36384C}"/>
          </ac:picMkLst>
        </pc:picChg>
      </pc:sldChg>
      <pc:sldChg chg="addSp delSp modSp add ord">
        <pc:chgData name="Bentley, Andrew" userId="8950c434-58e8-4736-be54-190d34a5b637" providerId="ADAL" clId="{DD0804E5-695C-455F-B5C8-49B1E9F90634}" dt="2018-10-03T10:36:25.142" v="9762"/>
        <pc:sldMkLst>
          <pc:docMk/>
          <pc:sldMk cId="1503163242" sldId="277"/>
        </pc:sldMkLst>
        <pc:spChg chg="mod">
          <ac:chgData name="Bentley, Andrew" userId="8950c434-58e8-4736-be54-190d34a5b637" providerId="ADAL" clId="{DD0804E5-695C-455F-B5C8-49B1E9F90634}" dt="2018-09-25T10:11:38.393" v="2028"/>
          <ac:spMkLst>
            <pc:docMk/>
            <pc:sldMk cId="1503163242" sldId="277"/>
            <ac:spMk id="2" creationId="{11AB0E67-11F1-4595-9575-599E20EA4D12}"/>
          </ac:spMkLst>
        </pc:spChg>
        <pc:spChg chg="add mod">
          <ac:chgData name="Bentley, Andrew" userId="8950c434-58e8-4736-be54-190d34a5b637" providerId="ADAL" clId="{DD0804E5-695C-455F-B5C8-49B1E9F90634}" dt="2018-09-25T10:01:27.984" v="1852" actId="1076"/>
          <ac:spMkLst>
            <pc:docMk/>
            <pc:sldMk cId="1503163242" sldId="277"/>
            <ac:spMk id="4" creationId="{47719207-A27B-4EDF-B6F3-3A1D27FD669A}"/>
          </ac:spMkLst>
        </pc:spChg>
        <pc:picChg chg="del">
          <ac:chgData name="Bentley, Andrew" userId="8950c434-58e8-4736-be54-190d34a5b637" providerId="ADAL" clId="{DD0804E5-695C-455F-B5C8-49B1E9F90634}" dt="2018-10-01T17:14:21.857" v="8039" actId="478"/>
          <ac:picMkLst>
            <pc:docMk/>
            <pc:sldMk cId="1503163242" sldId="277"/>
            <ac:picMk id="17" creationId="{CB48DFE5-08B6-4B3F-9E2E-DBCDCC6A3CCE}"/>
          </ac:picMkLst>
        </pc:picChg>
        <pc:picChg chg="add">
          <ac:chgData name="Bentley, Andrew" userId="8950c434-58e8-4736-be54-190d34a5b637" providerId="ADAL" clId="{DD0804E5-695C-455F-B5C8-49B1E9F90634}" dt="2018-10-01T17:14:22.457" v="8040"/>
          <ac:picMkLst>
            <pc:docMk/>
            <pc:sldMk cId="1503163242" sldId="277"/>
            <ac:picMk id="26" creationId="{D67EDBB9-AFC2-4BBA-BD70-B5E75BC378D8}"/>
          </ac:picMkLst>
        </pc:picChg>
        <pc:picChg chg="add">
          <ac:chgData name="Bentley, Andrew" userId="8950c434-58e8-4736-be54-190d34a5b637" providerId="ADAL" clId="{DD0804E5-695C-455F-B5C8-49B1E9F90634}" dt="2018-10-01T17:14:22.457" v="8040"/>
          <ac:picMkLst>
            <pc:docMk/>
            <pc:sldMk cId="1503163242" sldId="277"/>
            <ac:picMk id="27" creationId="{72D9C21E-62FE-4ACE-9738-2FEE9CE8837C}"/>
          </ac:picMkLst>
        </pc:picChg>
      </pc:sldChg>
      <pc:sldChg chg="addSp delSp modSp add ord">
        <pc:chgData name="Bentley, Andrew" userId="8950c434-58e8-4736-be54-190d34a5b637" providerId="ADAL" clId="{DD0804E5-695C-455F-B5C8-49B1E9F90634}" dt="2018-10-03T10:36:25.142" v="9762"/>
        <pc:sldMkLst>
          <pc:docMk/>
          <pc:sldMk cId="3114515922" sldId="278"/>
        </pc:sldMkLst>
        <pc:spChg chg="mod">
          <ac:chgData name="Bentley, Andrew" userId="8950c434-58e8-4736-be54-190d34a5b637" providerId="ADAL" clId="{DD0804E5-695C-455F-B5C8-49B1E9F90634}" dt="2018-09-25T10:11:45.337" v="2029"/>
          <ac:spMkLst>
            <pc:docMk/>
            <pc:sldMk cId="3114515922" sldId="278"/>
            <ac:spMk id="2" creationId="{11AB0E67-11F1-4595-9575-599E20EA4D12}"/>
          </ac:spMkLst>
        </pc:spChg>
        <pc:spChg chg="mod">
          <ac:chgData name="Bentley, Andrew" userId="8950c434-58e8-4736-be54-190d34a5b637" providerId="ADAL" clId="{DD0804E5-695C-455F-B5C8-49B1E9F90634}" dt="2018-09-25T10:01:55.425" v="1865" actId="20577"/>
          <ac:spMkLst>
            <pc:docMk/>
            <pc:sldMk cId="3114515922" sldId="278"/>
            <ac:spMk id="3" creationId="{000743C3-310F-41C3-97AE-4AACD8F8877F}"/>
          </ac:spMkLst>
        </pc:spChg>
        <pc:spChg chg="mod">
          <ac:chgData name="Bentley, Andrew" userId="8950c434-58e8-4736-be54-190d34a5b637" providerId="ADAL" clId="{DD0804E5-695C-455F-B5C8-49B1E9F90634}" dt="2018-09-25T10:07:17.256" v="1915" actId="1076"/>
          <ac:spMkLst>
            <pc:docMk/>
            <pc:sldMk cId="3114515922" sldId="278"/>
            <ac:spMk id="24" creationId="{7B0727E0-4195-4B6D-AEBF-605DA7878F12}"/>
          </ac:spMkLst>
        </pc:spChg>
        <pc:picChg chg="del">
          <ac:chgData name="Bentley, Andrew" userId="8950c434-58e8-4736-be54-190d34a5b637" providerId="ADAL" clId="{DD0804E5-695C-455F-B5C8-49B1E9F90634}" dt="2018-10-01T17:14:28.507" v="8041" actId="478"/>
          <ac:picMkLst>
            <pc:docMk/>
            <pc:sldMk cId="3114515922" sldId="278"/>
            <ac:picMk id="17" creationId="{CB48DFE5-08B6-4B3F-9E2E-DBCDCC6A3CCE}"/>
          </ac:picMkLst>
        </pc:picChg>
        <pc:picChg chg="add">
          <ac:chgData name="Bentley, Andrew" userId="8950c434-58e8-4736-be54-190d34a5b637" providerId="ADAL" clId="{DD0804E5-695C-455F-B5C8-49B1E9F90634}" dt="2018-10-01T17:14:29.234" v="8042"/>
          <ac:picMkLst>
            <pc:docMk/>
            <pc:sldMk cId="3114515922" sldId="278"/>
            <ac:picMk id="26" creationId="{ADCB1235-F382-47B7-B6AD-62D0CE86E045}"/>
          </ac:picMkLst>
        </pc:picChg>
        <pc:picChg chg="add">
          <ac:chgData name="Bentley, Andrew" userId="8950c434-58e8-4736-be54-190d34a5b637" providerId="ADAL" clId="{DD0804E5-695C-455F-B5C8-49B1E9F90634}" dt="2018-10-01T17:14:29.234" v="8042"/>
          <ac:picMkLst>
            <pc:docMk/>
            <pc:sldMk cId="3114515922" sldId="278"/>
            <ac:picMk id="27" creationId="{50D857D7-D0DD-433A-853A-3F56964EF8E3}"/>
          </ac:picMkLst>
        </pc:picChg>
      </pc:sldChg>
      <pc:sldChg chg="addSp delSp modSp add ord">
        <pc:chgData name="Bentley, Andrew" userId="8950c434-58e8-4736-be54-190d34a5b637" providerId="ADAL" clId="{DD0804E5-695C-455F-B5C8-49B1E9F90634}" dt="2018-10-03T10:36:25.142" v="9762"/>
        <pc:sldMkLst>
          <pc:docMk/>
          <pc:sldMk cId="1923295333" sldId="279"/>
        </pc:sldMkLst>
        <pc:spChg chg="mod">
          <ac:chgData name="Bentley, Andrew" userId="8950c434-58e8-4736-be54-190d34a5b637" providerId="ADAL" clId="{DD0804E5-695C-455F-B5C8-49B1E9F90634}" dt="2018-09-25T10:11:47.385" v="2030"/>
          <ac:spMkLst>
            <pc:docMk/>
            <pc:sldMk cId="1923295333" sldId="279"/>
            <ac:spMk id="2" creationId="{11AB0E67-11F1-4595-9575-599E20EA4D12}"/>
          </ac:spMkLst>
        </pc:spChg>
        <pc:spChg chg="mod">
          <ac:chgData name="Bentley, Andrew" userId="8950c434-58e8-4736-be54-190d34a5b637" providerId="ADAL" clId="{DD0804E5-695C-455F-B5C8-49B1E9F90634}" dt="2018-09-25T10:07:39.936" v="1968" actId="20577"/>
          <ac:spMkLst>
            <pc:docMk/>
            <pc:sldMk cId="1923295333" sldId="279"/>
            <ac:spMk id="4" creationId="{47719207-A27B-4EDF-B6F3-3A1D27FD669A}"/>
          </ac:spMkLst>
        </pc:spChg>
        <pc:picChg chg="del">
          <ac:chgData name="Bentley, Andrew" userId="8950c434-58e8-4736-be54-190d34a5b637" providerId="ADAL" clId="{DD0804E5-695C-455F-B5C8-49B1E9F90634}" dt="2018-10-01T17:14:32.229" v="8043" actId="478"/>
          <ac:picMkLst>
            <pc:docMk/>
            <pc:sldMk cId="1923295333" sldId="279"/>
            <ac:picMk id="17" creationId="{CB48DFE5-08B6-4B3F-9E2E-DBCDCC6A3CCE}"/>
          </ac:picMkLst>
        </pc:picChg>
        <pc:picChg chg="add">
          <ac:chgData name="Bentley, Andrew" userId="8950c434-58e8-4736-be54-190d34a5b637" providerId="ADAL" clId="{DD0804E5-695C-455F-B5C8-49B1E9F90634}" dt="2018-10-01T17:14:32.707" v="8044"/>
          <ac:picMkLst>
            <pc:docMk/>
            <pc:sldMk cId="1923295333" sldId="279"/>
            <ac:picMk id="26" creationId="{D448AF7F-4191-453B-B2EC-07318BC05FB3}"/>
          </ac:picMkLst>
        </pc:picChg>
        <pc:picChg chg="add">
          <ac:chgData name="Bentley, Andrew" userId="8950c434-58e8-4736-be54-190d34a5b637" providerId="ADAL" clId="{DD0804E5-695C-455F-B5C8-49B1E9F90634}" dt="2018-10-01T17:14:32.707" v="8044"/>
          <ac:picMkLst>
            <pc:docMk/>
            <pc:sldMk cId="1923295333" sldId="279"/>
            <ac:picMk id="27" creationId="{CFD95630-7574-40C2-9D16-379D17DABA76}"/>
          </ac:picMkLst>
        </pc:picChg>
      </pc:sldChg>
      <pc:sldChg chg="addSp delSp modSp add ord">
        <pc:chgData name="Bentley, Andrew" userId="8950c434-58e8-4736-be54-190d34a5b637" providerId="ADAL" clId="{DD0804E5-695C-455F-B5C8-49B1E9F90634}" dt="2018-10-03T10:36:25.142" v="9762"/>
        <pc:sldMkLst>
          <pc:docMk/>
          <pc:sldMk cId="4237131112" sldId="280"/>
        </pc:sldMkLst>
        <pc:spChg chg="mod">
          <ac:chgData name="Bentley, Andrew" userId="8950c434-58e8-4736-be54-190d34a5b637" providerId="ADAL" clId="{DD0804E5-695C-455F-B5C8-49B1E9F90634}" dt="2018-09-25T10:11:49.560" v="2031"/>
          <ac:spMkLst>
            <pc:docMk/>
            <pc:sldMk cId="4237131112" sldId="280"/>
            <ac:spMk id="2" creationId="{11AB0E67-11F1-4595-9575-599E20EA4D12}"/>
          </ac:spMkLst>
        </pc:spChg>
        <pc:spChg chg="mod">
          <ac:chgData name="Bentley, Andrew" userId="8950c434-58e8-4736-be54-190d34a5b637" providerId="ADAL" clId="{DD0804E5-695C-455F-B5C8-49B1E9F90634}" dt="2018-09-25T10:09:06.295" v="1989" actId="113"/>
          <ac:spMkLst>
            <pc:docMk/>
            <pc:sldMk cId="4237131112" sldId="280"/>
            <ac:spMk id="4" creationId="{47719207-A27B-4EDF-B6F3-3A1D27FD669A}"/>
          </ac:spMkLst>
        </pc:spChg>
        <pc:picChg chg="del">
          <ac:chgData name="Bentley, Andrew" userId="8950c434-58e8-4736-be54-190d34a5b637" providerId="ADAL" clId="{DD0804E5-695C-455F-B5C8-49B1E9F90634}" dt="2018-10-01T17:14:35.496" v="8045" actId="478"/>
          <ac:picMkLst>
            <pc:docMk/>
            <pc:sldMk cId="4237131112" sldId="280"/>
            <ac:picMk id="17" creationId="{CB48DFE5-08B6-4B3F-9E2E-DBCDCC6A3CCE}"/>
          </ac:picMkLst>
        </pc:picChg>
        <pc:picChg chg="add">
          <ac:chgData name="Bentley, Andrew" userId="8950c434-58e8-4736-be54-190d34a5b637" providerId="ADAL" clId="{DD0804E5-695C-455F-B5C8-49B1E9F90634}" dt="2018-10-01T17:14:35.931" v="8046"/>
          <ac:picMkLst>
            <pc:docMk/>
            <pc:sldMk cId="4237131112" sldId="280"/>
            <ac:picMk id="26" creationId="{2E770F4E-2663-480B-A4A3-BD13039C504F}"/>
          </ac:picMkLst>
        </pc:picChg>
        <pc:picChg chg="add">
          <ac:chgData name="Bentley, Andrew" userId="8950c434-58e8-4736-be54-190d34a5b637" providerId="ADAL" clId="{DD0804E5-695C-455F-B5C8-49B1E9F90634}" dt="2018-10-01T17:14:35.931" v="8046"/>
          <ac:picMkLst>
            <pc:docMk/>
            <pc:sldMk cId="4237131112" sldId="280"/>
            <ac:picMk id="27" creationId="{73A11EE0-2C87-4B7E-AF62-94E6FB89F42E}"/>
          </ac:picMkLst>
        </pc:picChg>
      </pc:sldChg>
      <pc:sldChg chg="addSp delSp modSp add del ord">
        <pc:chgData name="Bentley, Andrew" userId="8950c434-58e8-4736-be54-190d34a5b637" providerId="ADAL" clId="{DD0804E5-695C-455F-B5C8-49B1E9F90634}" dt="2018-10-03T10:36:25.142" v="9762"/>
        <pc:sldMkLst>
          <pc:docMk/>
          <pc:sldMk cId="1791929002" sldId="281"/>
        </pc:sldMkLst>
        <pc:spChg chg="mod">
          <ac:chgData name="Bentley, Andrew" userId="8950c434-58e8-4736-be54-190d34a5b637" providerId="ADAL" clId="{DD0804E5-695C-455F-B5C8-49B1E9F90634}" dt="2018-09-25T10:11:52.247" v="2032"/>
          <ac:spMkLst>
            <pc:docMk/>
            <pc:sldMk cId="1791929002" sldId="281"/>
            <ac:spMk id="2" creationId="{11AB0E67-11F1-4595-9575-599E20EA4D12}"/>
          </ac:spMkLst>
        </pc:spChg>
        <pc:spChg chg="mod">
          <ac:chgData name="Bentley, Andrew" userId="8950c434-58e8-4736-be54-190d34a5b637" providerId="ADAL" clId="{DD0804E5-695C-455F-B5C8-49B1E9F90634}" dt="2018-09-25T10:09:26.705" v="2002" actId="20577"/>
          <ac:spMkLst>
            <pc:docMk/>
            <pc:sldMk cId="1791929002" sldId="281"/>
            <ac:spMk id="3" creationId="{000743C3-310F-41C3-97AE-4AACD8F8877F}"/>
          </ac:spMkLst>
        </pc:spChg>
        <pc:picChg chg="del">
          <ac:chgData name="Bentley, Andrew" userId="8950c434-58e8-4736-be54-190d34a5b637" providerId="ADAL" clId="{DD0804E5-695C-455F-B5C8-49B1E9F90634}" dt="2018-10-01T17:14:38.886" v="8047" actId="478"/>
          <ac:picMkLst>
            <pc:docMk/>
            <pc:sldMk cId="1791929002" sldId="281"/>
            <ac:picMk id="17" creationId="{CB48DFE5-08B6-4B3F-9E2E-DBCDCC6A3CCE}"/>
          </ac:picMkLst>
        </pc:picChg>
        <pc:picChg chg="add">
          <ac:chgData name="Bentley, Andrew" userId="8950c434-58e8-4736-be54-190d34a5b637" providerId="ADAL" clId="{DD0804E5-695C-455F-B5C8-49B1E9F90634}" dt="2018-10-01T17:14:39.361" v="8048"/>
          <ac:picMkLst>
            <pc:docMk/>
            <pc:sldMk cId="1791929002" sldId="281"/>
            <ac:picMk id="26" creationId="{B162B4A5-09B4-4B21-B022-94BBFC200DE1}"/>
          </ac:picMkLst>
        </pc:picChg>
        <pc:picChg chg="add">
          <ac:chgData name="Bentley, Andrew" userId="8950c434-58e8-4736-be54-190d34a5b637" providerId="ADAL" clId="{DD0804E5-695C-455F-B5C8-49B1E9F90634}" dt="2018-10-01T17:14:39.361" v="8048"/>
          <ac:picMkLst>
            <pc:docMk/>
            <pc:sldMk cId="1791929002" sldId="281"/>
            <ac:picMk id="27" creationId="{57E2C28E-B6D0-400F-9A3A-6512BF9DE32A}"/>
          </ac:picMkLst>
        </pc:picChg>
      </pc:sldChg>
      <pc:sldChg chg="addSp delSp modSp add ord">
        <pc:chgData name="Bentley, Andrew" userId="8950c434-58e8-4736-be54-190d34a5b637" providerId="ADAL" clId="{DD0804E5-695C-455F-B5C8-49B1E9F90634}" dt="2018-10-03T10:37:14.139" v="9763" actId="207"/>
        <pc:sldMkLst>
          <pc:docMk/>
          <pc:sldMk cId="3323920159" sldId="282"/>
        </pc:sldMkLst>
        <pc:spChg chg="del">
          <ac:chgData name="Bentley, Andrew" userId="8950c434-58e8-4736-be54-190d34a5b637" providerId="ADAL" clId="{DD0804E5-695C-455F-B5C8-49B1E9F90634}" dt="2018-09-25T10:13:56.015" v="2069" actId="478"/>
          <ac:spMkLst>
            <pc:docMk/>
            <pc:sldMk cId="3323920159" sldId="282"/>
            <ac:spMk id="4" creationId="{47719207-A27B-4EDF-B6F3-3A1D27FD669A}"/>
          </ac:spMkLst>
        </pc:spChg>
        <pc:spChg chg="add mod">
          <ac:chgData name="Bentley, Andrew" userId="8950c434-58e8-4736-be54-190d34a5b637" providerId="ADAL" clId="{DD0804E5-695C-455F-B5C8-49B1E9F90634}" dt="2018-09-25T10:14:42.206" v="2085" actId="1076"/>
          <ac:spMkLst>
            <pc:docMk/>
            <pc:sldMk cId="3323920159" sldId="282"/>
            <ac:spMk id="5" creationId="{3217D082-FD22-4A3E-84D2-D4C6FC430D03}"/>
          </ac:spMkLst>
        </pc:spChg>
        <pc:spChg chg="del">
          <ac:chgData name="Bentley, Andrew" userId="8950c434-58e8-4736-be54-190d34a5b637" providerId="ADAL" clId="{DD0804E5-695C-455F-B5C8-49B1E9F90634}" dt="2018-09-25T10:12:41.296" v="2039" actId="478"/>
          <ac:spMkLst>
            <pc:docMk/>
            <pc:sldMk cId="3323920159" sldId="282"/>
            <ac:spMk id="7" creationId="{2E5D59C5-E665-4EC6-BC2A-AAC45769BCFD}"/>
          </ac:spMkLst>
        </pc:spChg>
        <pc:spChg chg="del">
          <ac:chgData name="Bentley, Andrew" userId="8950c434-58e8-4736-be54-190d34a5b637" providerId="ADAL" clId="{DD0804E5-695C-455F-B5C8-49B1E9F90634}" dt="2018-09-25T10:12:41.296" v="2039" actId="478"/>
          <ac:spMkLst>
            <pc:docMk/>
            <pc:sldMk cId="3323920159" sldId="282"/>
            <ac:spMk id="8" creationId="{64ED6274-09C2-4227-98D4-332D6519A315}"/>
          </ac:spMkLst>
        </pc:spChg>
        <pc:spChg chg="del">
          <ac:chgData name="Bentley, Andrew" userId="8950c434-58e8-4736-be54-190d34a5b637" providerId="ADAL" clId="{DD0804E5-695C-455F-B5C8-49B1E9F90634}" dt="2018-09-25T10:12:41.296" v="2039" actId="478"/>
          <ac:spMkLst>
            <pc:docMk/>
            <pc:sldMk cId="3323920159" sldId="282"/>
            <ac:spMk id="9" creationId="{32AC3AD5-6589-49E1-950C-A3522BE2CDA5}"/>
          </ac:spMkLst>
        </pc:spChg>
        <pc:spChg chg="del">
          <ac:chgData name="Bentley, Andrew" userId="8950c434-58e8-4736-be54-190d34a5b637" providerId="ADAL" clId="{DD0804E5-695C-455F-B5C8-49B1E9F90634}" dt="2018-09-25T10:12:41.296" v="2039" actId="478"/>
          <ac:spMkLst>
            <pc:docMk/>
            <pc:sldMk cId="3323920159" sldId="282"/>
            <ac:spMk id="10" creationId="{F4A520DA-43D5-420E-BC8A-8D74B4B5D9A0}"/>
          </ac:spMkLst>
        </pc:spChg>
        <pc:spChg chg="del">
          <ac:chgData name="Bentley, Andrew" userId="8950c434-58e8-4736-be54-190d34a5b637" providerId="ADAL" clId="{DD0804E5-695C-455F-B5C8-49B1E9F90634}" dt="2018-09-25T10:12:41.296" v="2039" actId="478"/>
          <ac:spMkLst>
            <pc:docMk/>
            <pc:sldMk cId="3323920159" sldId="282"/>
            <ac:spMk id="11" creationId="{BD6C0C42-8609-4D66-8FE9-351A64427A4C}"/>
          </ac:spMkLst>
        </pc:spChg>
        <pc:spChg chg="del">
          <ac:chgData name="Bentley, Andrew" userId="8950c434-58e8-4736-be54-190d34a5b637" providerId="ADAL" clId="{DD0804E5-695C-455F-B5C8-49B1E9F90634}" dt="2018-09-25T10:12:39.504" v="2038" actId="478"/>
          <ac:spMkLst>
            <pc:docMk/>
            <pc:sldMk cId="3323920159" sldId="282"/>
            <ac:spMk id="12" creationId="{A4C24FC7-AA84-4081-A399-127204EB29D7}"/>
          </ac:spMkLst>
        </pc:spChg>
        <pc:spChg chg="del">
          <ac:chgData name="Bentley, Andrew" userId="8950c434-58e8-4736-be54-190d34a5b637" providerId="ADAL" clId="{DD0804E5-695C-455F-B5C8-49B1E9F90634}" dt="2018-09-25T10:12:41.296" v="2039" actId="478"/>
          <ac:spMkLst>
            <pc:docMk/>
            <pc:sldMk cId="3323920159" sldId="282"/>
            <ac:spMk id="13" creationId="{1F6ED0B5-8C1D-45AE-B81E-B1E8D8DB5E9B}"/>
          </ac:spMkLst>
        </pc:spChg>
        <pc:spChg chg="del">
          <ac:chgData name="Bentley, Andrew" userId="8950c434-58e8-4736-be54-190d34a5b637" providerId="ADAL" clId="{DD0804E5-695C-455F-B5C8-49B1E9F90634}" dt="2018-09-25T10:12:41.296" v="2039" actId="478"/>
          <ac:spMkLst>
            <pc:docMk/>
            <pc:sldMk cId="3323920159" sldId="282"/>
            <ac:spMk id="14" creationId="{96679B1C-B69E-41C4-A223-8BE3EF3ED557}"/>
          </ac:spMkLst>
        </pc:spChg>
        <pc:spChg chg="del">
          <ac:chgData name="Bentley, Andrew" userId="8950c434-58e8-4736-be54-190d34a5b637" providerId="ADAL" clId="{DD0804E5-695C-455F-B5C8-49B1E9F90634}" dt="2018-09-25T10:12:41.296" v="2039" actId="478"/>
          <ac:spMkLst>
            <pc:docMk/>
            <pc:sldMk cId="3323920159" sldId="282"/>
            <ac:spMk id="15" creationId="{940984EF-E38D-4E57-A70E-11402A393FA5}"/>
          </ac:spMkLst>
        </pc:spChg>
        <pc:spChg chg="del">
          <ac:chgData name="Bentley, Andrew" userId="8950c434-58e8-4736-be54-190d34a5b637" providerId="ADAL" clId="{DD0804E5-695C-455F-B5C8-49B1E9F90634}" dt="2018-09-25T10:12:41.296" v="2039" actId="478"/>
          <ac:spMkLst>
            <pc:docMk/>
            <pc:sldMk cId="3323920159" sldId="282"/>
            <ac:spMk id="16" creationId="{E873DB0D-9A83-40BB-AFB9-C6FD0F453161}"/>
          </ac:spMkLst>
        </pc:spChg>
        <pc:spChg chg="mod">
          <ac:chgData name="Bentley, Andrew" userId="8950c434-58e8-4736-be54-190d34a5b637" providerId="ADAL" clId="{DD0804E5-695C-455F-B5C8-49B1E9F90634}" dt="2018-09-25T10:14:07.596" v="2079" actId="1076"/>
          <ac:spMkLst>
            <pc:docMk/>
            <pc:sldMk cId="3323920159" sldId="282"/>
            <ac:spMk id="24" creationId="{7B0727E0-4195-4B6D-AEBF-605DA7878F12}"/>
          </ac:spMkLst>
        </pc:spChg>
        <pc:spChg chg="add mod">
          <ac:chgData name="Bentley, Andrew" userId="8950c434-58e8-4736-be54-190d34a5b637" providerId="ADAL" clId="{DD0804E5-695C-455F-B5C8-49B1E9F90634}" dt="2018-09-25T10:14:32.448" v="2084" actId="1076"/>
          <ac:spMkLst>
            <pc:docMk/>
            <pc:sldMk cId="3323920159" sldId="282"/>
            <ac:spMk id="26" creationId="{8C326DA3-C0D1-460E-BC15-DD2B6081C6FD}"/>
          </ac:spMkLst>
        </pc:spChg>
        <pc:spChg chg="add mod">
          <ac:chgData name="Bentley, Andrew" userId="8950c434-58e8-4736-be54-190d34a5b637" providerId="ADAL" clId="{DD0804E5-695C-455F-B5C8-49B1E9F90634}" dt="2018-09-25T10:14:24.383" v="2083" actId="1076"/>
          <ac:spMkLst>
            <pc:docMk/>
            <pc:sldMk cId="3323920159" sldId="282"/>
            <ac:spMk id="27" creationId="{AE94DC37-C0FB-447E-89B0-9B08AAEC99DD}"/>
          </ac:spMkLst>
        </pc:spChg>
        <pc:spChg chg="add mod">
          <ac:chgData name="Bentley, Andrew" userId="8950c434-58e8-4736-be54-190d34a5b637" providerId="ADAL" clId="{DD0804E5-695C-455F-B5C8-49B1E9F90634}" dt="2018-10-03T10:37:14.139" v="9763" actId="207"/>
          <ac:spMkLst>
            <pc:docMk/>
            <pc:sldMk cId="3323920159" sldId="282"/>
            <ac:spMk id="28" creationId="{313A2B3B-A442-4D3C-B86E-0301CB1BD738}"/>
          </ac:spMkLst>
        </pc:spChg>
        <pc:spChg chg="add mod">
          <ac:chgData name="Bentley, Andrew" userId="8950c434-58e8-4736-be54-190d34a5b637" providerId="ADAL" clId="{DD0804E5-695C-455F-B5C8-49B1E9F90634}" dt="2018-09-25T10:14:12.999" v="2080" actId="1076"/>
          <ac:spMkLst>
            <pc:docMk/>
            <pc:sldMk cId="3323920159" sldId="282"/>
            <ac:spMk id="29" creationId="{4CDB96AF-2EAF-4EB5-8D0A-E79033128934}"/>
          </ac:spMkLst>
        </pc:spChg>
        <pc:spChg chg="add mod">
          <ac:chgData name="Bentley, Andrew" userId="8950c434-58e8-4736-be54-190d34a5b637" providerId="ADAL" clId="{DD0804E5-695C-455F-B5C8-49B1E9F90634}" dt="2018-09-25T10:14:20.614" v="2082" actId="1076"/>
          <ac:spMkLst>
            <pc:docMk/>
            <pc:sldMk cId="3323920159" sldId="282"/>
            <ac:spMk id="30" creationId="{4A4078E4-64FA-4ADC-A281-6DC8B80754A5}"/>
          </ac:spMkLst>
        </pc:spChg>
        <pc:picChg chg="del">
          <ac:chgData name="Bentley, Andrew" userId="8950c434-58e8-4736-be54-190d34a5b637" providerId="ADAL" clId="{DD0804E5-695C-455F-B5C8-49B1E9F90634}" dt="2018-09-25T10:12:37.296" v="2037" actId="478"/>
          <ac:picMkLst>
            <pc:docMk/>
            <pc:sldMk cId="3323920159" sldId="282"/>
            <ac:picMk id="17" creationId="{CB48DFE5-08B6-4B3F-9E2E-DBCDCC6A3CCE}"/>
          </ac:picMkLst>
        </pc:picChg>
        <pc:cxnChg chg="add del mod">
          <ac:chgData name="Bentley, Andrew" userId="8950c434-58e8-4736-be54-190d34a5b637" providerId="ADAL" clId="{DD0804E5-695C-455F-B5C8-49B1E9F90634}" dt="2018-09-25T10:15:11.919" v="2089" actId="478"/>
          <ac:cxnSpMkLst>
            <pc:docMk/>
            <pc:sldMk cId="3323920159" sldId="282"/>
            <ac:cxnSpMk id="31" creationId="{9665FEEE-5882-44BB-BD30-B7675C01A17F}"/>
          </ac:cxnSpMkLst>
        </pc:cxnChg>
        <pc:cxnChg chg="add mod">
          <ac:chgData name="Bentley, Andrew" userId="8950c434-58e8-4736-be54-190d34a5b637" providerId="ADAL" clId="{DD0804E5-695C-455F-B5C8-49B1E9F90634}" dt="2018-09-25T10:15:18.527" v="2091" actId="14100"/>
          <ac:cxnSpMkLst>
            <pc:docMk/>
            <pc:sldMk cId="3323920159" sldId="282"/>
            <ac:cxnSpMk id="33" creationId="{C6FE24BD-C94E-46C2-9F4F-EFEB9965D57E}"/>
          </ac:cxnSpMkLst>
        </pc:cxnChg>
        <pc:cxnChg chg="add mod">
          <ac:chgData name="Bentley, Andrew" userId="8950c434-58e8-4736-be54-190d34a5b637" providerId="ADAL" clId="{DD0804E5-695C-455F-B5C8-49B1E9F90634}" dt="2018-09-25T10:15:23.406" v="2092" actId="11529"/>
          <ac:cxnSpMkLst>
            <pc:docMk/>
            <pc:sldMk cId="3323920159" sldId="282"/>
            <ac:cxnSpMk id="36" creationId="{760C0103-1022-46E8-82D8-2A6742660315}"/>
          </ac:cxnSpMkLst>
        </pc:cxnChg>
        <pc:cxnChg chg="add mod">
          <ac:chgData name="Bentley, Andrew" userId="8950c434-58e8-4736-be54-190d34a5b637" providerId="ADAL" clId="{DD0804E5-695C-455F-B5C8-49B1E9F90634}" dt="2018-09-25T10:15:28.719" v="2093" actId="11529"/>
          <ac:cxnSpMkLst>
            <pc:docMk/>
            <pc:sldMk cId="3323920159" sldId="282"/>
            <ac:cxnSpMk id="38" creationId="{8560872D-839B-4C23-9041-FCD9201A9F4C}"/>
          </ac:cxnSpMkLst>
        </pc:cxnChg>
        <pc:cxnChg chg="add mod">
          <ac:chgData name="Bentley, Andrew" userId="8950c434-58e8-4736-be54-190d34a5b637" providerId="ADAL" clId="{DD0804E5-695C-455F-B5C8-49B1E9F90634}" dt="2018-09-25T10:15:32.984" v="2094" actId="11529"/>
          <ac:cxnSpMkLst>
            <pc:docMk/>
            <pc:sldMk cId="3323920159" sldId="282"/>
            <ac:cxnSpMk id="40" creationId="{984B039C-77E2-4C27-A00C-9BBE3CC6E78A}"/>
          </ac:cxnSpMkLst>
        </pc:cxnChg>
        <pc:cxnChg chg="add mod">
          <ac:chgData name="Bentley, Andrew" userId="8950c434-58e8-4736-be54-190d34a5b637" providerId="ADAL" clId="{DD0804E5-695C-455F-B5C8-49B1E9F90634}" dt="2018-09-25T10:15:37.574" v="2095" actId="11529"/>
          <ac:cxnSpMkLst>
            <pc:docMk/>
            <pc:sldMk cId="3323920159" sldId="282"/>
            <ac:cxnSpMk id="42" creationId="{4610DDDC-946F-4945-98BF-AC93E50445AB}"/>
          </ac:cxnSpMkLst>
        </pc:cxnChg>
        <pc:cxnChg chg="add mod">
          <ac:chgData name="Bentley, Andrew" userId="8950c434-58e8-4736-be54-190d34a5b637" providerId="ADAL" clId="{DD0804E5-695C-455F-B5C8-49B1E9F90634}" dt="2018-09-25T10:15:41.390" v="2096" actId="11529"/>
          <ac:cxnSpMkLst>
            <pc:docMk/>
            <pc:sldMk cId="3323920159" sldId="282"/>
            <ac:cxnSpMk id="44" creationId="{3D564093-7743-4333-A0A8-3C851E977152}"/>
          </ac:cxnSpMkLst>
        </pc:cxnChg>
      </pc:sldChg>
      <pc:sldChg chg="addSp delSp modSp add ord">
        <pc:chgData name="Bentley, Andrew" userId="8950c434-58e8-4736-be54-190d34a5b637" providerId="ADAL" clId="{DD0804E5-695C-455F-B5C8-49B1E9F90634}" dt="2018-10-03T10:36:25.142" v="9762"/>
        <pc:sldMkLst>
          <pc:docMk/>
          <pc:sldMk cId="2248422510" sldId="283"/>
        </pc:sldMkLst>
        <pc:spChg chg="mod">
          <ac:chgData name="Bentley, Andrew" userId="8950c434-58e8-4736-be54-190d34a5b637" providerId="ADAL" clId="{DD0804E5-695C-455F-B5C8-49B1E9F90634}" dt="2018-09-25T10:19:37.440" v="2191" actId="255"/>
          <ac:spMkLst>
            <pc:docMk/>
            <pc:sldMk cId="2248422510" sldId="283"/>
            <ac:spMk id="2" creationId="{11AB0E67-11F1-4595-9575-599E20EA4D12}"/>
          </ac:spMkLst>
        </pc:spChg>
        <pc:spChg chg="add del mod">
          <ac:chgData name="Bentley, Andrew" userId="8950c434-58e8-4736-be54-190d34a5b637" providerId="ADAL" clId="{DD0804E5-695C-455F-B5C8-49B1E9F90634}" dt="2018-09-25T10:18:22.942" v="2164" actId="478"/>
          <ac:spMkLst>
            <pc:docMk/>
            <pc:sldMk cId="2248422510" sldId="283"/>
            <ac:spMk id="7" creationId="{6D606E2E-52DD-4CE7-99B8-BA0F03F3C62F}"/>
          </ac:spMkLst>
        </pc:spChg>
        <pc:spChg chg="add mod">
          <ac:chgData name="Bentley, Andrew" userId="8950c434-58e8-4736-be54-190d34a5b637" providerId="ADAL" clId="{DD0804E5-695C-455F-B5C8-49B1E9F90634}" dt="2018-09-25T10:18:16.184" v="2162" actId="255"/>
          <ac:spMkLst>
            <pc:docMk/>
            <pc:sldMk cId="2248422510" sldId="283"/>
            <ac:spMk id="8" creationId="{EB78EF7B-1CAB-4BAE-9F93-8CC0AB18AA54}"/>
          </ac:spMkLst>
        </pc:spChg>
        <pc:spChg chg="del">
          <ac:chgData name="Bentley, Andrew" userId="8950c434-58e8-4736-be54-190d34a5b637" providerId="ADAL" clId="{DD0804E5-695C-455F-B5C8-49B1E9F90634}" dt="2018-09-25T10:16:11.631" v="2098" actId="478"/>
          <ac:spMkLst>
            <pc:docMk/>
            <pc:sldMk cId="2248422510" sldId="283"/>
            <ac:spMk id="19" creationId="{29586AB5-A73A-4451-9A39-76F775042B06}"/>
          </ac:spMkLst>
        </pc:spChg>
        <pc:spChg chg="del">
          <ac:chgData name="Bentley, Andrew" userId="8950c434-58e8-4736-be54-190d34a5b637" providerId="ADAL" clId="{DD0804E5-695C-455F-B5C8-49B1E9F90634}" dt="2018-09-25T10:17:46.110" v="2146" actId="478"/>
          <ac:spMkLst>
            <pc:docMk/>
            <pc:sldMk cId="2248422510" sldId="283"/>
            <ac:spMk id="20" creationId="{3E72DB73-85BB-4451-B69F-743859F7CA33}"/>
          </ac:spMkLst>
        </pc:spChg>
        <pc:spChg chg="del">
          <ac:chgData name="Bentley, Andrew" userId="8950c434-58e8-4736-be54-190d34a5b637" providerId="ADAL" clId="{DD0804E5-695C-455F-B5C8-49B1E9F90634}" dt="2018-09-25T10:17:46.110" v="2146" actId="478"/>
          <ac:spMkLst>
            <pc:docMk/>
            <pc:sldMk cId="2248422510" sldId="283"/>
            <ac:spMk id="21" creationId="{68519760-E9D8-4D47-A888-5785807E2BB3}"/>
          </ac:spMkLst>
        </pc:spChg>
        <pc:spChg chg="del">
          <ac:chgData name="Bentley, Andrew" userId="8950c434-58e8-4736-be54-190d34a5b637" providerId="ADAL" clId="{DD0804E5-695C-455F-B5C8-49B1E9F90634}" dt="2018-09-25T10:17:46.110" v="2146" actId="478"/>
          <ac:spMkLst>
            <pc:docMk/>
            <pc:sldMk cId="2248422510" sldId="283"/>
            <ac:spMk id="22" creationId="{3643071E-B606-407D-A72F-B909F795BF49}"/>
          </ac:spMkLst>
        </pc:spChg>
        <pc:spChg chg="del">
          <ac:chgData name="Bentley, Andrew" userId="8950c434-58e8-4736-be54-190d34a5b637" providerId="ADAL" clId="{DD0804E5-695C-455F-B5C8-49B1E9F90634}" dt="2018-09-25T10:17:46.110" v="2146" actId="478"/>
          <ac:spMkLst>
            <pc:docMk/>
            <pc:sldMk cId="2248422510" sldId="283"/>
            <ac:spMk id="25" creationId="{A8473B65-776A-4F9C-870A-B50A15593DB9}"/>
          </ac:spMkLst>
        </pc:spChg>
        <pc:spChg chg="add">
          <ac:chgData name="Bentley, Andrew" userId="8950c434-58e8-4736-be54-190d34a5b637" providerId="ADAL" clId="{DD0804E5-695C-455F-B5C8-49B1E9F90634}" dt="2018-09-25T10:18:58.839" v="2165"/>
          <ac:spMkLst>
            <pc:docMk/>
            <pc:sldMk cId="2248422510" sldId="283"/>
            <ac:spMk id="31" creationId="{D33E9E32-7AF5-47E0-8B9E-8A0D6F66021E}"/>
          </ac:spMkLst>
        </pc:spChg>
        <pc:picChg chg="del">
          <ac:chgData name="Bentley, Andrew" userId="8950c434-58e8-4736-be54-190d34a5b637" providerId="ADAL" clId="{DD0804E5-695C-455F-B5C8-49B1E9F90634}" dt="2018-09-25T10:16:12.161" v="2099" actId="478"/>
          <ac:picMkLst>
            <pc:docMk/>
            <pc:sldMk cId="2248422510" sldId="283"/>
            <ac:picMk id="6" creationId="{4FB8EF5C-9F5D-4237-A958-48E8ED440409}"/>
          </ac:picMkLst>
        </pc:picChg>
        <pc:picChg chg="del">
          <ac:chgData name="Bentley, Andrew" userId="8950c434-58e8-4736-be54-190d34a5b637" providerId="ADAL" clId="{DD0804E5-695C-455F-B5C8-49B1E9F90634}" dt="2018-09-25T10:17:41.070" v="2145" actId="478"/>
          <ac:picMkLst>
            <pc:docMk/>
            <pc:sldMk cId="2248422510" sldId="283"/>
            <ac:picMk id="18" creationId="{67BB7DD3-B9CE-4235-95D3-A98FCC8F0DC6}"/>
          </ac:picMkLst>
        </pc:picChg>
        <pc:cxnChg chg="mod">
          <ac:chgData name="Bentley, Andrew" userId="8950c434-58e8-4736-be54-190d34a5b637" providerId="ADAL" clId="{DD0804E5-695C-455F-B5C8-49B1E9F90634}" dt="2018-09-25T10:16:12.161" v="2099" actId="478"/>
          <ac:cxnSpMkLst>
            <pc:docMk/>
            <pc:sldMk cId="2248422510" sldId="283"/>
            <ac:cxnSpMk id="40" creationId="{984B039C-77E2-4C27-A00C-9BBE3CC6E78A}"/>
          </ac:cxnSpMkLst>
        </pc:cxnChg>
        <pc:cxnChg chg="mod">
          <ac:chgData name="Bentley, Andrew" userId="8950c434-58e8-4736-be54-190d34a5b637" providerId="ADAL" clId="{DD0804E5-695C-455F-B5C8-49B1E9F90634}" dt="2018-09-25T10:16:12.161" v="2099" actId="478"/>
          <ac:cxnSpMkLst>
            <pc:docMk/>
            <pc:sldMk cId="2248422510" sldId="283"/>
            <ac:cxnSpMk id="42" creationId="{4610DDDC-946F-4945-98BF-AC93E50445AB}"/>
          </ac:cxnSpMkLst>
        </pc:cxnChg>
        <pc:cxnChg chg="mod">
          <ac:chgData name="Bentley, Andrew" userId="8950c434-58e8-4736-be54-190d34a5b637" providerId="ADAL" clId="{DD0804E5-695C-455F-B5C8-49B1E9F90634}" dt="2018-09-25T10:16:12.161" v="2099" actId="478"/>
          <ac:cxnSpMkLst>
            <pc:docMk/>
            <pc:sldMk cId="2248422510" sldId="283"/>
            <ac:cxnSpMk id="44" creationId="{3D564093-7743-4333-A0A8-3C851E977152}"/>
          </ac:cxnSpMkLst>
        </pc:cxnChg>
      </pc:sldChg>
      <pc:sldChg chg="addSp delSp modSp add">
        <pc:chgData name="Bentley, Andrew" userId="8950c434-58e8-4736-be54-190d34a5b637" providerId="ADAL" clId="{DD0804E5-695C-455F-B5C8-49B1E9F90634}" dt="2018-09-25T11:23:33.559" v="3332" actId="6549"/>
        <pc:sldMkLst>
          <pc:docMk/>
          <pc:sldMk cId="3715210842" sldId="292"/>
        </pc:sldMkLst>
        <pc:spChg chg="mod">
          <ac:chgData name="Bentley, Andrew" userId="8950c434-58e8-4736-be54-190d34a5b637" providerId="ADAL" clId="{DD0804E5-695C-455F-B5C8-49B1E9F90634}" dt="2018-09-25T11:23:33.559" v="3332" actId="6549"/>
          <ac:spMkLst>
            <pc:docMk/>
            <pc:sldMk cId="3715210842" sldId="292"/>
            <ac:spMk id="12" creationId="{3DC64298-D2AA-459F-9374-211D51531C35}"/>
          </ac:spMkLst>
        </pc:spChg>
        <pc:spChg chg="add mod">
          <ac:chgData name="Bentley, Andrew" userId="8950c434-58e8-4736-be54-190d34a5b637" providerId="ADAL" clId="{DD0804E5-695C-455F-B5C8-49B1E9F90634}" dt="2018-09-25T11:17:18.114" v="3211" actId="6549"/>
          <ac:spMkLst>
            <pc:docMk/>
            <pc:sldMk cId="3715210842" sldId="292"/>
            <ac:spMk id="72" creationId="{6EC5EA7B-F5D5-4D19-BF6C-32C02095AD7B}"/>
          </ac:spMkLst>
        </pc:spChg>
        <pc:spChg chg="add mod">
          <ac:chgData name="Bentley, Andrew" userId="8950c434-58e8-4736-be54-190d34a5b637" providerId="ADAL" clId="{DD0804E5-695C-455F-B5C8-49B1E9F90634}" dt="2018-09-25T11:20:38.891" v="3300" actId="20577"/>
          <ac:spMkLst>
            <pc:docMk/>
            <pc:sldMk cId="3715210842" sldId="292"/>
            <ac:spMk id="74" creationId="{415EBF8F-94F4-4FEE-91A2-8C3C9F4675A8}"/>
          </ac:spMkLst>
        </pc:spChg>
        <pc:spChg chg="add mod">
          <ac:chgData name="Bentley, Andrew" userId="8950c434-58e8-4736-be54-190d34a5b637" providerId="ADAL" clId="{DD0804E5-695C-455F-B5C8-49B1E9F90634}" dt="2018-09-25T11:21:18.648" v="3302" actId="20577"/>
          <ac:spMkLst>
            <pc:docMk/>
            <pc:sldMk cId="3715210842" sldId="292"/>
            <ac:spMk id="76" creationId="{89A38EBF-5CBE-4E34-8C28-3607D271B8D4}"/>
          </ac:spMkLst>
        </pc:spChg>
        <pc:spChg chg="add mod">
          <ac:chgData name="Bentley, Andrew" userId="8950c434-58e8-4736-be54-190d34a5b637" providerId="ADAL" clId="{DD0804E5-695C-455F-B5C8-49B1E9F90634}" dt="2018-09-25T11:21:20.273" v="3303" actId="20577"/>
          <ac:spMkLst>
            <pc:docMk/>
            <pc:sldMk cId="3715210842" sldId="292"/>
            <ac:spMk id="78" creationId="{C5D5FAEA-AA8E-46B8-88AD-3084B14E737B}"/>
          </ac:spMkLst>
        </pc:spChg>
        <pc:spChg chg="add mod">
          <ac:chgData name="Bentley, Andrew" userId="8950c434-58e8-4736-be54-190d34a5b637" providerId="ADAL" clId="{DD0804E5-695C-455F-B5C8-49B1E9F90634}" dt="2018-09-25T11:18:46.846" v="3298" actId="20577"/>
          <ac:spMkLst>
            <pc:docMk/>
            <pc:sldMk cId="3715210842" sldId="292"/>
            <ac:spMk id="80" creationId="{7E00DB87-5EC5-4BB7-9581-BFDC4D4FF8B3}"/>
          </ac:spMkLst>
        </pc:spChg>
        <pc:spChg chg="del">
          <ac:chgData name="Bentley, Andrew" userId="8950c434-58e8-4736-be54-190d34a5b637" providerId="ADAL" clId="{DD0804E5-695C-455F-B5C8-49B1E9F90634}" dt="2018-09-25T11:17:00.140" v="3203" actId="478"/>
          <ac:spMkLst>
            <pc:docMk/>
            <pc:sldMk cId="3715210842" sldId="292"/>
            <ac:spMk id="87" creationId="{E302E5FB-7344-43F9-8A69-5B9D6BAE0AC7}"/>
          </ac:spMkLst>
        </pc:spChg>
        <pc:spChg chg="del">
          <ac:chgData name="Bentley, Andrew" userId="8950c434-58e8-4736-be54-190d34a5b637" providerId="ADAL" clId="{DD0804E5-695C-455F-B5C8-49B1E9F90634}" dt="2018-09-25T11:17:01.469" v="3204" actId="478"/>
          <ac:spMkLst>
            <pc:docMk/>
            <pc:sldMk cId="3715210842" sldId="292"/>
            <ac:spMk id="88" creationId="{68A6DB90-54ED-4D41-9803-F866F7BCB5F7}"/>
          </ac:spMkLst>
        </pc:spChg>
        <pc:spChg chg="del">
          <ac:chgData name="Bentley, Andrew" userId="8950c434-58e8-4736-be54-190d34a5b637" providerId="ADAL" clId="{DD0804E5-695C-455F-B5C8-49B1E9F90634}" dt="2018-09-25T11:17:02.604" v="3205" actId="478"/>
          <ac:spMkLst>
            <pc:docMk/>
            <pc:sldMk cId="3715210842" sldId="292"/>
            <ac:spMk id="89" creationId="{6B06D449-49ED-45B6-A9BB-FBFB98661C07}"/>
          </ac:spMkLst>
        </pc:spChg>
        <pc:spChg chg="del">
          <ac:chgData name="Bentley, Andrew" userId="8950c434-58e8-4736-be54-190d34a5b637" providerId="ADAL" clId="{DD0804E5-695C-455F-B5C8-49B1E9F90634}" dt="2018-09-25T11:17:03.884" v="3206" actId="478"/>
          <ac:spMkLst>
            <pc:docMk/>
            <pc:sldMk cId="3715210842" sldId="292"/>
            <ac:spMk id="90" creationId="{E327CF0A-2CCD-4CD3-9CA5-3A4B0E14E68D}"/>
          </ac:spMkLst>
        </pc:spChg>
        <pc:spChg chg="del">
          <ac:chgData name="Bentley, Andrew" userId="8950c434-58e8-4736-be54-190d34a5b637" providerId="ADAL" clId="{DD0804E5-695C-455F-B5C8-49B1E9F90634}" dt="2018-09-25T11:17:05.276" v="3207" actId="478"/>
          <ac:spMkLst>
            <pc:docMk/>
            <pc:sldMk cId="3715210842" sldId="292"/>
            <ac:spMk id="91" creationId="{CB8D78FC-8CEA-4F50-9316-F5DB5F259252}"/>
          </ac:spMkLst>
        </pc:spChg>
        <pc:spChg chg="del">
          <ac:chgData name="Bentley, Andrew" userId="8950c434-58e8-4736-be54-190d34a5b637" providerId="ADAL" clId="{DD0804E5-695C-455F-B5C8-49B1E9F90634}" dt="2018-09-25T11:17:06.892" v="3208" actId="478"/>
          <ac:spMkLst>
            <pc:docMk/>
            <pc:sldMk cId="3715210842" sldId="292"/>
            <ac:spMk id="92" creationId="{DB102A5D-57DD-4F37-9202-D9F748D0A8B7}"/>
          </ac:spMkLst>
        </pc:spChg>
        <pc:spChg chg="del">
          <ac:chgData name="Bentley, Andrew" userId="8950c434-58e8-4736-be54-190d34a5b637" providerId="ADAL" clId="{DD0804E5-695C-455F-B5C8-49B1E9F90634}" dt="2018-09-25T11:17:40.700" v="3216" actId="478"/>
          <ac:spMkLst>
            <pc:docMk/>
            <pc:sldMk cId="3715210842" sldId="292"/>
            <ac:spMk id="93" creationId="{67685A87-3AB0-442A-B954-6F0E3DE325D9}"/>
          </ac:spMkLst>
        </pc:spChg>
        <pc:spChg chg="del">
          <ac:chgData name="Bentley, Andrew" userId="8950c434-58e8-4736-be54-190d34a5b637" providerId="ADAL" clId="{DD0804E5-695C-455F-B5C8-49B1E9F90634}" dt="2018-09-25T11:17:41.613" v="3217" actId="478"/>
          <ac:spMkLst>
            <pc:docMk/>
            <pc:sldMk cId="3715210842" sldId="292"/>
            <ac:spMk id="94" creationId="{6DFC0860-09FA-4192-8BB7-80FBAF9C77FD}"/>
          </ac:spMkLst>
        </pc:spChg>
        <pc:spChg chg="del">
          <ac:chgData name="Bentley, Andrew" userId="8950c434-58e8-4736-be54-190d34a5b637" providerId="ADAL" clId="{DD0804E5-695C-455F-B5C8-49B1E9F90634}" dt="2018-09-25T11:17:42.781" v="3218" actId="478"/>
          <ac:spMkLst>
            <pc:docMk/>
            <pc:sldMk cId="3715210842" sldId="292"/>
            <ac:spMk id="95" creationId="{AF32402B-E80E-4992-B9EF-431853F266EE}"/>
          </ac:spMkLst>
        </pc:spChg>
        <pc:spChg chg="add mod">
          <ac:chgData name="Bentley, Andrew" userId="8950c434-58e8-4736-be54-190d34a5b637" providerId="ADAL" clId="{DD0804E5-695C-455F-B5C8-49B1E9F90634}" dt="2018-09-25T11:21:25.087" v="3305" actId="1076"/>
          <ac:spMkLst>
            <pc:docMk/>
            <pc:sldMk cId="3715210842" sldId="292"/>
            <ac:spMk id="96" creationId="{88DAF5DF-A345-4DAA-9A81-8141468B1D52}"/>
          </ac:spMkLst>
        </pc:spChg>
        <pc:spChg chg="add mod">
          <ac:chgData name="Bentley, Andrew" userId="8950c434-58e8-4736-be54-190d34a5b637" providerId="ADAL" clId="{DD0804E5-695C-455F-B5C8-49B1E9F90634}" dt="2018-09-25T11:21:28.470" v="3307" actId="1076"/>
          <ac:spMkLst>
            <pc:docMk/>
            <pc:sldMk cId="3715210842" sldId="292"/>
            <ac:spMk id="97" creationId="{AC2E9DF7-92E6-4303-890C-DC1975BCC55D}"/>
          </ac:spMkLst>
        </pc:spChg>
        <pc:spChg chg="add mod">
          <ac:chgData name="Bentley, Andrew" userId="8950c434-58e8-4736-be54-190d34a5b637" providerId="ADAL" clId="{DD0804E5-695C-455F-B5C8-49B1E9F90634}" dt="2018-09-25T11:21:34.094" v="3309" actId="1076"/>
          <ac:spMkLst>
            <pc:docMk/>
            <pc:sldMk cId="3715210842" sldId="292"/>
            <ac:spMk id="98" creationId="{46902BE3-FC2E-4558-A17A-F33F9148ECF0}"/>
          </ac:spMkLst>
        </pc:spChg>
        <pc:spChg chg="add mod">
          <ac:chgData name="Bentley, Andrew" userId="8950c434-58e8-4736-be54-190d34a5b637" providerId="ADAL" clId="{DD0804E5-695C-455F-B5C8-49B1E9F90634}" dt="2018-09-25T11:21:41.274" v="3312" actId="6549"/>
          <ac:spMkLst>
            <pc:docMk/>
            <pc:sldMk cId="3715210842" sldId="292"/>
            <ac:spMk id="99" creationId="{6F83D10E-56EC-4DFB-BD67-8834E0364EBF}"/>
          </ac:spMkLst>
        </pc:spChg>
        <pc:spChg chg="mod">
          <ac:chgData name="Bentley, Andrew" userId="8950c434-58e8-4736-be54-190d34a5b637" providerId="ADAL" clId="{DD0804E5-695C-455F-B5C8-49B1E9F90634}" dt="2018-09-25T11:21:07.049" v="3301" actId="20577"/>
          <ac:spMkLst>
            <pc:docMk/>
            <pc:sldMk cId="3715210842" sldId="292"/>
            <ac:spMk id="2066" creationId="{83113E9F-0E84-4A1D-838A-BE1712D726BF}"/>
          </ac:spMkLst>
        </pc:spChg>
      </pc:sldChg>
      <pc:sldChg chg="modSp add">
        <pc:chgData name="Bentley, Andrew" userId="8950c434-58e8-4736-be54-190d34a5b637" providerId="ADAL" clId="{DD0804E5-695C-455F-B5C8-49B1E9F90634}" dt="2018-10-03T10:37:47.417" v="9765" actId="27636"/>
        <pc:sldMkLst>
          <pc:docMk/>
          <pc:sldMk cId="2830416967" sldId="297"/>
        </pc:sldMkLst>
        <pc:spChg chg="mod">
          <ac:chgData name="Bentley, Andrew" userId="8950c434-58e8-4736-be54-190d34a5b637" providerId="ADAL" clId="{DD0804E5-695C-455F-B5C8-49B1E9F90634}" dt="2018-09-25T12:17:08.012" v="4906" actId="20577"/>
          <ac:spMkLst>
            <pc:docMk/>
            <pc:sldMk cId="2830416967" sldId="297"/>
            <ac:spMk id="2" creationId="{7D7E5E74-C3A8-4BDA-97EE-EBDE03F14E83}"/>
          </ac:spMkLst>
        </pc:spChg>
        <pc:spChg chg="mod">
          <ac:chgData name="Bentley, Andrew" userId="8950c434-58e8-4736-be54-190d34a5b637" providerId="ADAL" clId="{DD0804E5-695C-455F-B5C8-49B1E9F90634}" dt="2018-10-03T10:37:47.417" v="9765" actId="27636"/>
          <ac:spMkLst>
            <pc:docMk/>
            <pc:sldMk cId="2830416967" sldId="297"/>
            <ac:spMk id="3" creationId="{602B9376-A2FD-4CA2-8FB2-64B7BD26F44B}"/>
          </ac:spMkLst>
        </pc:spChg>
      </pc:sldChg>
      <pc:sldChg chg="modSp add">
        <pc:chgData name="Bentley, Andrew" userId="8950c434-58e8-4736-be54-190d34a5b637" providerId="ADAL" clId="{DD0804E5-695C-455F-B5C8-49B1E9F90634}" dt="2018-09-25T12:22:16.380" v="4975" actId="20577"/>
        <pc:sldMkLst>
          <pc:docMk/>
          <pc:sldMk cId="869814551" sldId="298"/>
        </pc:sldMkLst>
        <pc:spChg chg="mod">
          <ac:chgData name="Bentley, Andrew" userId="8950c434-58e8-4736-be54-190d34a5b637" providerId="ADAL" clId="{DD0804E5-695C-455F-B5C8-49B1E9F90634}" dt="2018-09-25T12:22:16.380" v="4975" actId="20577"/>
          <ac:spMkLst>
            <pc:docMk/>
            <pc:sldMk cId="869814551" sldId="298"/>
            <ac:spMk id="3" creationId="{602B9376-A2FD-4CA2-8FB2-64B7BD26F44B}"/>
          </ac:spMkLst>
        </pc:spChg>
      </pc:sldChg>
      <pc:sldChg chg="modSp add">
        <pc:chgData name="Bentley, Andrew" userId="8950c434-58e8-4736-be54-190d34a5b637" providerId="ADAL" clId="{DD0804E5-695C-455F-B5C8-49B1E9F90634}" dt="2018-09-25T15:29:18.678" v="6023" actId="20577"/>
        <pc:sldMkLst>
          <pc:docMk/>
          <pc:sldMk cId="3906270613" sldId="302"/>
        </pc:sldMkLst>
        <pc:spChg chg="mod">
          <ac:chgData name="Bentley, Andrew" userId="8950c434-58e8-4736-be54-190d34a5b637" providerId="ADAL" clId="{DD0804E5-695C-455F-B5C8-49B1E9F90634}" dt="2018-09-25T15:14:31.093" v="5689" actId="20577"/>
          <ac:spMkLst>
            <pc:docMk/>
            <pc:sldMk cId="3906270613" sldId="302"/>
            <ac:spMk id="2" creationId="{7262AB16-E09E-48E5-B119-674E7521752E}"/>
          </ac:spMkLst>
        </pc:spChg>
        <pc:spChg chg="mod">
          <ac:chgData name="Bentley, Andrew" userId="8950c434-58e8-4736-be54-190d34a5b637" providerId="ADAL" clId="{DD0804E5-695C-455F-B5C8-49B1E9F90634}" dt="2018-09-25T15:29:18.678" v="6023" actId="20577"/>
          <ac:spMkLst>
            <pc:docMk/>
            <pc:sldMk cId="3906270613" sldId="302"/>
            <ac:spMk id="3" creationId="{11445CF3-1ADB-4840-81D7-72C10AF796E0}"/>
          </ac:spMkLst>
        </pc:spChg>
      </pc:sldChg>
      <pc:sldChg chg="modSp add">
        <pc:chgData name="Bentley, Andrew" userId="8950c434-58e8-4736-be54-190d34a5b637" providerId="ADAL" clId="{DD0804E5-695C-455F-B5C8-49B1E9F90634}" dt="2018-09-30T18:26:14.777" v="6457" actId="20577"/>
        <pc:sldMkLst>
          <pc:docMk/>
          <pc:sldMk cId="3021263626" sldId="303"/>
        </pc:sldMkLst>
        <pc:spChg chg="mod">
          <ac:chgData name="Bentley, Andrew" userId="8950c434-58e8-4736-be54-190d34a5b637" providerId="ADAL" clId="{DD0804E5-695C-455F-B5C8-49B1E9F90634}" dt="2018-09-30T18:20:45.586" v="6057" actId="20577"/>
          <ac:spMkLst>
            <pc:docMk/>
            <pc:sldMk cId="3021263626" sldId="303"/>
            <ac:spMk id="2" creationId="{D9C86ACA-09BC-498F-8C46-8CD3AFCAB903}"/>
          </ac:spMkLst>
        </pc:spChg>
        <pc:spChg chg="mod">
          <ac:chgData name="Bentley, Andrew" userId="8950c434-58e8-4736-be54-190d34a5b637" providerId="ADAL" clId="{DD0804E5-695C-455F-B5C8-49B1E9F90634}" dt="2018-09-30T18:26:14.777" v="6457" actId="20577"/>
          <ac:spMkLst>
            <pc:docMk/>
            <pc:sldMk cId="3021263626" sldId="303"/>
            <ac:spMk id="3" creationId="{96F380B4-532D-467C-A2D3-6617699BDC74}"/>
          </ac:spMkLst>
        </pc:spChg>
      </pc:sldChg>
      <pc:sldChg chg="modSp add">
        <pc:chgData name="Bentley, Andrew" userId="8950c434-58e8-4736-be54-190d34a5b637" providerId="ADAL" clId="{DD0804E5-695C-455F-B5C8-49B1E9F90634}" dt="2018-10-03T11:14:45.497" v="9918" actId="113"/>
        <pc:sldMkLst>
          <pc:docMk/>
          <pc:sldMk cId="1912503564" sldId="304"/>
        </pc:sldMkLst>
        <pc:spChg chg="mod">
          <ac:chgData name="Bentley, Andrew" userId="8950c434-58e8-4736-be54-190d34a5b637" providerId="ADAL" clId="{DD0804E5-695C-455F-B5C8-49B1E9F90634}" dt="2018-10-03T11:14:45.497" v="9918" actId="113"/>
          <ac:spMkLst>
            <pc:docMk/>
            <pc:sldMk cId="1912503564" sldId="304"/>
            <ac:spMk id="3" creationId="{96F380B4-532D-467C-A2D3-6617699BDC74}"/>
          </ac:spMkLst>
        </pc:spChg>
      </pc:sldChg>
      <pc:sldChg chg="modSp add ord">
        <pc:chgData name="Bentley, Andrew" userId="8950c434-58e8-4736-be54-190d34a5b637" providerId="ADAL" clId="{DD0804E5-695C-455F-B5C8-49B1E9F90634}" dt="2018-10-03T11:05:21.077" v="9822" actId="6549"/>
        <pc:sldMkLst>
          <pc:docMk/>
          <pc:sldMk cId="3882266584" sldId="307"/>
        </pc:sldMkLst>
        <pc:spChg chg="mod">
          <ac:chgData name="Bentley, Andrew" userId="8950c434-58e8-4736-be54-190d34a5b637" providerId="ADAL" clId="{DD0804E5-695C-455F-B5C8-49B1E9F90634}" dt="2018-10-03T11:05:21.077" v="9822" actId="6549"/>
          <ac:spMkLst>
            <pc:docMk/>
            <pc:sldMk cId="3882266584" sldId="307"/>
            <ac:spMk id="3" creationId="{BDD6EEC2-EDB9-40FA-934C-4516102A31CE}"/>
          </ac:spMkLst>
        </pc:spChg>
      </pc:sldChg>
      <pc:sldChg chg="addSp delSp modSp add">
        <pc:chgData name="Bentley, Andrew" userId="8950c434-58e8-4736-be54-190d34a5b637" providerId="ADAL" clId="{DD0804E5-695C-455F-B5C8-49B1E9F90634}" dt="2018-10-03T10:27:55.635" v="9403" actId="20577"/>
        <pc:sldMkLst>
          <pc:docMk/>
          <pc:sldMk cId="4273465005" sldId="309"/>
        </pc:sldMkLst>
        <pc:spChg chg="mod">
          <ac:chgData name="Bentley, Andrew" userId="8950c434-58e8-4736-be54-190d34a5b637" providerId="ADAL" clId="{DD0804E5-695C-455F-B5C8-49B1E9F90634}" dt="2018-10-03T09:14:32.164" v="8490" actId="20577"/>
          <ac:spMkLst>
            <pc:docMk/>
            <pc:sldMk cId="4273465005" sldId="309"/>
            <ac:spMk id="2" creationId="{11AB0E67-11F1-4595-9575-599E20EA4D12}"/>
          </ac:spMkLst>
        </pc:spChg>
        <pc:spChg chg="add del mod">
          <ac:chgData name="Bentley, Andrew" userId="8950c434-58e8-4736-be54-190d34a5b637" providerId="ADAL" clId="{DD0804E5-695C-455F-B5C8-49B1E9F90634}" dt="2018-10-03T10:15:13.625" v="8876" actId="478"/>
          <ac:spMkLst>
            <pc:docMk/>
            <pc:sldMk cId="4273465005" sldId="309"/>
            <ac:spMk id="4" creationId="{4A38C703-EAD7-4FA7-970A-454246CA4C4A}"/>
          </ac:spMkLst>
        </pc:spChg>
        <pc:spChg chg="mod">
          <ac:chgData name="Bentley, Andrew" userId="8950c434-58e8-4736-be54-190d34a5b637" providerId="ADAL" clId="{DD0804E5-695C-455F-B5C8-49B1E9F90634}" dt="2018-10-03T10:27:55.635" v="9403" actId="20577"/>
          <ac:spMkLst>
            <pc:docMk/>
            <pc:sldMk cId="4273465005" sldId="309"/>
            <ac:spMk id="6" creationId="{CF2257CA-2A8A-47EB-8745-9D5FB6371CB3}"/>
          </ac:spMkLst>
        </pc:spChg>
        <pc:spChg chg="add mod">
          <ac:chgData name="Bentley, Andrew" userId="8950c434-58e8-4736-be54-190d34a5b637" providerId="ADAL" clId="{DD0804E5-695C-455F-B5C8-49B1E9F90634}" dt="2018-10-03T10:15:38.104" v="8880" actId="1076"/>
          <ac:spMkLst>
            <pc:docMk/>
            <pc:sldMk cId="4273465005" sldId="309"/>
            <ac:spMk id="20" creationId="{C20B91D2-B706-4107-B0EC-2D8551595459}"/>
          </ac:spMkLst>
        </pc:spChg>
        <pc:spChg chg="add mod">
          <ac:chgData name="Bentley, Andrew" userId="8950c434-58e8-4736-be54-190d34a5b637" providerId="ADAL" clId="{DD0804E5-695C-455F-B5C8-49B1E9F90634}" dt="2018-10-03T10:15:41.688" v="8882" actId="1076"/>
          <ac:spMkLst>
            <pc:docMk/>
            <pc:sldMk cId="4273465005" sldId="309"/>
            <ac:spMk id="21" creationId="{B4614F24-763A-4FAB-B3CB-9FB2353C72C0}"/>
          </ac:spMkLst>
        </pc:spChg>
        <pc:spChg chg="add mod">
          <ac:chgData name="Bentley, Andrew" userId="8950c434-58e8-4736-be54-190d34a5b637" providerId="ADAL" clId="{DD0804E5-695C-455F-B5C8-49B1E9F90634}" dt="2018-10-03T10:15:44.712" v="8884" actId="1076"/>
          <ac:spMkLst>
            <pc:docMk/>
            <pc:sldMk cId="4273465005" sldId="309"/>
            <ac:spMk id="22" creationId="{E0D4F788-9D04-4B10-9C34-E6767726B1F0}"/>
          </ac:spMkLst>
        </pc:spChg>
        <pc:spChg chg="add mod">
          <ac:chgData name="Bentley, Andrew" userId="8950c434-58e8-4736-be54-190d34a5b637" providerId="ADAL" clId="{DD0804E5-695C-455F-B5C8-49B1E9F90634}" dt="2018-10-03T10:15:48.288" v="8886" actId="1076"/>
          <ac:spMkLst>
            <pc:docMk/>
            <pc:sldMk cId="4273465005" sldId="309"/>
            <ac:spMk id="23" creationId="{D1ABDEE8-8D8C-4A74-BF64-AA40239B2A1E}"/>
          </ac:spMkLst>
        </pc:spChg>
        <pc:spChg chg="add mod">
          <ac:chgData name="Bentley, Andrew" userId="8950c434-58e8-4736-be54-190d34a5b637" providerId="ADAL" clId="{DD0804E5-695C-455F-B5C8-49B1E9F90634}" dt="2018-10-03T10:15:52.336" v="8888" actId="1076"/>
          <ac:spMkLst>
            <pc:docMk/>
            <pc:sldMk cId="4273465005" sldId="309"/>
            <ac:spMk id="24" creationId="{EB19C648-B9A7-421E-8A95-CC382732FB37}"/>
          </ac:spMkLst>
        </pc:spChg>
        <pc:spChg chg="add mod">
          <ac:chgData name="Bentley, Andrew" userId="8950c434-58e8-4736-be54-190d34a5b637" providerId="ADAL" clId="{DD0804E5-695C-455F-B5C8-49B1E9F90634}" dt="2018-10-03T10:16:03.913" v="8890" actId="1076"/>
          <ac:spMkLst>
            <pc:docMk/>
            <pc:sldMk cId="4273465005" sldId="309"/>
            <ac:spMk id="25" creationId="{3BC630AE-D712-4654-B0AF-6269D0D6AED5}"/>
          </ac:spMkLst>
        </pc:spChg>
        <pc:spChg chg="add mod">
          <ac:chgData name="Bentley, Andrew" userId="8950c434-58e8-4736-be54-190d34a5b637" providerId="ADAL" clId="{DD0804E5-695C-455F-B5C8-49B1E9F90634}" dt="2018-10-03T10:16:03.913" v="8890" actId="1076"/>
          <ac:spMkLst>
            <pc:docMk/>
            <pc:sldMk cId="4273465005" sldId="309"/>
            <ac:spMk id="26" creationId="{1745E044-AEEB-42A5-8CBD-30622D8BE6E0}"/>
          </ac:spMkLst>
        </pc:spChg>
        <pc:spChg chg="add mod">
          <ac:chgData name="Bentley, Andrew" userId="8950c434-58e8-4736-be54-190d34a5b637" providerId="ADAL" clId="{DD0804E5-695C-455F-B5C8-49B1E9F90634}" dt="2018-10-03T10:16:03.913" v="8890" actId="1076"/>
          <ac:spMkLst>
            <pc:docMk/>
            <pc:sldMk cId="4273465005" sldId="309"/>
            <ac:spMk id="27" creationId="{81CCD0BD-4D5C-40C8-B5EF-4DDA71646EA7}"/>
          </ac:spMkLst>
        </pc:spChg>
        <pc:spChg chg="add mod">
          <ac:chgData name="Bentley, Andrew" userId="8950c434-58e8-4736-be54-190d34a5b637" providerId="ADAL" clId="{DD0804E5-695C-455F-B5C8-49B1E9F90634}" dt="2018-10-03T10:18:51.148" v="8923" actId="1076"/>
          <ac:spMkLst>
            <pc:docMk/>
            <pc:sldMk cId="4273465005" sldId="309"/>
            <ac:spMk id="28" creationId="{135B5052-8EBF-4551-AEE3-27A829233304}"/>
          </ac:spMkLst>
        </pc:spChg>
        <pc:spChg chg="add mod">
          <ac:chgData name="Bentley, Andrew" userId="8950c434-58e8-4736-be54-190d34a5b637" providerId="ADAL" clId="{DD0804E5-695C-455F-B5C8-49B1E9F90634}" dt="2018-10-03T10:16:03.913" v="8890" actId="1076"/>
          <ac:spMkLst>
            <pc:docMk/>
            <pc:sldMk cId="4273465005" sldId="309"/>
            <ac:spMk id="29" creationId="{7BCAD4B9-ED47-4619-B85C-6113241788F5}"/>
          </ac:spMkLst>
        </pc:spChg>
        <pc:spChg chg="add mod">
          <ac:chgData name="Bentley, Andrew" userId="8950c434-58e8-4736-be54-190d34a5b637" providerId="ADAL" clId="{DD0804E5-695C-455F-B5C8-49B1E9F90634}" dt="2018-10-03T10:16:12.817" v="8892" actId="1076"/>
          <ac:spMkLst>
            <pc:docMk/>
            <pc:sldMk cId="4273465005" sldId="309"/>
            <ac:spMk id="30" creationId="{123E46A4-1195-4C22-AD37-DF68AFA3169E}"/>
          </ac:spMkLst>
        </pc:spChg>
        <pc:spChg chg="add mod">
          <ac:chgData name="Bentley, Andrew" userId="8950c434-58e8-4736-be54-190d34a5b637" providerId="ADAL" clId="{DD0804E5-695C-455F-B5C8-49B1E9F90634}" dt="2018-10-03T10:16:12.817" v="8892" actId="1076"/>
          <ac:spMkLst>
            <pc:docMk/>
            <pc:sldMk cId="4273465005" sldId="309"/>
            <ac:spMk id="31" creationId="{D8EDDF59-CB34-4101-8A12-C95ED872C187}"/>
          </ac:spMkLst>
        </pc:spChg>
        <pc:spChg chg="add mod">
          <ac:chgData name="Bentley, Andrew" userId="8950c434-58e8-4736-be54-190d34a5b637" providerId="ADAL" clId="{DD0804E5-695C-455F-B5C8-49B1E9F90634}" dt="2018-10-03T10:16:12.817" v="8892" actId="1076"/>
          <ac:spMkLst>
            <pc:docMk/>
            <pc:sldMk cId="4273465005" sldId="309"/>
            <ac:spMk id="32" creationId="{BB416AC3-519B-40AD-8160-4DD5864606A1}"/>
          </ac:spMkLst>
        </pc:spChg>
        <pc:spChg chg="add mod">
          <ac:chgData name="Bentley, Andrew" userId="8950c434-58e8-4736-be54-190d34a5b637" providerId="ADAL" clId="{DD0804E5-695C-455F-B5C8-49B1E9F90634}" dt="2018-10-03T10:16:12.817" v="8892" actId="1076"/>
          <ac:spMkLst>
            <pc:docMk/>
            <pc:sldMk cId="4273465005" sldId="309"/>
            <ac:spMk id="33" creationId="{2C78CC77-8824-4B2C-BBAC-0DC9DD2BD791}"/>
          </ac:spMkLst>
        </pc:spChg>
        <pc:spChg chg="add mod">
          <ac:chgData name="Bentley, Andrew" userId="8950c434-58e8-4736-be54-190d34a5b637" providerId="ADAL" clId="{DD0804E5-695C-455F-B5C8-49B1E9F90634}" dt="2018-10-03T10:16:12.817" v="8892" actId="1076"/>
          <ac:spMkLst>
            <pc:docMk/>
            <pc:sldMk cId="4273465005" sldId="309"/>
            <ac:spMk id="34" creationId="{622A3374-0ED3-48B6-BA41-7689B232A8D6}"/>
          </ac:spMkLst>
        </pc:spChg>
        <pc:spChg chg="add mod">
          <ac:chgData name="Bentley, Andrew" userId="8950c434-58e8-4736-be54-190d34a5b637" providerId="ADAL" clId="{DD0804E5-695C-455F-B5C8-49B1E9F90634}" dt="2018-10-03T10:16:21.250" v="8894" actId="1076"/>
          <ac:spMkLst>
            <pc:docMk/>
            <pc:sldMk cId="4273465005" sldId="309"/>
            <ac:spMk id="35" creationId="{05CF99D9-A99C-4E3E-B867-E8937898547E}"/>
          </ac:spMkLst>
        </pc:spChg>
        <pc:picChg chg="del">
          <ac:chgData name="Bentley, Andrew" userId="8950c434-58e8-4736-be54-190d34a5b637" providerId="ADAL" clId="{DD0804E5-695C-455F-B5C8-49B1E9F90634}" dt="2018-10-03T10:15:11.727" v="8875" actId="478"/>
          <ac:picMkLst>
            <pc:docMk/>
            <pc:sldMk cId="4273465005" sldId="309"/>
            <ac:picMk id="5" creationId="{559FFCE7-7029-4F5F-A52A-F842D32A10D6}"/>
          </ac:picMkLst>
        </pc:picChg>
        <pc:picChg chg="del">
          <ac:chgData name="Bentley, Andrew" userId="8950c434-58e8-4736-be54-190d34a5b637" providerId="ADAL" clId="{DD0804E5-695C-455F-B5C8-49B1E9F90634}" dt="2018-10-03T10:15:11.727" v="8875" actId="478"/>
          <ac:picMkLst>
            <pc:docMk/>
            <pc:sldMk cId="4273465005" sldId="309"/>
            <ac:picMk id="7" creationId="{8DA74696-89B6-4012-A687-F29BB8596A10}"/>
          </ac:picMkLst>
        </pc:picChg>
        <pc:picChg chg="del">
          <ac:chgData name="Bentley, Andrew" userId="8950c434-58e8-4736-be54-190d34a5b637" providerId="ADAL" clId="{DD0804E5-695C-455F-B5C8-49B1E9F90634}" dt="2018-10-03T10:15:11.727" v="8875" actId="478"/>
          <ac:picMkLst>
            <pc:docMk/>
            <pc:sldMk cId="4273465005" sldId="309"/>
            <ac:picMk id="8" creationId="{D0723208-8982-4DCF-A2BE-F5E395568EC2}"/>
          </ac:picMkLst>
        </pc:picChg>
        <pc:picChg chg="del">
          <ac:chgData name="Bentley, Andrew" userId="8950c434-58e8-4736-be54-190d34a5b637" providerId="ADAL" clId="{DD0804E5-695C-455F-B5C8-49B1E9F90634}" dt="2018-10-03T10:15:11.727" v="8875" actId="478"/>
          <ac:picMkLst>
            <pc:docMk/>
            <pc:sldMk cId="4273465005" sldId="309"/>
            <ac:picMk id="9" creationId="{C16DE4F6-E09C-4B7D-8FA4-5DA05C4B4B45}"/>
          </ac:picMkLst>
        </pc:picChg>
        <pc:picChg chg="del">
          <ac:chgData name="Bentley, Andrew" userId="8950c434-58e8-4736-be54-190d34a5b637" providerId="ADAL" clId="{DD0804E5-695C-455F-B5C8-49B1E9F90634}" dt="2018-10-03T10:15:11.727" v="8875" actId="478"/>
          <ac:picMkLst>
            <pc:docMk/>
            <pc:sldMk cId="4273465005" sldId="309"/>
            <ac:picMk id="10" creationId="{59DFFEC5-F466-477B-9F21-F48429A7CE23}"/>
          </ac:picMkLst>
        </pc:picChg>
        <pc:picChg chg="del">
          <ac:chgData name="Bentley, Andrew" userId="8950c434-58e8-4736-be54-190d34a5b637" providerId="ADAL" clId="{DD0804E5-695C-455F-B5C8-49B1E9F90634}" dt="2018-10-03T10:15:11.727" v="8875" actId="478"/>
          <ac:picMkLst>
            <pc:docMk/>
            <pc:sldMk cId="4273465005" sldId="309"/>
            <ac:picMk id="11" creationId="{639F3C8E-5B2E-4838-9DE1-93E8ACF7E67C}"/>
          </ac:picMkLst>
        </pc:picChg>
        <pc:picChg chg="del">
          <ac:chgData name="Bentley, Andrew" userId="8950c434-58e8-4736-be54-190d34a5b637" providerId="ADAL" clId="{DD0804E5-695C-455F-B5C8-49B1E9F90634}" dt="2018-10-03T10:15:11.727" v="8875" actId="478"/>
          <ac:picMkLst>
            <pc:docMk/>
            <pc:sldMk cId="4273465005" sldId="309"/>
            <ac:picMk id="12" creationId="{69F9CD35-CEC9-48EA-AA5C-1E1B74F92C7D}"/>
          </ac:picMkLst>
        </pc:picChg>
        <pc:picChg chg="del">
          <ac:chgData name="Bentley, Andrew" userId="8950c434-58e8-4736-be54-190d34a5b637" providerId="ADAL" clId="{DD0804E5-695C-455F-B5C8-49B1E9F90634}" dt="2018-10-03T10:15:11.727" v="8875" actId="478"/>
          <ac:picMkLst>
            <pc:docMk/>
            <pc:sldMk cId="4273465005" sldId="309"/>
            <ac:picMk id="13" creationId="{D8087145-ABCE-4554-B2C0-5EDD67595032}"/>
          </ac:picMkLst>
        </pc:picChg>
        <pc:picChg chg="del">
          <ac:chgData name="Bentley, Andrew" userId="8950c434-58e8-4736-be54-190d34a5b637" providerId="ADAL" clId="{DD0804E5-695C-455F-B5C8-49B1E9F90634}" dt="2018-10-03T10:15:11.727" v="8875" actId="478"/>
          <ac:picMkLst>
            <pc:docMk/>
            <pc:sldMk cId="4273465005" sldId="309"/>
            <ac:picMk id="14" creationId="{F7A8DE0E-EEC0-46F4-A104-ADC73578E41B}"/>
          </ac:picMkLst>
        </pc:picChg>
        <pc:picChg chg="del">
          <ac:chgData name="Bentley, Andrew" userId="8950c434-58e8-4736-be54-190d34a5b637" providerId="ADAL" clId="{DD0804E5-695C-455F-B5C8-49B1E9F90634}" dt="2018-10-03T10:15:11.727" v="8875" actId="478"/>
          <ac:picMkLst>
            <pc:docMk/>
            <pc:sldMk cId="4273465005" sldId="309"/>
            <ac:picMk id="15" creationId="{DFAE4B23-D149-4C8B-8AA2-88C08B859160}"/>
          </ac:picMkLst>
        </pc:picChg>
        <pc:picChg chg="del">
          <ac:chgData name="Bentley, Andrew" userId="8950c434-58e8-4736-be54-190d34a5b637" providerId="ADAL" clId="{DD0804E5-695C-455F-B5C8-49B1E9F90634}" dt="2018-10-03T10:15:11.727" v="8875" actId="478"/>
          <ac:picMkLst>
            <pc:docMk/>
            <pc:sldMk cId="4273465005" sldId="309"/>
            <ac:picMk id="16" creationId="{29BFA564-7F28-4E03-9350-6058D7220103}"/>
          </ac:picMkLst>
        </pc:picChg>
        <pc:picChg chg="del">
          <ac:chgData name="Bentley, Andrew" userId="8950c434-58e8-4736-be54-190d34a5b637" providerId="ADAL" clId="{DD0804E5-695C-455F-B5C8-49B1E9F90634}" dt="2018-10-03T10:15:11.727" v="8875" actId="478"/>
          <ac:picMkLst>
            <pc:docMk/>
            <pc:sldMk cId="4273465005" sldId="309"/>
            <ac:picMk id="17" creationId="{F6D4EC76-283D-474B-BD7D-FE4D4F40532F}"/>
          </ac:picMkLst>
        </pc:picChg>
        <pc:picChg chg="del">
          <ac:chgData name="Bentley, Andrew" userId="8950c434-58e8-4736-be54-190d34a5b637" providerId="ADAL" clId="{DD0804E5-695C-455F-B5C8-49B1E9F90634}" dt="2018-10-03T10:15:11.727" v="8875" actId="478"/>
          <ac:picMkLst>
            <pc:docMk/>
            <pc:sldMk cId="4273465005" sldId="309"/>
            <ac:picMk id="18" creationId="{A47AAA61-9C02-4B3D-8BD0-3B3A1100575E}"/>
          </ac:picMkLst>
        </pc:picChg>
        <pc:picChg chg="del">
          <ac:chgData name="Bentley, Andrew" userId="8950c434-58e8-4736-be54-190d34a5b637" providerId="ADAL" clId="{DD0804E5-695C-455F-B5C8-49B1E9F90634}" dt="2018-10-03T10:15:11.727" v="8875" actId="478"/>
          <ac:picMkLst>
            <pc:docMk/>
            <pc:sldMk cId="4273465005" sldId="309"/>
            <ac:picMk id="19" creationId="{57FD826D-F9C5-44CC-A59A-93164B57AF2D}"/>
          </ac:picMkLst>
        </pc:picChg>
        <pc:cxnChg chg="add mod">
          <ac:chgData name="Bentley, Andrew" userId="8950c434-58e8-4736-be54-190d34a5b637" providerId="ADAL" clId="{DD0804E5-695C-455F-B5C8-49B1E9F90634}" dt="2018-10-03T10:16:30.267" v="8895" actId="11529"/>
          <ac:cxnSpMkLst>
            <pc:docMk/>
            <pc:sldMk cId="4273465005" sldId="309"/>
            <ac:cxnSpMk id="37" creationId="{D628DE0D-E6F8-4F34-8929-398BCE88BAF3}"/>
          </ac:cxnSpMkLst>
        </pc:cxnChg>
        <pc:cxnChg chg="add mod">
          <ac:chgData name="Bentley, Andrew" userId="8950c434-58e8-4736-be54-190d34a5b637" providerId="ADAL" clId="{DD0804E5-695C-455F-B5C8-49B1E9F90634}" dt="2018-10-03T10:17:41.350" v="8903" actId="1076"/>
          <ac:cxnSpMkLst>
            <pc:docMk/>
            <pc:sldMk cId="4273465005" sldId="309"/>
            <ac:cxnSpMk id="38" creationId="{24AB1010-799D-46C6-9B1D-296D2BE00429}"/>
          </ac:cxnSpMkLst>
        </pc:cxnChg>
        <pc:cxnChg chg="add mod">
          <ac:chgData name="Bentley, Andrew" userId="8950c434-58e8-4736-be54-190d34a5b637" providerId="ADAL" clId="{DD0804E5-695C-455F-B5C8-49B1E9F90634}" dt="2018-10-03T10:17:45.543" v="8905" actId="1076"/>
          <ac:cxnSpMkLst>
            <pc:docMk/>
            <pc:sldMk cId="4273465005" sldId="309"/>
            <ac:cxnSpMk id="39" creationId="{EB0EA63A-7B39-4CD7-BB54-B3D62960F0ED}"/>
          </ac:cxnSpMkLst>
        </pc:cxnChg>
        <pc:cxnChg chg="add mod">
          <ac:chgData name="Bentley, Andrew" userId="8950c434-58e8-4736-be54-190d34a5b637" providerId="ADAL" clId="{DD0804E5-695C-455F-B5C8-49B1E9F90634}" dt="2018-10-03T10:17:51.247" v="8907" actId="1076"/>
          <ac:cxnSpMkLst>
            <pc:docMk/>
            <pc:sldMk cId="4273465005" sldId="309"/>
            <ac:cxnSpMk id="40" creationId="{D9ECACBE-0A5D-4208-8EFB-47F82C2966EB}"/>
          </ac:cxnSpMkLst>
        </pc:cxnChg>
        <pc:cxnChg chg="add mod">
          <ac:chgData name="Bentley, Andrew" userId="8950c434-58e8-4736-be54-190d34a5b637" providerId="ADAL" clId="{DD0804E5-695C-455F-B5C8-49B1E9F90634}" dt="2018-10-03T10:17:55.879" v="8909" actId="1076"/>
          <ac:cxnSpMkLst>
            <pc:docMk/>
            <pc:sldMk cId="4273465005" sldId="309"/>
            <ac:cxnSpMk id="41" creationId="{9248D58B-1AE6-421D-8298-C320657DE506}"/>
          </ac:cxnSpMkLst>
        </pc:cxnChg>
        <pc:cxnChg chg="add mod">
          <ac:chgData name="Bentley, Andrew" userId="8950c434-58e8-4736-be54-190d34a5b637" providerId="ADAL" clId="{DD0804E5-695C-455F-B5C8-49B1E9F90634}" dt="2018-10-03T10:18:01.479" v="8911" actId="1076"/>
          <ac:cxnSpMkLst>
            <pc:docMk/>
            <pc:sldMk cId="4273465005" sldId="309"/>
            <ac:cxnSpMk id="42" creationId="{246AA55A-8734-44BD-8D06-C4513488FC75}"/>
          </ac:cxnSpMkLst>
        </pc:cxnChg>
        <pc:cxnChg chg="add mod">
          <ac:chgData name="Bentley, Andrew" userId="8950c434-58e8-4736-be54-190d34a5b637" providerId="ADAL" clId="{DD0804E5-695C-455F-B5C8-49B1E9F90634}" dt="2018-10-03T10:18:07.696" v="8913" actId="1076"/>
          <ac:cxnSpMkLst>
            <pc:docMk/>
            <pc:sldMk cId="4273465005" sldId="309"/>
            <ac:cxnSpMk id="43" creationId="{8199C962-E8D2-46C6-ADBB-1B318432CFBF}"/>
          </ac:cxnSpMkLst>
        </pc:cxnChg>
        <pc:cxnChg chg="add del mod">
          <ac:chgData name="Bentley, Andrew" userId="8950c434-58e8-4736-be54-190d34a5b637" providerId="ADAL" clId="{DD0804E5-695C-455F-B5C8-49B1E9F90634}" dt="2018-10-03T10:18:53.181" v="8924" actId="478"/>
          <ac:cxnSpMkLst>
            <pc:docMk/>
            <pc:sldMk cId="4273465005" sldId="309"/>
            <ac:cxnSpMk id="44" creationId="{A2E48B1D-8F61-4E42-9672-1C17DB4869BC}"/>
          </ac:cxnSpMkLst>
        </pc:cxnChg>
        <pc:cxnChg chg="add mod">
          <ac:chgData name="Bentley, Andrew" userId="8950c434-58e8-4736-be54-190d34a5b637" providerId="ADAL" clId="{DD0804E5-695C-455F-B5C8-49B1E9F90634}" dt="2018-10-03T10:18:33.522" v="8921" actId="1076"/>
          <ac:cxnSpMkLst>
            <pc:docMk/>
            <pc:sldMk cId="4273465005" sldId="309"/>
            <ac:cxnSpMk id="47" creationId="{BD7B4CA5-7A25-4ACF-ACDE-B90635C0F749}"/>
          </ac:cxnSpMkLst>
        </pc:cxnChg>
        <pc:cxnChg chg="add mod">
          <ac:chgData name="Bentley, Andrew" userId="8950c434-58e8-4736-be54-190d34a5b637" providerId="ADAL" clId="{DD0804E5-695C-455F-B5C8-49B1E9F90634}" dt="2018-10-03T10:18:57.469" v="8925" actId="1076"/>
          <ac:cxnSpMkLst>
            <pc:docMk/>
            <pc:sldMk cId="4273465005" sldId="309"/>
            <ac:cxnSpMk id="48" creationId="{0B36796C-3CA9-4C0E-A759-5489CAE9772D}"/>
          </ac:cxnSpMkLst>
        </pc:cxnChg>
        <pc:cxnChg chg="add mod">
          <ac:chgData name="Bentley, Andrew" userId="8950c434-58e8-4736-be54-190d34a5b637" providerId="ADAL" clId="{DD0804E5-695C-455F-B5C8-49B1E9F90634}" dt="2018-10-03T10:19:03.557" v="8927" actId="1076"/>
          <ac:cxnSpMkLst>
            <pc:docMk/>
            <pc:sldMk cId="4273465005" sldId="309"/>
            <ac:cxnSpMk id="49" creationId="{5D85FA7A-2EF3-4235-82D9-3963C9BB1E36}"/>
          </ac:cxnSpMkLst>
        </pc:cxnChg>
        <pc:cxnChg chg="add mod">
          <ac:chgData name="Bentley, Andrew" userId="8950c434-58e8-4736-be54-190d34a5b637" providerId="ADAL" clId="{DD0804E5-695C-455F-B5C8-49B1E9F90634}" dt="2018-10-03T10:19:13.973" v="8930" actId="14100"/>
          <ac:cxnSpMkLst>
            <pc:docMk/>
            <pc:sldMk cId="4273465005" sldId="309"/>
            <ac:cxnSpMk id="50" creationId="{18D90662-69FD-468C-A327-A471B4D16371}"/>
          </ac:cxnSpMkLst>
        </pc:cxnChg>
        <pc:cxnChg chg="add mod">
          <ac:chgData name="Bentley, Andrew" userId="8950c434-58e8-4736-be54-190d34a5b637" providerId="ADAL" clId="{DD0804E5-695C-455F-B5C8-49B1E9F90634}" dt="2018-10-03T10:19:18.380" v="8932" actId="1076"/>
          <ac:cxnSpMkLst>
            <pc:docMk/>
            <pc:sldMk cId="4273465005" sldId="309"/>
            <ac:cxnSpMk id="53" creationId="{50EA2D34-6F2B-44EC-8464-1A25CEEE502B}"/>
          </ac:cxnSpMkLst>
        </pc:cxnChg>
        <pc:cxnChg chg="add mod">
          <ac:chgData name="Bentley, Andrew" userId="8950c434-58e8-4736-be54-190d34a5b637" providerId="ADAL" clId="{DD0804E5-695C-455F-B5C8-49B1E9F90634}" dt="2018-10-03T10:19:23.132" v="8934" actId="1076"/>
          <ac:cxnSpMkLst>
            <pc:docMk/>
            <pc:sldMk cId="4273465005" sldId="309"/>
            <ac:cxnSpMk id="54" creationId="{4FF55ED4-1445-47F8-A74C-100A69762C4A}"/>
          </ac:cxnSpMkLst>
        </pc:cxnChg>
        <pc:cxnChg chg="add mod">
          <ac:chgData name="Bentley, Andrew" userId="8950c434-58e8-4736-be54-190d34a5b637" providerId="ADAL" clId="{DD0804E5-695C-455F-B5C8-49B1E9F90634}" dt="2018-10-03T10:19:29.915" v="8936" actId="1076"/>
          <ac:cxnSpMkLst>
            <pc:docMk/>
            <pc:sldMk cId="4273465005" sldId="309"/>
            <ac:cxnSpMk id="55" creationId="{74BFF0D2-9BA7-4E05-B18B-E39BE8F3560A}"/>
          </ac:cxnSpMkLst>
        </pc:cxnChg>
        <pc:cxnChg chg="add mod">
          <ac:chgData name="Bentley, Andrew" userId="8950c434-58e8-4736-be54-190d34a5b637" providerId="ADAL" clId="{DD0804E5-695C-455F-B5C8-49B1E9F90634}" dt="2018-10-03T10:19:34.570" v="8938" actId="1076"/>
          <ac:cxnSpMkLst>
            <pc:docMk/>
            <pc:sldMk cId="4273465005" sldId="309"/>
            <ac:cxnSpMk id="56" creationId="{DD377EDA-CBB6-47FC-97BA-BFF136929203}"/>
          </ac:cxnSpMkLst>
        </pc:cxnChg>
        <pc:cxnChg chg="add mod">
          <ac:chgData name="Bentley, Andrew" userId="8950c434-58e8-4736-be54-190d34a5b637" providerId="ADAL" clId="{DD0804E5-695C-455F-B5C8-49B1E9F90634}" dt="2018-10-03T10:19:39.689" v="8940" actId="1076"/>
          <ac:cxnSpMkLst>
            <pc:docMk/>
            <pc:sldMk cId="4273465005" sldId="309"/>
            <ac:cxnSpMk id="57" creationId="{C309702B-73B7-494C-BFFB-CEE413646806}"/>
          </ac:cxnSpMkLst>
        </pc:cxnChg>
        <pc:cxnChg chg="add mod">
          <ac:chgData name="Bentley, Andrew" userId="8950c434-58e8-4736-be54-190d34a5b637" providerId="ADAL" clId="{DD0804E5-695C-455F-B5C8-49B1E9F90634}" dt="2018-10-03T10:19:44.297" v="8942" actId="1076"/>
          <ac:cxnSpMkLst>
            <pc:docMk/>
            <pc:sldMk cId="4273465005" sldId="309"/>
            <ac:cxnSpMk id="58" creationId="{8158B419-8C11-44EB-B4E7-C792844DE633}"/>
          </ac:cxnSpMkLst>
        </pc:cxnChg>
        <pc:cxnChg chg="add mod">
          <ac:chgData name="Bentley, Andrew" userId="8950c434-58e8-4736-be54-190d34a5b637" providerId="ADAL" clId="{DD0804E5-695C-455F-B5C8-49B1E9F90634}" dt="2018-10-03T10:19:50.608" v="8944" actId="1076"/>
          <ac:cxnSpMkLst>
            <pc:docMk/>
            <pc:sldMk cId="4273465005" sldId="309"/>
            <ac:cxnSpMk id="59" creationId="{90955280-272E-498B-84E0-489A0645E6F9}"/>
          </ac:cxnSpMkLst>
        </pc:cxnChg>
        <pc:cxnChg chg="add mod">
          <ac:chgData name="Bentley, Andrew" userId="8950c434-58e8-4736-be54-190d34a5b637" providerId="ADAL" clId="{DD0804E5-695C-455F-B5C8-49B1E9F90634}" dt="2018-10-03T10:19:55.399" v="8946" actId="1076"/>
          <ac:cxnSpMkLst>
            <pc:docMk/>
            <pc:sldMk cId="4273465005" sldId="309"/>
            <ac:cxnSpMk id="60" creationId="{8F9A6E13-5108-422C-B6E3-6B73ED672E3E}"/>
          </ac:cxnSpMkLst>
        </pc:cxnChg>
        <pc:cxnChg chg="add mod">
          <ac:chgData name="Bentley, Andrew" userId="8950c434-58e8-4736-be54-190d34a5b637" providerId="ADAL" clId="{DD0804E5-695C-455F-B5C8-49B1E9F90634}" dt="2018-10-03T10:19:59.054" v="8948" actId="1076"/>
          <ac:cxnSpMkLst>
            <pc:docMk/>
            <pc:sldMk cId="4273465005" sldId="309"/>
            <ac:cxnSpMk id="61" creationId="{59E6FDC2-1535-4B19-8830-374E0C992D52}"/>
          </ac:cxnSpMkLst>
        </pc:cxnChg>
        <pc:cxnChg chg="add mod">
          <ac:chgData name="Bentley, Andrew" userId="8950c434-58e8-4736-be54-190d34a5b637" providerId="ADAL" clId="{DD0804E5-695C-455F-B5C8-49B1E9F90634}" dt="2018-10-03T10:21:33.811" v="8949" actId="11529"/>
          <ac:cxnSpMkLst>
            <pc:docMk/>
            <pc:sldMk cId="4273465005" sldId="309"/>
            <ac:cxnSpMk id="63" creationId="{C0885011-E2E4-489D-9151-9433D40EC2C3}"/>
          </ac:cxnSpMkLst>
        </pc:cxnChg>
        <pc:cxnChg chg="add mod">
          <ac:chgData name="Bentley, Andrew" userId="8950c434-58e8-4736-be54-190d34a5b637" providerId="ADAL" clId="{DD0804E5-695C-455F-B5C8-49B1E9F90634}" dt="2018-10-03T10:21:37.266" v="8950" actId="11529"/>
          <ac:cxnSpMkLst>
            <pc:docMk/>
            <pc:sldMk cId="4273465005" sldId="309"/>
            <ac:cxnSpMk id="65" creationId="{55C528C5-3EB9-46D0-878B-68937050B37D}"/>
          </ac:cxnSpMkLst>
        </pc:cxnChg>
        <pc:cxnChg chg="add mod">
          <ac:chgData name="Bentley, Andrew" userId="8950c434-58e8-4736-be54-190d34a5b637" providerId="ADAL" clId="{DD0804E5-695C-455F-B5C8-49B1E9F90634}" dt="2018-10-03T10:21:40.427" v="8951" actId="11529"/>
          <ac:cxnSpMkLst>
            <pc:docMk/>
            <pc:sldMk cId="4273465005" sldId="309"/>
            <ac:cxnSpMk id="67" creationId="{E3250577-EDBB-46BE-BC8B-327E3324E486}"/>
          </ac:cxnSpMkLst>
        </pc:cxnChg>
        <pc:cxnChg chg="add mod">
          <ac:chgData name="Bentley, Andrew" userId="8950c434-58e8-4736-be54-190d34a5b637" providerId="ADAL" clId="{DD0804E5-695C-455F-B5C8-49B1E9F90634}" dt="2018-10-03T10:21:46.921" v="8952" actId="11529"/>
          <ac:cxnSpMkLst>
            <pc:docMk/>
            <pc:sldMk cId="4273465005" sldId="309"/>
            <ac:cxnSpMk id="69" creationId="{50AE3E41-8834-4B12-970B-36FEB09E2943}"/>
          </ac:cxnSpMkLst>
        </pc:cxnChg>
        <pc:cxnChg chg="add mod">
          <ac:chgData name="Bentley, Andrew" userId="8950c434-58e8-4736-be54-190d34a5b637" providerId="ADAL" clId="{DD0804E5-695C-455F-B5C8-49B1E9F90634}" dt="2018-10-03T10:21:52.153" v="8953" actId="11529"/>
          <ac:cxnSpMkLst>
            <pc:docMk/>
            <pc:sldMk cId="4273465005" sldId="309"/>
            <ac:cxnSpMk id="71" creationId="{DB558958-828A-487D-A65D-7FAFB0041198}"/>
          </ac:cxnSpMkLst>
        </pc:cxnChg>
        <pc:cxnChg chg="add mod">
          <ac:chgData name="Bentley, Andrew" userId="8950c434-58e8-4736-be54-190d34a5b637" providerId="ADAL" clId="{DD0804E5-695C-455F-B5C8-49B1E9F90634}" dt="2018-10-03T10:21:55.927" v="8954" actId="11529"/>
          <ac:cxnSpMkLst>
            <pc:docMk/>
            <pc:sldMk cId="4273465005" sldId="309"/>
            <ac:cxnSpMk id="73" creationId="{50BAD55D-A742-4A8B-AB34-C68FE860D635}"/>
          </ac:cxnSpMkLst>
        </pc:cxnChg>
        <pc:cxnChg chg="add mod">
          <ac:chgData name="Bentley, Andrew" userId="8950c434-58e8-4736-be54-190d34a5b637" providerId="ADAL" clId="{DD0804E5-695C-455F-B5C8-49B1E9F90634}" dt="2018-10-03T10:21:59.638" v="8956" actId="14100"/>
          <ac:cxnSpMkLst>
            <pc:docMk/>
            <pc:sldMk cId="4273465005" sldId="309"/>
            <ac:cxnSpMk id="75" creationId="{8C31E827-0828-471D-8F0C-5175ABA96A8F}"/>
          </ac:cxnSpMkLst>
        </pc:cxnChg>
        <pc:cxnChg chg="add mod">
          <ac:chgData name="Bentley, Andrew" userId="8950c434-58e8-4736-be54-190d34a5b637" providerId="ADAL" clId="{DD0804E5-695C-455F-B5C8-49B1E9F90634}" dt="2018-10-03T10:22:04.023" v="8957" actId="11529"/>
          <ac:cxnSpMkLst>
            <pc:docMk/>
            <pc:sldMk cId="4273465005" sldId="309"/>
            <ac:cxnSpMk id="78" creationId="{9F04C4B5-57B8-4B2C-BFAE-C7324E453A49}"/>
          </ac:cxnSpMkLst>
        </pc:cxnChg>
        <pc:cxnChg chg="add mod">
          <ac:chgData name="Bentley, Andrew" userId="8950c434-58e8-4736-be54-190d34a5b637" providerId="ADAL" clId="{DD0804E5-695C-455F-B5C8-49B1E9F90634}" dt="2018-10-03T10:22:11.725" v="8958" actId="11529"/>
          <ac:cxnSpMkLst>
            <pc:docMk/>
            <pc:sldMk cId="4273465005" sldId="309"/>
            <ac:cxnSpMk id="80" creationId="{EC357E56-F923-4D9B-8951-30C3703365BE}"/>
          </ac:cxnSpMkLst>
        </pc:cxnChg>
        <pc:cxnChg chg="add mod">
          <ac:chgData name="Bentley, Andrew" userId="8950c434-58e8-4736-be54-190d34a5b637" providerId="ADAL" clId="{DD0804E5-695C-455F-B5C8-49B1E9F90634}" dt="2018-10-03T10:22:15.141" v="8959" actId="11529"/>
          <ac:cxnSpMkLst>
            <pc:docMk/>
            <pc:sldMk cId="4273465005" sldId="309"/>
            <ac:cxnSpMk id="82" creationId="{FF3A7176-C0B2-4F27-ADC6-B2948A323C1B}"/>
          </ac:cxnSpMkLst>
        </pc:cxnChg>
        <pc:cxnChg chg="add mod">
          <ac:chgData name="Bentley, Andrew" userId="8950c434-58e8-4736-be54-190d34a5b637" providerId="ADAL" clId="{DD0804E5-695C-455F-B5C8-49B1E9F90634}" dt="2018-10-03T10:22:19.220" v="8960" actId="11529"/>
          <ac:cxnSpMkLst>
            <pc:docMk/>
            <pc:sldMk cId="4273465005" sldId="309"/>
            <ac:cxnSpMk id="84" creationId="{B56443D5-4624-4983-AC0C-2C5FDD6B2A42}"/>
          </ac:cxnSpMkLst>
        </pc:cxnChg>
        <pc:cxnChg chg="add mod">
          <ac:chgData name="Bentley, Andrew" userId="8950c434-58e8-4736-be54-190d34a5b637" providerId="ADAL" clId="{DD0804E5-695C-455F-B5C8-49B1E9F90634}" dt="2018-10-03T10:22:33.362" v="8963" actId="14100"/>
          <ac:cxnSpMkLst>
            <pc:docMk/>
            <pc:sldMk cId="4273465005" sldId="309"/>
            <ac:cxnSpMk id="86" creationId="{953808E6-39F7-4975-85DA-C7035D98E089}"/>
          </ac:cxnSpMkLst>
        </pc:cxnChg>
        <pc:cxnChg chg="add mod">
          <ac:chgData name="Bentley, Andrew" userId="8950c434-58e8-4736-be54-190d34a5b637" providerId="ADAL" clId="{DD0804E5-695C-455F-B5C8-49B1E9F90634}" dt="2018-10-03T10:22:40.937" v="8966" actId="14100"/>
          <ac:cxnSpMkLst>
            <pc:docMk/>
            <pc:sldMk cId="4273465005" sldId="309"/>
            <ac:cxnSpMk id="88" creationId="{FE36FFE2-B62E-4788-BDB6-7E5F4EC81E00}"/>
          </ac:cxnSpMkLst>
        </pc:cxnChg>
        <pc:cxnChg chg="add mod">
          <ac:chgData name="Bentley, Andrew" userId="8950c434-58e8-4736-be54-190d34a5b637" providerId="ADAL" clId="{DD0804E5-695C-455F-B5C8-49B1E9F90634}" dt="2018-10-03T10:22:46.529" v="8967" actId="11529"/>
          <ac:cxnSpMkLst>
            <pc:docMk/>
            <pc:sldMk cId="4273465005" sldId="309"/>
            <ac:cxnSpMk id="92" creationId="{42533794-A88A-4546-8D6F-1FA5AAA60CA4}"/>
          </ac:cxnSpMkLst>
        </pc:cxnChg>
        <pc:cxnChg chg="add mod">
          <ac:chgData name="Bentley, Andrew" userId="8950c434-58e8-4736-be54-190d34a5b637" providerId="ADAL" clId="{DD0804E5-695C-455F-B5C8-49B1E9F90634}" dt="2018-10-03T10:22:52.128" v="8968" actId="11529"/>
          <ac:cxnSpMkLst>
            <pc:docMk/>
            <pc:sldMk cId="4273465005" sldId="309"/>
            <ac:cxnSpMk id="94" creationId="{22F5C410-C046-48C5-A258-747F012781C0}"/>
          </ac:cxnSpMkLst>
        </pc:cxnChg>
        <pc:cxnChg chg="add mod">
          <ac:chgData name="Bentley, Andrew" userId="8950c434-58e8-4736-be54-190d34a5b637" providerId="ADAL" clId="{DD0804E5-695C-455F-B5C8-49B1E9F90634}" dt="2018-10-03T10:22:57.183" v="8969" actId="11529"/>
          <ac:cxnSpMkLst>
            <pc:docMk/>
            <pc:sldMk cId="4273465005" sldId="309"/>
            <ac:cxnSpMk id="96" creationId="{7D95CD4E-F8DC-449F-9C8D-54D641461BCF}"/>
          </ac:cxnSpMkLst>
        </pc:cxnChg>
        <pc:cxnChg chg="add mod">
          <ac:chgData name="Bentley, Andrew" userId="8950c434-58e8-4736-be54-190d34a5b637" providerId="ADAL" clId="{DD0804E5-695C-455F-B5C8-49B1E9F90634}" dt="2018-10-03T10:23:02.103" v="8970" actId="11529"/>
          <ac:cxnSpMkLst>
            <pc:docMk/>
            <pc:sldMk cId="4273465005" sldId="309"/>
            <ac:cxnSpMk id="98" creationId="{F7DBE27B-1FAC-43A8-B3E3-D1B9054187A9}"/>
          </ac:cxnSpMkLst>
        </pc:cxnChg>
        <pc:cxnChg chg="add mod">
          <ac:chgData name="Bentley, Andrew" userId="8950c434-58e8-4736-be54-190d34a5b637" providerId="ADAL" clId="{DD0804E5-695C-455F-B5C8-49B1E9F90634}" dt="2018-10-03T10:23:06.158" v="8971" actId="11529"/>
          <ac:cxnSpMkLst>
            <pc:docMk/>
            <pc:sldMk cId="4273465005" sldId="309"/>
            <ac:cxnSpMk id="100" creationId="{F5A1E0FA-147B-4952-A14B-62CFE5BF0264}"/>
          </ac:cxnSpMkLst>
        </pc:cxnChg>
        <pc:cxnChg chg="add mod">
          <ac:chgData name="Bentley, Andrew" userId="8950c434-58e8-4736-be54-190d34a5b637" providerId="ADAL" clId="{DD0804E5-695C-455F-B5C8-49B1E9F90634}" dt="2018-10-03T10:23:11.413" v="8973" actId="14100"/>
          <ac:cxnSpMkLst>
            <pc:docMk/>
            <pc:sldMk cId="4273465005" sldId="309"/>
            <ac:cxnSpMk id="102" creationId="{9E788E1F-1B6F-4913-96B5-4634FCA5B4ED}"/>
          </ac:cxnSpMkLst>
        </pc:cxnChg>
      </pc:sldChg>
      <pc:sldChg chg="delSp modSp add">
        <pc:chgData name="Bentley, Andrew" userId="8950c434-58e8-4736-be54-190d34a5b637" providerId="ADAL" clId="{DD0804E5-695C-455F-B5C8-49B1E9F90634}" dt="2018-10-03T10:08:28.538" v="8526" actId="313"/>
        <pc:sldMkLst>
          <pc:docMk/>
          <pc:sldMk cId="788133118" sldId="310"/>
        </pc:sldMkLst>
        <pc:spChg chg="mod">
          <ac:chgData name="Bentley, Andrew" userId="8950c434-58e8-4736-be54-190d34a5b637" providerId="ADAL" clId="{DD0804E5-695C-455F-B5C8-49B1E9F90634}" dt="2018-10-03T10:08:28.538" v="8526" actId="313"/>
          <ac:spMkLst>
            <pc:docMk/>
            <pc:sldMk cId="788133118" sldId="310"/>
            <ac:spMk id="2" creationId="{11AB0E67-11F1-4595-9575-599E20EA4D12}"/>
          </ac:spMkLst>
        </pc:spChg>
        <pc:spChg chg="mod">
          <ac:chgData name="Bentley, Andrew" userId="8950c434-58e8-4736-be54-190d34a5b637" providerId="ADAL" clId="{DD0804E5-695C-455F-B5C8-49B1E9F90634}" dt="2018-10-03T09:13:50.557" v="8441"/>
          <ac:spMkLst>
            <pc:docMk/>
            <pc:sldMk cId="788133118" sldId="310"/>
            <ac:spMk id="6" creationId="{CF2257CA-2A8A-47EB-8745-9D5FB6371CB3}"/>
          </ac:spMkLst>
        </pc:spChg>
        <pc:spChg chg="del mod">
          <ac:chgData name="Bentley, Andrew" userId="8950c434-58e8-4736-be54-190d34a5b637" providerId="ADAL" clId="{DD0804E5-695C-455F-B5C8-49B1E9F90634}" dt="2018-10-03T09:10:27.229" v="8082" actId="478"/>
          <ac:spMkLst>
            <pc:docMk/>
            <pc:sldMk cId="788133118" sldId="310"/>
            <ac:spMk id="7" creationId="{B9C7A581-C581-495B-8B61-7FFC44825C08}"/>
          </ac:spMkLst>
        </pc:spChg>
      </pc:sldChg>
      <pc:sldChg chg="addSp modSp add ord">
        <pc:chgData name="Bentley, Andrew" userId="8950c434-58e8-4736-be54-190d34a5b637" providerId="ADAL" clId="{DD0804E5-695C-455F-B5C8-49B1E9F90634}" dt="2018-10-03T10:14:46.086" v="8874" actId="20577"/>
        <pc:sldMkLst>
          <pc:docMk/>
          <pc:sldMk cId="1264295470" sldId="311"/>
        </pc:sldMkLst>
        <pc:spChg chg="mod">
          <ac:chgData name="Bentley, Andrew" userId="8950c434-58e8-4736-be54-190d34a5b637" providerId="ADAL" clId="{DD0804E5-695C-455F-B5C8-49B1E9F90634}" dt="2018-10-03T10:08:46.743" v="8553" actId="20577"/>
          <ac:spMkLst>
            <pc:docMk/>
            <pc:sldMk cId="1264295470" sldId="311"/>
            <ac:spMk id="2" creationId="{11AB0E67-11F1-4595-9575-599E20EA4D12}"/>
          </ac:spMkLst>
        </pc:spChg>
        <pc:spChg chg="add mod">
          <ac:chgData name="Bentley, Andrew" userId="8950c434-58e8-4736-be54-190d34a5b637" providerId="ADAL" clId="{DD0804E5-695C-455F-B5C8-49B1E9F90634}" dt="2018-10-03T10:10:07.217" v="8561" actId="255"/>
          <ac:spMkLst>
            <pc:docMk/>
            <pc:sldMk cId="1264295470" sldId="311"/>
            <ac:spMk id="3" creationId="{0A34426C-9721-4FBA-B075-60A38B078C38}"/>
          </ac:spMkLst>
        </pc:spChg>
        <pc:spChg chg="mod">
          <ac:chgData name="Bentley, Andrew" userId="8950c434-58e8-4736-be54-190d34a5b637" providerId="ADAL" clId="{DD0804E5-695C-455F-B5C8-49B1E9F90634}" dt="2018-10-03T10:14:46.086" v="8874" actId="20577"/>
          <ac:spMkLst>
            <pc:docMk/>
            <pc:sldMk cId="1264295470" sldId="311"/>
            <ac:spMk id="6" creationId="{CF2257CA-2A8A-47EB-8745-9D5FB6371CB3}"/>
          </ac:spMkLst>
        </pc:spChg>
        <pc:spChg chg="add mod">
          <ac:chgData name="Bentley, Andrew" userId="8950c434-58e8-4736-be54-190d34a5b637" providerId="ADAL" clId="{DD0804E5-695C-455F-B5C8-49B1E9F90634}" dt="2018-10-03T10:14:06.116" v="8806" actId="14100"/>
          <ac:spMkLst>
            <pc:docMk/>
            <pc:sldMk cId="1264295470" sldId="311"/>
            <ac:spMk id="10" creationId="{01B1DD40-9075-4305-B892-9EB59E5A3600}"/>
          </ac:spMkLst>
        </pc:spChg>
        <pc:spChg chg="add mod">
          <ac:chgData name="Bentley, Andrew" userId="8950c434-58e8-4736-be54-190d34a5b637" providerId="ADAL" clId="{DD0804E5-695C-455F-B5C8-49B1E9F90634}" dt="2018-10-03T10:13:59.925" v="8802" actId="14100"/>
          <ac:spMkLst>
            <pc:docMk/>
            <pc:sldMk cId="1264295470" sldId="311"/>
            <ac:spMk id="13" creationId="{422035BD-4DBD-48A9-9AD8-FA04BDF616F1}"/>
          </ac:spMkLst>
        </pc:spChg>
        <pc:spChg chg="add mod">
          <ac:chgData name="Bentley, Andrew" userId="8950c434-58e8-4736-be54-190d34a5b637" providerId="ADAL" clId="{DD0804E5-695C-455F-B5C8-49B1E9F90634}" dt="2018-10-03T10:14:02.476" v="8804" actId="14100"/>
          <ac:spMkLst>
            <pc:docMk/>
            <pc:sldMk cId="1264295470" sldId="311"/>
            <ac:spMk id="21" creationId="{10ADF5ED-F505-48FC-B12B-9D7F8CBE1C02}"/>
          </ac:spMkLst>
        </pc:spChg>
        <pc:spChg chg="add mod">
          <ac:chgData name="Bentley, Andrew" userId="8950c434-58e8-4736-be54-190d34a5b637" providerId="ADAL" clId="{DD0804E5-695C-455F-B5C8-49B1E9F90634}" dt="2018-10-03T10:13:42.466" v="8782" actId="1076"/>
          <ac:spMkLst>
            <pc:docMk/>
            <pc:sldMk cId="1264295470" sldId="311"/>
            <ac:spMk id="25" creationId="{F0212034-1088-4D6D-8B31-83AEF7057DB6}"/>
          </ac:spMkLst>
        </pc:spChg>
        <pc:picChg chg="mod">
          <ac:chgData name="Bentley, Andrew" userId="8950c434-58e8-4736-be54-190d34a5b637" providerId="ADAL" clId="{DD0804E5-695C-455F-B5C8-49B1E9F90634}" dt="2018-10-03T10:09:41.180" v="8556" actId="1076"/>
          <ac:picMkLst>
            <pc:docMk/>
            <pc:sldMk cId="1264295470" sldId="311"/>
            <ac:picMk id="5" creationId="{559FFCE7-7029-4F5F-A52A-F842D32A10D6}"/>
          </ac:picMkLst>
        </pc:picChg>
        <pc:cxnChg chg="add mod">
          <ac:chgData name="Bentley, Andrew" userId="8950c434-58e8-4736-be54-190d34a5b637" providerId="ADAL" clId="{DD0804E5-695C-455F-B5C8-49B1E9F90634}" dt="2018-10-03T10:12:01.158" v="8746" actId="11529"/>
          <ac:cxnSpMkLst>
            <pc:docMk/>
            <pc:sldMk cId="1264295470" sldId="311"/>
            <ac:cxnSpMk id="7" creationId="{711F86DB-5ADF-4D9A-8E08-0382F3EA17E3}"/>
          </ac:cxnSpMkLst>
        </pc:cxnChg>
        <pc:cxnChg chg="add mod">
          <ac:chgData name="Bentley, Andrew" userId="8950c434-58e8-4736-be54-190d34a5b637" providerId="ADAL" clId="{DD0804E5-695C-455F-B5C8-49B1E9F90634}" dt="2018-10-03T10:13:04.233" v="8767" actId="14100"/>
          <ac:cxnSpMkLst>
            <pc:docMk/>
            <pc:sldMk cId="1264295470" sldId="311"/>
            <ac:cxnSpMk id="8" creationId="{CBCA4E3D-BF8A-486F-B569-1233ADE51FC0}"/>
          </ac:cxnSpMkLst>
        </pc:cxnChg>
        <pc:cxnChg chg="add mod">
          <ac:chgData name="Bentley, Andrew" userId="8950c434-58e8-4736-be54-190d34a5b637" providerId="ADAL" clId="{DD0804E5-695C-455F-B5C8-49B1E9F90634}" dt="2018-10-03T10:13:06.136" v="8768" actId="14100"/>
          <ac:cxnSpMkLst>
            <pc:docMk/>
            <pc:sldMk cId="1264295470" sldId="311"/>
            <ac:cxnSpMk id="12" creationId="{9B49B37F-F337-4597-9205-95A43DA9CE8A}"/>
          </ac:cxnSpMkLst>
        </pc:cxnChg>
        <pc:cxnChg chg="add mod">
          <ac:chgData name="Bentley, Andrew" userId="8950c434-58e8-4736-be54-190d34a5b637" providerId="ADAL" clId="{DD0804E5-695C-455F-B5C8-49B1E9F90634}" dt="2018-10-03T10:13:16.033" v="8773" actId="14100"/>
          <ac:cxnSpMkLst>
            <pc:docMk/>
            <pc:sldMk cId="1264295470" sldId="311"/>
            <ac:cxnSpMk id="22" creationId="{5654B42D-48A7-47B8-BF0E-04A393D1EB75}"/>
          </ac:cxnSpMkLst>
        </pc:cxnChg>
      </pc:sldChg>
      <pc:sldChg chg="modSp add">
        <pc:chgData name="Bentley, Andrew" userId="8950c434-58e8-4736-be54-190d34a5b637" providerId="ADAL" clId="{DD0804E5-695C-455F-B5C8-49B1E9F90634}" dt="2018-10-03T10:34:42.186" v="9699" actId="1076"/>
        <pc:sldMkLst>
          <pc:docMk/>
          <pc:sldMk cId="2690235600" sldId="313"/>
        </pc:sldMkLst>
        <pc:spChg chg="mod">
          <ac:chgData name="Bentley, Andrew" userId="8950c434-58e8-4736-be54-190d34a5b637" providerId="ADAL" clId="{DD0804E5-695C-455F-B5C8-49B1E9F90634}" dt="2018-10-03T10:33:49.240" v="9589" actId="20577"/>
          <ac:spMkLst>
            <pc:docMk/>
            <pc:sldMk cId="2690235600" sldId="313"/>
            <ac:spMk id="2" creationId="{0AFB5C37-6EAA-4215-B1E7-329227E85E00}"/>
          </ac:spMkLst>
        </pc:spChg>
        <pc:spChg chg="mod">
          <ac:chgData name="Bentley, Andrew" userId="8950c434-58e8-4736-be54-190d34a5b637" providerId="ADAL" clId="{DD0804E5-695C-455F-B5C8-49B1E9F90634}" dt="2018-10-03T10:34:42.186" v="9699" actId="1076"/>
          <ac:spMkLst>
            <pc:docMk/>
            <pc:sldMk cId="2690235600" sldId="313"/>
            <ac:spMk id="3" creationId="{DE7B09F0-5A08-4615-B2D4-24DAE3D48055}"/>
          </ac:spMkLst>
        </pc:spChg>
      </pc:sldChg>
      <pc:sldChg chg="modSp add">
        <pc:chgData name="Bentley, Andrew" userId="8950c434-58e8-4736-be54-190d34a5b637" providerId="ADAL" clId="{DD0804E5-695C-455F-B5C8-49B1E9F90634}" dt="2018-10-03T10:35:16.293" v="9760" actId="1076"/>
        <pc:sldMkLst>
          <pc:docMk/>
          <pc:sldMk cId="3491849235" sldId="314"/>
        </pc:sldMkLst>
        <pc:spChg chg="mod">
          <ac:chgData name="Bentley, Andrew" userId="8950c434-58e8-4736-be54-190d34a5b637" providerId="ADAL" clId="{DD0804E5-695C-455F-B5C8-49B1E9F90634}" dt="2018-10-03T10:34:47.483" v="9701" actId="20577"/>
          <ac:spMkLst>
            <pc:docMk/>
            <pc:sldMk cId="3491849235" sldId="314"/>
            <ac:spMk id="2" creationId="{0AFB5C37-6EAA-4215-B1E7-329227E85E00}"/>
          </ac:spMkLst>
        </pc:spChg>
        <pc:spChg chg="mod">
          <ac:chgData name="Bentley, Andrew" userId="8950c434-58e8-4736-be54-190d34a5b637" providerId="ADAL" clId="{DD0804E5-695C-455F-B5C8-49B1E9F90634}" dt="2018-10-03T10:35:16.293" v="9760" actId="1076"/>
          <ac:spMkLst>
            <pc:docMk/>
            <pc:sldMk cId="3491849235" sldId="314"/>
            <ac:spMk id="3" creationId="{DE7B09F0-5A08-4615-B2D4-24DAE3D48055}"/>
          </ac:spMkLst>
        </pc:spChg>
      </pc:sldChg>
      <pc:sldChg chg="add">
        <pc:chgData name="Bentley, Andrew" userId="8950c434-58e8-4736-be54-190d34a5b637" providerId="ADAL" clId="{DD0804E5-695C-455F-B5C8-49B1E9F90634}" dt="2018-10-03T11:03:07.248" v="9772"/>
        <pc:sldMkLst>
          <pc:docMk/>
          <pc:sldMk cId="3033062389" sldId="315"/>
        </pc:sldMkLst>
      </pc:sldChg>
      <pc:sldMasterChg chg="setBg modSldLayout">
        <pc:chgData name="Bentley, Andrew" userId="8950c434-58e8-4736-be54-190d34a5b637" providerId="ADAL" clId="{DD0804E5-695C-455F-B5C8-49B1E9F90634}" dt="2018-10-01T16:53:40.856" v="7504"/>
        <pc:sldMasterMkLst>
          <pc:docMk/>
          <pc:sldMasterMk cId="153841923" sldId="2147483648"/>
        </pc:sldMasterMkLst>
        <pc:sldLayoutChg chg="setBg">
          <pc:chgData name="Bentley, Andrew" userId="8950c434-58e8-4736-be54-190d34a5b637" providerId="ADAL" clId="{DD0804E5-695C-455F-B5C8-49B1E9F90634}" dt="2018-10-01T16:53:40.856" v="7504"/>
          <pc:sldLayoutMkLst>
            <pc:docMk/>
            <pc:sldMasterMk cId="153841923" sldId="2147483648"/>
            <pc:sldLayoutMk cId="2433702771" sldId="2147483649"/>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2248847972" sldId="2147483650"/>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2479897002" sldId="2147483651"/>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2217797547" sldId="2147483652"/>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953271166" sldId="2147483653"/>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2039019884" sldId="2147483654"/>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1168352053" sldId="2147483655"/>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1571446" sldId="2147483656"/>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4060860147" sldId="2147483657"/>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982615967" sldId="2147483658"/>
          </pc:sldLayoutMkLst>
        </pc:sldLayoutChg>
        <pc:sldLayoutChg chg="setBg">
          <pc:chgData name="Bentley, Andrew" userId="8950c434-58e8-4736-be54-190d34a5b637" providerId="ADAL" clId="{DD0804E5-695C-455F-B5C8-49B1E9F90634}" dt="2018-10-01T16:53:40.856" v="7504"/>
          <pc:sldLayoutMkLst>
            <pc:docMk/>
            <pc:sldMasterMk cId="153841923" sldId="2147483648"/>
            <pc:sldLayoutMk cId="275500271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18829-5FE5-4392-AD19-308B9C843BAC}" type="datetimeFigureOut">
              <a:rPr lang="en-GB" smtClean="0"/>
              <a:t>13/11/2018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81C10-BDA8-4109-8024-2F1CD50E89D3}" type="slidenum">
              <a:rPr lang="en-GB" smtClean="0"/>
              <a:t>‹#›</a:t>
            </a:fld>
            <a:endParaRPr lang="en-GB"/>
          </a:p>
        </p:txBody>
      </p:sp>
    </p:spTree>
    <p:extLst>
      <p:ext uri="{BB962C8B-B14F-4D97-AF65-F5344CB8AC3E}">
        <p14:creationId xmlns:p14="http://schemas.microsoft.com/office/powerpoint/2010/main" val="62346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Check everyone has Tensorflow installed.</a:t>
            </a:r>
          </a:p>
        </p:txBody>
      </p:sp>
      <p:sp>
        <p:nvSpPr>
          <p:cNvPr id="4" name="Slide Number Placeholder 3"/>
          <p:cNvSpPr>
            <a:spLocks noGrp="1"/>
          </p:cNvSpPr>
          <p:nvPr>
            <p:ph type="sldNum" sz="quarter" idx="10"/>
          </p:nvPr>
        </p:nvSpPr>
        <p:spPr/>
        <p:txBody>
          <a:bodyPr/>
          <a:lstStyle/>
          <a:p>
            <a:fld id="{55A5CFB3-B3C7-4525-9F66-1DCDF70E50A0}" type="slidenum">
              <a:rPr lang="en-GB" smtClean="0"/>
              <a:t>1</a:t>
            </a:fld>
            <a:endParaRPr lang="en-GB"/>
          </a:p>
        </p:txBody>
      </p:sp>
    </p:spTree>
    <p:extLst>
      <p:ext uri="{BB962C8B-B14F-4D97-AF65-F5344CB8AC3E}">
        <p14:creationId xmlns:p14="http://schemas.microsoft.com/office/powerpoint/2010/main" val="2956143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12</a:t>
            </a:fld>
            <a:endParaRPr lang="en-GB"/>
          </a:p>
        </p:txBody>
      </p:sp>
    </p:spTree>
    <p:extLst>
      <p:ext uri="{BB962C8B-B14F-4D97-AF65-F5344CB8AC3E}">
        <p14:creationId xmlns:p14="http://schemas.microsoft.com/office/powerpoint/2010/main" val="886692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13</a:t>
            </a:fld>
            <a:endParaRPr lang="en-GB"/>
          </a:p>
        </p:txBody>
      </p:sp>
    </p:spTree>
    <p:extLst>
      <p:ext uri="{BB962C8B-B14F-4D97-AF65-F5344CB8AC3E}">
        <p14:creationId xmlns:p14="http://schemas.microsoft.com/office/powerpoint/2010/main" val="1579053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14</a:t>
            </a:fld>
            <a:endParaRPr lang="en-GB"/>
          </a:p>
        </p:txBody>
      </p:sp>
    </p:spTree>
    <p:extLst>
      <p:ext uri="{BB962C8B-B14F-4D97-AF65-F5344CB8AC3E}">
        <p14:creationId xmlns:p14="http://schemas.microsoft.com/office/powerpoint/2010/main" val="2069851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here switch to using the code</a:t>
            </a:r>
          </a:p>
        </p:txBody>
      </p:sp>
      <p:sp>
        <p:nvSpPr>
          <p:cNvPr id="4" name="Slide Number Placeholder 3"/>
          <p:cNvSpPr>
            <a:spLocks noGrp="1"/>
          </p:cNvSpPr>
          <p:nvPr>
            <p:ph type="sldNum" sz="quarter" idx="5"/>
          </p:nvPr>
        </p:nvSpPr>
        <p:spPr/>
        <p:txBody>
          <a:bodyPr/>
          <a:lstStyle/>
          <a:p>
            <a:fld id="{80881C10-BDA8-4109-8024-2F1CD50E89D3}" type="slidenum">
              <a:rPr lang="en-GB" smtClean="0"/>
              <a:t>15</a:t>
            </a:fld>
            <a:endParaRPr lang="en-GB"/>
          </a:p>
        </p:txBody>
      </p:sp>
    </p:spTree>
    <p:extLst>
      <p:ext uri="{BB962C8B-B14F-4D97-AF65-F5344CB8AC3E}">
        <p14:creationId xmlns:p14="http://schemas.microsoft.com/office/powerpoint/2010/main" val="301525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here switch to using the code</a:t>
            </a:r>
          </a:p>
        </p:txBody>
      </p:sp>
      <p:sp>
        <p:nvSpPr>
          <p:cNvPr id="4" name="Slide Number Placeholder 3"/>
          <p:cNvSpPr>
            <a:spLocks noGrp="1"/>
          </p:cNvSpPr>
          <p:nvPr>
            <p:ph type="sldNum" sz="quarter" idx="5"/>
          </p:nvPr>
        </p:nvSpPr>
        <p:spPr/>
        <p:txBody>
          <a:bodyPr/>
          <a:lstStyle/>
          <a:p>
            <a:fld id="{80881C10-BDA8-4109-8024-2F1CD50E89D3}" type="slidenum">
              <a:rPr lang="en-GB" smtClean="0"/>
              <a:t>16</a:t>
            </a:fld>
            <a:endParaRPr lang="en-GB"/>
          </a:p>
        </p:txBody>
      </p:sp>
    </p:spTree>
    <p:extLst>
      <p:ext uri="{BB962C8B-B14F-4D97-AF65-F5344CB8AC3E}">
        <p14:creationId xmlns:p14="http://schemas.microsoft.com/office/powerpoint/2010/main" val="2381096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17</a:t>
            </a:fld>
            <a:endParaRPr lang="en-GB"/>
          </a:p>
        </p:txBody>
      </p:sp>
    </p:spTree>
    <p:extLst>
      <p:ext uri="{BB962C8B-B14F-4D97-AF65-F5344CB8AC3E}">
        <p14:creationId xmlns:p14="http://schemas.microsoft.com/office/powerpoint/2010/main" val="13681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18</a:t>
            </a:fld>
            <a:endParaRPr lang="en-GB"/>
          </a:p>
        </p:txBody>
      </p:sp>
    </p:spTree>
    <p:extLst>
      <p:ext uri="{BB962C8B-B14F-4D97-AF65-F5344CB8AC3E}">
        <p14:creationId xmlns:p14="http://schemas.microsoft.com/office/powerpoint/2010/main" val="2840221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Note: not “model of brain”, we are a far way off that and this is still fairly simplistic.</a:t>
            </a:r>
          </a:p>
        </p:txBody>
      </p:sp>
      <p:sp>
        <p:nvSpPr>
          <p:cNvPr id="4" name="Slide Number Placeholder 3"/>
          <p:cNvSpPr>
            <a:spLocks noGrp="1"/>
          </p:cNvSpPr>
          <p:nvPr>
            <p:ph type="sldNum" sz="quarter" idx="5"/>
          </p:nvPr>
        </p:nvSpPr>
        <p:spPr/>
        <p:txBody>
          <a:bodyPr/>
          <a:lstStyle/>
          <a:p>
            <a:fld id="{80881C10-BDA8-4109-8024-2F1CD50E89D3}" type="slidenum">
              <a:rPr lang="en-GB" smtClean="0"/>
              <a:t>19</a:t>
            </a:fld>
            <a:endParaRPr lang="en-GB"/>
          </a:p>
        </p:txBody>
      </p:sp>
    </p:spTree>
    <p:extLst>
      <p:ext uri="{BB962C8B-B14F-4D97-AF65-F5344CB8AC3E}">
        <p14:creationId xmlns:p14="http://schemas.microsoft.com/office/powerpoint/2010/main" val="1250870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1"/>
                </a:solidFill>
              </a:rPr>
              <a:t>Feed-forward: the state of one unit is dependent on the state of the ones before it. </a:t>
            </a:r>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21</a:t>
            </a:fld>
            <a:endParaRPr lang="en-GB"/>
          </a:p>
        </p:txBody>
      </p:sp>
    </p:spTree>
    <p:extLst>
      <p:ext uri="{BB962C8B-B14F-4D97-AF65-F5344CB8AC3E}">
        <p14:creationId xmlns:p14="http://schemas.microsoft.com/office/powerpoint/2010/main" val="712814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graph shows an example activation function, the Sigmoid function.</a:t>
            </a:r>
          </a:p>
          <a:p>
            <a:endParaRPr lang="en-GB" dirty="0"/>
          </a:p>
          <a:p>
            <a:r>
              <a:rPr lang="en-GB" dirty="0"/>
              <a:t>See how no matter what the input, the output is between 0-1</a:t>
            </a:r>
          </a:p>
          <a:p>
            <a:endParaRPr lang="en-GB" dirty="0"/>
          </a:p>
          <a:p>
            <a:r>
              <a:rPr lang="en-GB" dirty="0"/>
              <a:t>Now lets create a network.</a:t>
            </a:r>
          </a:p>
        </p:txBody>
      </p:sp>
      <p:sp>
        <p:nvSpPr>
          <p:cNvPr id="4" name="Slide Number Placeholder 3"/>
          <p:cNvSpPr>
            <a:spLocks noGrp="1"/>
          </p:cNvSpPr>
          <p:nvPr>
            <p:ph type="sldNum" sz="quarter" idx="5"/>
          </p:nvPr>
        </p:nvSpPr>
        <p:spPr/>
        <p:txBody>
          <a:bodyPr/>
          <a:lstStyle/>
          <a:p>
            <a:fld id="{80881C10-BDA8-4109-8024-2F1CD50E89D3}" type="slidenum">
              <a:rPr lang="en-GB" smtClean="0"/>
              <a:t>23</a:t>
            </a:fld>
            <a:endParaRPr lang="en-GB"/>
          </a:p>
        </p:txBody>
      </p:sp>
    </p:spTree>
    <p:extLst>
      <p:ext uri="{BB962C8B-B14F-4D97-AF65-F5344CB8AC3E}">
        <p14:creationId xmlns:p14="http://schemas.microsoft.com/office/powerpoint/2010/main" val="423576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no one can agree on definitions, here are two example ones.</a:t>
            </a:r>
          </a:p>
          <a:p>
            <a:endParaRPr lang="en-GB" dirty="0"/>
          </a:p>
          <a:p>
            <a:r>
              <a:rPr lang="en-GB" dirty="0"/>
              <a:t>AI – interesting to note Capgemini have based it on what humans think; i.e. if you think it is AI it is AI – bit of a cop out.</a:t>
            </a:r>
          </a:p>
          <a:p>
            <a:endParaRPr lang="en-GB" dirty="0"/>
          </a:p>
          <a:p>
            <a:r>
              <a:rPr lang="en-GB" dirty="0"/>
              <a:t>ML – learning element is key and shared among definitions.</a:t>
            </a:r>
          </a:p>
        </p:txBody>
      </p:sp>
      <p:sp>
        <p:nvSpPr>
          <p:cNvPr id="4" name="Slide Number Placeholder 3"/>
          <p:cNvSpPr>
            <a:spLocks noGrp="1"/>
          </p:cNvSpPr>
          <p:nvPr>
            <p:ph type="sldNum" sz="quarter" idx="5"/>
          </p:nvPr>
        </p:nvSpPr>
        <p:spPr/>
        <p:txBody>
          <a:bodyPr/>
          <a:lstStyle/>
          <a:p>
            <a:fld id="{80881C10-BDA8-4109-8024-2F1CD50E89D3}" type="slidenum">
              <a:rPr lang="en-GB" smtClean="0"/>
              <a:t>2</a:t>
            </a:fld>
            <a:endParaRPr lang="en-GB"/>
          </a:p>
        </p:txBody>
      </p:sp>
    </p:spTree>
    <p:extLst>
      <p:ext uri="{BB962C8B-B14F-4D97-AF65-F5344CB8AC3E}">
        <p14:creationId xmlns:p14="http://schemas.microsoft.com/office/powerpoint/2010/main" val="1812022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24</a:t>
            </a:fld>
            <a:endParaRPr lang="en-GB"/>
          </a:p>
        </p:txBody>
      </p:sp>
    </p:spTree>
    <p:extLst>
      <p:ext uri="{BB962C8B-B14F-4D97-AF65-F5344CB8AC3E}">
        <p14:creationId xmlns:p14="http://schemas.microsoft.com/office/powerpoint/2010/main" val="1380220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bias is very important in ANNs</a:t>
            </a:r>
          </a:p>
          <a:p>
            <a:endParaRPr lang="en-GB" dirty="0"/>
          </a:p>
          <a:p>
            <a:r>
              <a:rPr lang="en-GB" dirty="0"/>
              <a:t>But for our purposes would make it unnecessarily complex – we can get decent accuracy without them.</a:t>
            </a:r>
          </a:p>
          <a:p>
            <a:endParaRPr lang="en-GB" dirty="0"/>
          </a:p>
          <a:p>
            <a:r>
              <a:rPr lang="en-GB" dirty="0"/>
              <a:t>Bias’s can be seen as additional weights, so they’re not really anything new or different. But to explain that I’d need to get more complex, just to bring us back to our current understanding.</a:t>
            </a:r>
          </a:p>
        </p:txBody>
      </p:sp>
      <p:sp>
        <p:nvSpPr>
          <p:cNvPr id="4" name="Slide Number Placeholder 3"/>
          <p:cNvSpPr>
            <a:spLocks noGrp="1"/>
          </p:cNvSpPr>
          <p:nvPr>
            <p:ph type="sldNum" sz="quarter" idx="5"/>
          </p:nvPr>
        </p:nvSpPr>
        <p:spPr/>
        <p:txBody>
          <a:bodyPr/>
          <a:lstStyle/>
          <a:p>
            <a:fld id="{80881C10-BDA8-4109-8024-2F1CD50E89D3}" type="slidenum">
              <a:rPr lang="en-GB" smtClean="0"/>
              <a:t>25</a:t>
            </a:fld>
            <a:endParaRPr lang="en-GB"/>
          </a:p>
        </p:txBody>
      </p:sp>
    </p:spTree>
    <p:extLst>
      <p:ext uri="{BB962C8B-B14F-4D97-AF65-F5344CB8AC3E}">
        <p14:creationId xmlns:p14="http://schemas.microsoft.com/office/powerpoint/2010/main" val="216849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create a network.</a:t>
            </a:r>
          </a:p>
        </p:txBody>
      </p:sp>
      <p:sp>
        <p:nvSpPr>
          <p:cNvPr id="4" name="Slide Number Placeholder 3"/>
          <p:cNvSpPr>
            <a:spLocks noGrp="1"/>
          </p:cNvSpPr>
          <p:nvPr>
            <p:ph type="sldNum" sz="quarter" idx="5"/>
          </p:nvPr>
        </p:nvSpPr>
        <p:spPr/>
        <p:txBody>
          <a:bodyPr/>
          <a:lstStyle/>
          <a:p>
            <a:fld id="{80881C10-BDA8-4109-8024-2F1CD50E89D3}" type="slidenum">
              <a:rPr lang="en-GB" smtClean="0"/>
              <a:t>26</a:t>
            </a:fld>
            <a:endParaRPr lang="en-GB"/>
          </a:p>
        </p:txBody>
      </p:sp>
    </p:spTree>
    <p:extLst>
      <p:ext uri="{BB962C8B-B14F-4D97-AF65-F5344CB8AC3E}">
        <p14:creationId xmlns:p14="http://schemas.microsoft.com/office/powerpoint/2010/main" val="1891262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weightings are what changes during the learning process.</a:t>
            </a:r>
          </a:p>
          <a:p>
            <a:endParaRPr lang="en-GB" dirty="0"/>
          </a:p>
          <a:p>
            <a:r>
              <a:rPr lang="en-GB" dirty="0"/>
              <a:t>The changing weights allow a single generic network, to transform into multiple, specific, networks.</a:t>
            </a:r>
          </a:p>
        </p:txBody>
      </p:sp>
      <p:sp>
        <p:nvSpPr>
          <p:cNvPr id="4" name="Slide Number Placeholder 3"/>
          <p:cNvSpPr>
            <a:spLocks noGrp="1"/>
          </p:cNvSpPr>
          <p:nvPr>
            <p:ph type="sldNum" sz="quarter" idx="5"/>
          </p:nvPr>
        </p:nvSpPr>
        <p:spPr/>
        <p:txBody>
          <a:bodyPr/>
          <a:lstStyle/>
          <a:p>
            <a:fld id="{80881C10-BDA8-4109-8024-2F1CD50E89D3}" type="slidenum">
              <a:rPr lang="en-GB" smtClean="0"/>
              <a:t>28</a:t>
            </a:fld>
            <a:endParaRPr lang="en-GB"/>
          </a:p>
        </p:txBody>
      </p:sp>
    </p:spTree>
    <p:extLst>
      <p:ext uri="{BB962C8B-B14F-4D97-AF65-F5344CB8AC3E}">
        <p14:creationId xmlns:p14="http://schemas.microsoft.com/office/powerpoint/2010/main" val="1455379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weightings are what changes during the learning process.</a:t>
            </a:r>
          </a:p>
          <a:p>
            <a:endParaRPr lang="en-GB" dirty="0"/>
          </a:p>
          <a:p>
            <a:r>
              <a:rPr lang="en-GB" dirty="0"/>
              <a:t>The changing weights allow a single generic network, to transform into multiple, specific, networks.</a:t>
            </a:r>
          </a:p>
          <a:p>
            <a:r>
              <a:rPr lang="en-GB" dirty="0"/>
              <a:t>----------</a:t>
            </a:r>
          </a:p>
          <a:p>
            <a:r>
              <a:rPr lang="en-GB" dirty="0"/>
              <a:t>So this is a basic network, but how exactly does this work?</a:t>
            </a:r>
          </a:p>
          <a:p>
            <a:endParaRPr lang="en-GB" dirty="0"/>
          </a:p>
          <a:p>
            <a:r>
              <a:rPr lang="en-GB" dirty="0"/>
              <a:t>You can think of it as one pattern of inputs, causes a certain in the first layer, that causes another pattern in the next</a:t>
            </a:r>
          </a:p>
        </p:txBody>
      </p:sp>
      <p:sp>
        <p:nvSpPr>
          <p:cNvPr id="4" name="Slide Number Placeholder 3"/>
          <p:cNvSpPr>
            <a:spLocks noGrp="1"/>
          </p:cNvSpPr>
          <p:nvPr>
            <p:ph type="sldNum" sz="quarter" idx="5"/>
          </p:nvPr>
        </p:nvSpPr>
        <p:spPr/>
        <p:txBody>
          <a:bodyPr/>
          <a:lstStyle/>
          <a:p>
            <a:fld id="{80881C10-BDA8-4109-8024-2F1CD50E89D3}" type="slidenum">
              <a:rPr lang="en-GB" smtClean="0"/>
              <a:t>29</a:t>
            </a:fld>
            <a:endParaRPr lang="en-GB"/>
          </a:p>
        </p:txBody>
      </p:sp>
    </p:spTree>
    <p:extLst>
      <p:ext uri="{BB962C8B-B14F-4D97-AF65-F5344CB8AC3E}">
        <p14:creationId xmlns:p14="http://schemas.microsoft.com/office/powerpoint/2010/main" val="515225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can think of it as one pattern of inputs, causes a certain pattern in the first layer</a:t>
            </a:r>
          </a:p>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30</a:t>
            </a:fld>
            <a:endParaRPr lang="en-GB"/>
          </a:p>
        </p:txBody>
      </p:sp>
    </p:spTree>
    <p:extLst>
      <p:ext uri="{BB962C8B-B14F-4D97-AF65-F5344CB8AC3E}">
        <p14:creationId xmlns:p14="http://schemas.microsoft.com/office/powerpoint/2010/main" val="1240752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causes another pattern in the next</a:t>
            </a:r>
          </a:p>
        </p:txBody>
      </p:sp>
      <p:sp>
        <p:nvSpPr>
          <p:cNvPr id="4" name="Slide Number Placeholder 3"/>
          <p:cNvSpPr>
            <a:spLocks noGrp="1"/>
          </p:cNvSpPr>
          <p:nvPr>
            <p:ph type="sldNum" sz="quarter" idx="5"/>
          </p:nvPr>
        </p:nvSpPr>
        <p:spPr/>
        <p:txBody>
          <a:bodyPr/>
          <a:lstStyle/>
          <a:p>
            <a:fld id="{80881C10-BDA8-4109-8024-2F1CD50E89D3}" type="slidenum">
              <a:rPr lang="en-GB" smtClean="0"/>
              <a:t>31</a:t>
            </a:fld>
            <a:endParaRPr lang="en-GB"/>
          </a:p>
        </p:txBody>
      </p:sp>
    </p:spTree>
    <p:extLst>
      <p:ext uri="{BB962C8B-B14F-4D97-AF65-F5344CB8AC3E}">
        <p14:creationId xmlns:p14="http://schemas.microsoft.com/office/powerpoint/2010/main" val="783513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so on</a:t>
            </a:r>
          </a:p>
        </p:txBody>
      </p:sp>
      <p:sp>
        <p:nvSpPr>
          <p:cNvPr id="4" name="Slide Number Placeholder 3"/>
          <p:cNvSpPr>
            <a:spLocks noGrp="1"/>
          </p:cNvSpPr>
          <p:nvPr>
            <p:ph type="sldNum" sz="quarter" idx="5"/>
          </p:nvPr>
        </p:nvSpPr>
        <p:spPr/>
        <p:txBody>
          <a:bodyPr/>
          <a:lstStyle/>
          <a:p>
            <a:fld id="{80881C10-BDA8-4109-8024-2F1CD50E89D3}" type="slidenum">
              <a:rPr lang="en-GB" smtClean="0"/>
              <a:t>32</a:t>
            </a:fld>
            <a:endParaRPr lang="en-GB"/>
          </a:p>
        </p:txBody>
      </p:sp>
    </p:spTree>
    <p:extLst>
      <p:ext uri="{BB962C8B-B14F-4D97-AF65-F5344CB8AC3E}">
        <p14:creationId xmlns:p14="http://schemas.microsoft.com/office/powerpoint/2010/main" val="13607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Until an out put is decided</a:t>
            </a:r>
          </a:p>
          <a:p>
            <a:r>
              <a:rPr lang="en-GB" dirty="0"/>
              <a:t> </a:t>
            </a:r>
          </a:p>
          <a:p>
            <a:r>
              <a:rPr lang="en-GB" dirty="0"/>
              <a:t>Note: This is for a classification problem. For more complex problems the perceptrons aren’t simply on/off but instead the numerical value between 0 and 1 is important.</a:t>
            </a:r>
          </a:p>
        </p:txBody>
      </p:sp>
      <p:sp>
        <p:nvSpPr>
          <p:cNvPr id="4" name="Slide Number Placeholder 3"/>
          <p:cNvSpPr>
            <a:spLocks noGrp="1"/>
          </p:cNvSpPr>
          <p:nvPr>
            <p:ph type="sldNum" sz="quarter" idx="5"/>
          </p:nvPr>
        </p:nvSpPr>
        <p:spPr/>
        <p:txBody>
          <a:bodyPr/>
          <a:lstStyle/>
          <a:p>
            <a:fld id="{80881C10-BDA8-4109-8024-2F1CD50E89D3}" type="slidenum">
              <a:rPr lang="en-GB" smtClean="0"/>
              <a:t>33</a:t>
            </a:fld>
            <a:endParaRPr lang="en-GB"/>
          </a:p>
        </p:txBody>
      </p:sp>
    </p:spTree>
    <p:extLst>
      <p:ext uri="{BB962C8B-B14F-4D97-AF65-F5344CB8AC3E}">
        <p14:creationId xmlns:p14="http://schemas.microsoft.com/office/powerpoint/2010/main" val="1013850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different input pattern will result in a different output</a:t>
            </a:r>
          </a:p>
        </p:txBody>
      </p:sp>
      <p:sp>
        <p:nvSpPr>
          <p:cNvPr id="4" name="Slide Number Placeholder 3"/>
          <p:cNvSpPr>
            <a:spLocks noGrp="1"/>
          </p:cNvSpPr>
          <p:nvPr>
            <p:ph type="sldNum" sz="quarter" idx="5"/>
          </p:nvPr>
        </p:nvSpPr>
        <p:spPr/>
        <p:txBody>
          <a:bodyPr/>
          <a:lstStyle/>
          <a:p>
            <a:fld id="{80881C10-BDA8-4109-8024-2F1CD50E89D3}" type="slidenum">
              <a:rPr lang="en-GB" smtClean="0"/>
              <a:t>34</a:t>
            </a:fld>
            <a:endParaRPr lang="en-GB"/>
          </a:p>
        </p:txBody>
      </p:sp>
    </p:spTree>
    <p:extLst>
      <p:ext uri="{BB962C8B-B14F-4D97-AF65-F5344CB8AC3E}">
        <p14:creationId xmlns:p14="http://schemas.microsoft.com/office/powerpoint/2010/main" val="56247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almost all ways better to use opensource software for OCR – a lot of research has gone into this problem.</a:t>
            </a:r>
          </a:p>
          <a:p>
            <a:endParaRPr lang="en-GB" dirty="0"/>
          </a:p>
          <a:p>
            <a:r>
              <a:rPr lang="en-GB" dirty="0"/>
              <a:t>But this means it is a great play ground for beginners – a lot of the problems are not only solved but well documented, and there are plenty of tutorials available.</a:t>
            </a:r>
          </a:p>
        </p:txBody>
      </p:sp>
      <p:sp>
        <p:nvSpPr>
          <p:cNvPr id="4" name="Slide Number Placeholder 3"/>
          <p:cNvSpPr>
            <a:spLocks noGrp="1"/>
          </p:cNvSpPr>
          <p:nvPr>
            <p:ph type="sldNum" sz="quarter" idx="5"/>
          </p:nvPr>
        </p:nvSpPr>
        <p:spPr/>
        <p:txBody>
          <a:bodyPr/>
          <a:lstStyle/>
          <a:p>
            <a:fld id="{80881C10-BDA8-4109-8024-2F1CD50E89D3}" type="slidenum">
              <a:rPr lang="en-GB" smtClean="0"/>
              <a:t>3</a:t>
            </a:fld>
            <a:endParaRPr lang="en-GB"/>
          </a:p>
        </p:txBody>
      </p:sp>
    </p:spTree>
    <p:extLst>
      <p:ext uri="{BB962C8B-B14F-4D97-AF65-F5344CB8AC3E}">
        <p14:creationId xmlns:p14="http://schemas.microsoft.com/office/powerpoint/2010/main" val="3078630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different input pattern will result in a different output</a:t>
            </a:r>
          </a:p>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35</a:t>
            </a:fld>
            <a:endParaRPr lang="en-GB"/>
          </a:p>
        </p:txBody>
      </p:sp>
    </p:spTree>
    <p:extLst>
      <p:ext uri="{BB962C8B-B14F-4D97-AF65-F5344CB8AC3E}">
        <p14:creationId xmlns:p14="http://schemas.microsoft.com/office/powerpoint/2010/main" val="1009653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different input pattern will result in a different output</a:t>
            </a:r>
          </a:p>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36</a:t>
            </a:fld>
            <a:endParaRPr lang="en-GB"/>
          </a:p>
        </p:txBody>
      </p:sp>
    </p:spTree>
    <p:extLst>
      <p:ext uri="{BB962C8B-B14F-4D97-AF65-F5344CB8AC3E}">
        <p14:creationId xmlns:p14="http://schemas.microsoft.com/office/powerpoint/2010/main" val="2920493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different input pattern will result in a different output</a:t>
            </a:r>
          </a:p>
          <a:p>
            <a:endParaRPr lang="en-GB" dirty="0"/>
          </a:p>
          <a:p>
            <a:r>
              <a:rPr lang="en-GB" dirty="0"/>
              <a:t>______________</a:t>
            </a:r>
          </a:p>
          <a:p>
            <a:endParaRPr lang="en-GB" dirty="0"/>
          </a:p>
          <a:p>
            <a:endParaRPr lang="en-GB" dirty="0"/>
          </a:p>
          <a:p>
            <a:r>
              <a:rPr lang="en-GB" dirty="0"/>
              <a:t>This network however is more complicated then we need…</a:t>
            </a:r>
          </a:p>
        </p:txBody>
      </p:sp>
      <p:sp>
        <p:nvSpPr>
          <p:cNvPr id="4" name="Slide Number Placeholder 3"/>
          <p:cNvSpPr>
            <a:spLocks noGrp="1"/>
          </p:cNvSpPr>
          <p:nvPr>
            <p:ph type="sldNum" sz="quarter" idx="5"/>
          </p:nvPr>
        </p:nvSpPr>
        <p:spPr/>
        <p:txBody>
          <a:bodyPr/>
          <a:lstStyle/>
          <a:p>
            <a:fld id="{80881C10-BDA8-4109-8024-2F1CD50E89D3}" type="slidenum">
              <a:rPr lang="en-GB" smtClean="0"/>
              <a:t>37</a:t>
            </a:fld>
            <a:endParaRPr lang="en-GB"/>
          </a:p>
        </p:txBody>
      </p:sp>
    </p:spTree>
    <p:extLst>
      <p:ext uri="{BB962C8B-B14F-4D97-AF65-F5344CB8AC3E}">
        <p14:creationId xmlns:p14="http://schemas.microsoft.com/office/powerpoint/2010/main" val="230669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784 inputs are the pixels of the 28x28 picture in array form, as we saw earlier on.</a:t>
            </a:r>
          </a:p>
          <a:p>
            <a:endParaRPr lang="en-GB" dirty="0"/>
          </a:p>
          <a:p>
            <a:r>
              <a:rPr lang="en-GB" dirty="0"/>
              <a:t>Those ten individual perceptrons/step functions can be consolidated into a single function.</a:t>
            </a:r>
          </a:p>
        </p:txBody>
      </p:sp>
      <p:sp>
        <p:nvSpPr>
          <p:cNvPr id="4" name="Slide Number Placeholder 3"/>
          <p:cNvSpPr>
            <a:spLocks noGrp="1"/>
          </p:cNvSpPr>
          <p:nvPr>
            <p:ph type="sldNum" sz="quarter" idx="5"/>
          </p:nvPr>
        </p:nvSpPr>
        <p:spPr/>
        <p:txBody>
          <a:bodyPr/>
          <a:lstStyle/>
          <a:p>
            <a:fld id="{80881C10-BDA8-4109-8024-2F1CD50E89D3}" type="slidenum">
              <a:rPr lang="en-GB" smtClean="0"/>
              <a:t>39</a:t>
            </a:fld>
            <a:endParaRPr lang="en-GB"/>
          </a:p>
        </p:txBody>
      </p:sp>
    </p:spTree>
    <p:extLst>
      <p:ext uri="{BB962C8B-B14F-4D97-AF65-F5344CB8AC3E}">
        <p14:creationId xmlns:p14="http://schemas.microsoft.com/office/powerpoint/2010/main" val="1286591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saw earlier how we can see how a multilayer network would allow different output with different inputs, but how does this one work?</a:t>
            </a:r>
          </a:p>
        </p:txBody>
      </p:sp>
      <p:sp>
        <p:nvSpPr>
          <p:cNvPr id="4" name="Slide Number Placeholder 3"/>
          <p:cNvSpPr>
            <a:spLocks noGrp="1"/>
          </p:cNvSpPr>
          <p:nvPr>
            <p:ph type="sldNum" sz="quarter" idx="5"/>
          </p:nvPr>
        </p:nvSpPr>
        <p:spPr/>
        <p:txBody>
          <a:bodyPr/>
          <a:lstStyle/>
          <a:p>
            <a:fld id="{80881C10-BDA8-4109-8024-2F1CD50E89D3}" type="slidenum">
              <a:rPr lang="en-GB" smtClean="0"/>
              <a:t>43</a:t>
            </a:fld>
            <a:endParaRPr lang="en-GB"/>
          </a:p>
        </p:txBody>
      </p:sp>
    </p:spTree>
    <p:extLst>
      <p:ext uri="{BB962C8B-B14F-4D97-AF65-F5344CB8AC3E}">
        <p14:creationId xmlns:p14="http://schemas.microsoft.com/office/powerpoint/2010/main" val="150204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45</a:t>
            </a:fld>
            <a:endParaRPr lang="en-GB"/>
          </a:p>
        </p:txBody>
      </p:sp>
    </p:spTree>
    <p:extLst>
      <p:ext uri="{BB962C8B-B14F-4D97-AF65-F5344CB8AC3E}">
        <p14:creationId xmlns:p14="http://schemas.microsoft.com/office/powerpoint/2010/main" val="2344811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small I mean around 0 – neither strongly positive nor negative.</a:t>
            </a:r>
          </a:p>
        </p:txBody>
      </p:sp>
      <p:sp>
        <p:nvSpPr>
          <p:cNvPr id="4" name="Slide Number Placeholder 3"/>
          <p:cNvSpPr>
            <a:spLocks noGrp="1"/>
          </p:cNvSpPr>
          <p:nvPr>
            <p:ph type="sldNum" sz="quarter" idx="5"/>
          </p:nvPr>
        </p:nvSpPr>
        <p:spPr/>
        <p:txBody>
          <a:bodyPr/>
          <a:lstStyle/>
          <a:p>
            <a:fld id="{80881C10-BDA8-4109-8024-2F1CD50E89D3}" type="slidenum">
              <a:rPr lang="en-GB" smtClean="0"/>
              <a:t>51</a:t>
            </a:fld>
            <a:endParaRPr lang="en-GB"/>
          </a:p>
        </p:txBody>
      </p:sp>
    </p:spTree>
    <p:extLst>
      <p:ext uri="{BB962C8B-B14F-4D97-AF65-F5344CB8AC3E}">
        <p14:creationId xmlns:p14="http://schemas.microsoft.com/office/powerpoint/2010/main" val="3161867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56</a:t>
            </a:fld>
            <a:endParaRPr lang="en-GB"/>
          </a:p>
        </p:txBody>
      </p:sp>
    </p:spTree>
    <p:extLst>
      <p:ext uri="{BB962C8B-B14F-4D97-AF65-F5344CB8AC3E}">
        <p14:creationId xmlns:p14="http://schemas.microsoft.com/office/powerpoint/2010/main" val="1869623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76</a:t>
            </a:fld>
            <a:endParaRPr lang="en-GB"/>
          </a:p>
        </p:txBody>
      </p:sp>
    </p:spTree>
    <p:extLst>
      <p:ext uri="{BB962C8B-B14F-4D97-AF65-F5344CB8AC3E}">
        <p14:creationId xmlns:p14="http://schemas.microsoft.com/office/powerpoint/2010/main" val="219138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77</a:t>
            </a:fld>
            <a:endParaRPr lang="en-GB"/>
          </a:p>
        </p:txBody>
      </p:sp>
    </p:spTree>
    <p:extLst>
      <p:ext uri="{BB962C8B-B14F-4D97-AF65-F5344CB8AC3E}">
        <p14:creationId xmlns:p14="http://schemas.microsoft.com/office/powerpoint/2010/main" val="215101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up </a:t>
            </a:r>
          </a:p>
        </p:txBody>
      </p:sp>
      <p:sp>
        <p:nvSpPr>
          <p:cNvPr id="4" name="Slide Number Placeholder 3"/>
          <p:cNvSpPr>
            <a:spLocks noGrp="1"/>
          </p:cNvSpPr>
          <p:nvPr>
            <p:ph type="sldNum" sz="quarter" idx="5"/>
          </p:nvPr>
        </p:nvSpPr>
        <p:spPr/>
        <p:txBody>
          <a:bodyPr/>
          <a:lstStyle/>
          <a:p>
            <a:fld id="{80881C10-BDA8-4109-8024-2F1CD50E89D3}" type="slidenum">
              <a:rPr lang="en-GB" smtClean="0"/>
              <a:t>5</a:t>
            </a:fld>
            <a:endParaRPr lang="en-GB"/>
          </a:p>
        </p:txBody>
      </p:sp>
    </p:spTree>
    <p:extLst>
      <p:ext uri="{BB962C8B-B14F-4D97-AF65-F5344CB8AC3E}">
        <p14:creationId xmlns:p14="http://schemas.microsoft.com/office/powerpoint/2010/main" val="19285182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low and behold it is!</a:t>
            </a:r>
          </a:p>
        </p:txBody>
      </p:sp>
      <p:sp>
        <p:nvSpPr>
          <p:cNvPr id="4" name="Slide Number Placeholder 3"/>
          <p:cNvSpPr>
            <a:spLocks noGrp="1"/>
          </p:cNvSpPr>
          <p:nvPr>
            <p:ph type="sldNum" sz="quarter" idx="5"/>
          </p:nvPr>
        </p:nvSpPr>
        <p:spPr/>
        <p:txBody>
          <a:bodyPr/>
          <a:lstStyle/>
          <a:p>
            <a:fld id="{80881C10-BDA8-4109-8024-2F1CD50E89D3}" type="slidenum">
              <a:rPr lang="en-GB" smtClean="0"/>
              <a:t>127</a:t>
            </a:fld>
            <a:endParaRPr lang="en-GB"/>
          </a:p>
        </p:txBody>
      </p:sp>
    </p:spTree>
    <p:extLst>
      <p:ext uri="{BB962C8B-B14F-4D97-AF65-F5344CB8AC3E}">
        <p14:creationId xmlns:p14="http://schemas.microsoft.com/office/powerpoint/2010/main" val="1073324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equation is wrong and needs fixing</a:t>
            </a:r>
          </a:p>
        </p:txBody>
      </p:sp>
      <p:sp>
        <p:nvSpPr>
          <p:cNvPr id="4" name="Slide Number Placeholder 3"/>
          <p:cNvSpPr>
            <a:spLocks noGrp="1"/>
          </p:cNvSpPr>
          <p:nvPr>
            <p:ph type="sldNum" sz="quarter" idx="5"/>
          </p:nvPr>
        </p:nvSpPr>
        <p:spPr/>
        <p:txBody>
          <a:bodyPr/>
          <a:lstStyle/>
          <a:p>
            <a:fld id="{80881C10-BDA8-4109-8024-2F1CD50E89D3}" type="slidenum">
              <a:rPr lang="en-GB" smtClean="0"/>
              <a:t>128</a:t>
            </a:fld>
            <a:endParaRPr lang="en-GB"/>
          </a:p>
        </p:txBody>
      </p:sp>
    </p:spTree>
    <p:extLst>
      <p:ext uri="{BB962C8B-B14F-4D97-AF65-F5344CB8AC3E}">
        <p14:creationId xmlns:p14="http://schemas.microsoft.com/office/powerpoint/2010/main" val="16073506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equation is wrong and needs fixing, buts it’s a useful simplification.</a:t>
            </a:r>
          </a:p>
        </p:txBody>
      </p:sp>
      <p:sp>
        <p:nvSpPr>
          <p:cNvPr id="4" name="Slide Number Placeholder 3"/>
          <p:cNvSpPr>
            <a:spLocks noGrp="1"/>
          </p:cNvSpPr>
          <p:nvPr>
            <p:ph type="sldNum" sz="quarter" idx="5"/>
          </p:nvPr>
        </p:nvSpPr>
        <p:spPr/>
        <p:txBody>
          <a:bodyPr/>
          <a:lstStyle/>
          <a:p>
            <a:fld id="{80881C10-BDA8-4109-8024-2F1CD50E89D3}" type="slidenum">
              <a:rPr lang="en-GB" smtClean="0"/>
              <a:t>129</a:t>
            </a:fld>
            <a:endParaRPr lang="en-GB"/>
          </a:p>
        </p:txBody>
      </p:sp>
    </p:spTree>
    <p:extLst>
      <p:ext uri="{BB962C8B-B14F-4D97-AF65-F5344CB8AC3E}">
        <p14:creationId xmlns:p14="http://schemas.microsoft.com/office/powerpoint/2010/main" val="47814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Might need to add some more info in here – quotes, issues with data?</a:t>
            </a:r>
          </a:p>
          <a:p>
            <a:endParaRPr lang="en-GB" dirty="0"/>
          </a:p>
          <a:p>
            <a:r>
              <a:rPr lang="en-GB" sz="1200" b="1" i="1" kern="1200" dirty="0">
                <a:solidFill>
                  <a:schemeClr val="tx1"/>
                </a:solidFill>
                <a:effectLst/>
                <a:latin typeface="+mn-lt"/>
                <a:ea typeface="+mn-ea"/>
                <a:cs typeface="+mn-cs"/>
              </a:rPr>
              <a:t>Training Dataset</a:t>
            </a:r>
            <a:r>
              <a:rPr lang="en-GB" sz="1200" b="0" i="1" kern="1200" dirty="0">
                <a:solidFill>
                  <a:schemeClr val="tx1"/>
                </a:solidFill>
                <a:effectLst/>
                <a:latin typeface="+mn-lt"/>
                <a:ea typeface="+mn-ea"/>
                <a:cs typeface="+mn-cs"/>
              </a:rPr>
              <a:t>: The sample of data used to fit the model.</a:t>
            </a:r>
          </a:p>
          <a:p>
            <a:endParaRPr lang="en-GB" sz="1200" b="0" i="1" kern="1200" dirty="0">
              <a:solidFill>
                <a:schemeClr val="tx1"/>
              </a:solidFill>
              <a:effectLst/>
              <a:latin typeface="+mn-lt"/>
              <a:ea typeface="+mn-ea"/>
              <a:cs typeface="+mn-cs"/>
            </a:endParaRPr>
          </a:p>
          <a:p>
            <a:r>
              <a:rPr lang="en-GB" sz="1200" b="1" i="1" kern="1200" dirty="0">
                <a:solidFill>
                  <a:schemeClr val="tx1"/>
                </a:solidFill>
                <a:effectLst/>
                <a:latin typeface="+mn-lt"/>
                <a:ea typeface="+mn-ea"/>
                <a:cs typeface="+mn-cs"/>
              </a:rPr>
              <a:t>Validation Dataset</a:t>
            </a:r>
            <a:r>
              <a:rPr lang="en-GB" sz="1200" b="0" i="1" kern="1200" dirty="0">
                <a:solidFill>
                  <a:schemeClr val="tx1"/>
                </a:solidFill>
                <a:effectLst/>
                <a:latin typeface="+mn-lt"/>
                <a:ea typeface="+mn-ea"/>
                <a:cs typeface="+mn-cs"/>
              </a:rPr>
              <a:t>: The sample of data used to provide an unbiased evaluation of a model fit on the training dataset while tuning model hyperparameters. The evaluation becomes more biased as skill on the validation dataset is incorporated into the model configuration.</a:t>
            </a:r>
          </a:p>
          <a:p>
            <a:endParaRPr lang="en-GB" sz="1200" b="0" i="1" kern="1200" dirty="0">
              <a:solidFill>
                <a:schemeClr val="tx1"/>
              </a:solidFill>
              <a:effectLst/>
              <a:latin typeface="+mn-lt"/>
              <a:ea typeface="+mn-ea"/>
              <a:cs typeface="+mn-cs"/>
            </a:endParaRPr>
          </a:p>
          <a:p>
            <a:r>
              <a:rPr lang="en-GB" sz="1200" b="1" i="1" kern="1200" dirty="0">
                <a:solidFill>
                  <a:schemeClr val="tx1"/>
                </a:solidFill>
                <a:effectLst/>
                <a:latin typeface="+mn-lt"/>
                <a:ea typeface="+mn-ea"/>
                <a:cs typeface="+mn-cs"/>
              </a:rPr>
              <a:t>Test Dataset</a:t>
            </a:r>
            <a:r>
              <a:rPr lang="en-GB" sz="1200" b="0" i="1" kern="1200" dirty="0">
                <a:solidFill>
                  <a:schemeClr val="tx1"/>
                </a:solidFill>
                <a:effectLst/>
                <a:latin typeface="+mn-lt"/>
                <a:ea typeface="+mn-ea"/>
                <a:cs typeface="+mn-cs"/>
              </a:rPr>
              <a:t>: The sample of data used to provide an unbiased evaluation of a final model fit on the training dataset.</a:t>
            </a:r>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7</a:t>
            </a:fld>
            <a:endParaRPr lang="en-GB"/>
          </a:p>
        </p:txBody>
      </p:sp>
    </p:spTree>
    <p:extLst>
      <p:ext uri="{BB962C8B-B14F-4D97-AF65-F5344CB8AC3E}">
        <p14:creationId xmlns:p14="http://schemas.microsoft.com/office/powerpoint/2010/main" val="2339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8</a:t>
            </a:fld>
            <a:endParaRPr lang="en-GB"/>
          </a:p>
        </p:txBody>
      </p:sp>
    </p:spTree>
    <p:extLst>
      <p:ext uri="{BB962C8B-B14F-4D97-AF65-F5344CB8AC3E}">
        <p14:creationId xmlns:p14="http://schemas.microsoft.com/office/powerpoint/2010/main" val="102706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9</a:t>
            </a:fld>
            <a:endParaRPr lang="en-GB"/>
          </a:p>
        </p:txBody>
      </p:sp>
    </p:spTree>
    <p:extLst>
      <p:ext uri="{BB962C8B-B14F-4D97-AF65-F5344CB8AC3E}">
        <p14:creationId xmlns:p14="http://schemas.microsoft.com/office/powerpoint/2010/main" val="41437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10</a:t>
            </a:fld>
            <a:endParaRPr lang="en-GB"/>
          </a:p>
        </p:txBody>
      </p:sp>
    </p:spTree>
    <p:extLst>
      <p:ext uri="{BB962C8B-B14F-4D97-AF65-F5344CB8AC3E}">
        <p14:creationId xmlns:p14="http://schemas.microsoft.com/office/powerpoint/2010/main" val="4151281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881C10-BDA8-4109-8024-2F1CD50E89D3}" type="slidenum">
              <a:rPr lang="en-GB" smtClean="0"/>
              <a:t>11</a:t>
            </a:fld>
            <a:endParaRPr lang="en-GB"/>
          </a:p>
        </p:txBody>
      </p:sp>
    </p:spTree>
    <p:extLst>
      <p:ext uri="{BB962C8B-B14F-4D97-AF65-F5344CB8AC3E}">
        <p14:creationId xmlns:p14="http://schemas.microsoft.com/office/powerpoint/2010/main" val="125005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4C32-4283-44A4-95AD-6AF9B6F7F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EF80F3-0021-4E26-AD5A-FCF414F3E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D85A58-86B1-4C27-9945-80C3F33D522D}"/>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5" name="Footer Placeholder 4">
            <a:extLst>
              <a:ext uri="{FF2B5EF4-FFF2-40B4-BE49-F238E27FC236}">
                <a16:creationId xmlns:a16="http://schemas.microsoft.com/office/drawing/2014/main" id="{8F33A95D-E225-4C0A-9F99-9FB397217B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9F8530-FEC6-45D7-B6E9-60E6170D0FB9}"/>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24337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6129-F354-4098-9ED5-1BC9095834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0902ED-84CC-4B67-8378-C519A3FC08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0D47D-DE25-45AA-BE76-63993870708E}"/>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5" name="Footer Placeholder 4">
            <a:extLst>
              <a:ext uri="{FF2B5EF4-FFF2-40B4-BE49-F238E27FC236}">
                <a16:creationId xmlns:a16="http://schemas.microsoft.com/office/drawing/2014/main" id="{2F1CF480-A6A5-4883-8BF2-B02C4E41A2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A7B74-D016-4319-918A-0ADD6405C962}"/>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982615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28927-5979-43DE-98CA-0D8FAD50B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54C296-7D85-4F2E-872E-B2691DDBF0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29D804-4E77-4459-9D54-05900BBB0F5D}"/>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5" name="Footer Placeholder 4">
            <a:extLst>
              <a:ext uri="{FF2B5EF4-FFF2-40B4-BE49-F238E27FC236}">
                <a16:creationId xmlns:a16="http://schemas.microsoft.com/office/drawing/2014/main" id="{676726FC-1559-4743-B463-55695B0613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20F203-953D-4EF0-9765-57D2E21F2229}"/>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2755002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3430031467"/>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74753549"/>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9" y="1527529"/>
            <a:ext cx="10944596" cy="4442581"/>
          </a:xfrm>
          <a:prstGeom prst="rect">
            <a:avLst/>
          </a:prstGeom>
        </p:spPr>
        <p:txBody>
          <a:bodyPr>
            <a:noAutofit/>
          </a:bodyPr>
          <a:lstStyle>
            <a:lvl1pPr marL="171450" indent="-171450">
              <a:lnSpc>
                <a:spcPct val="100000"/>
              </a:lnSpc>
              <a:buFont typeface="Arial" panose="020B0604020202020204" pitchFamily="34" charset="0"/>
              <a:buChar char="•"/>
              <a:defRPr lang="en-US" sz="18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8985571" y="6454368"/>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4860617" y="6498383"/>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288233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391919593"/>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 column">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9" y="1527529"/>
            <a:ext cx="10944596" cy="4442581"/>
          </a:xfrm>
          <a:prstGeom prst="rect">
            <a:avLst/>
          </a:prstGeom>
        </p:spPr>
        <p:txBody>
          <a:bodyPr>
            <a:noAutofit/>
          </a:bodyPr>
          <a:lstStyle>
            <a:lvl1pPr marL="171450" indent="-171450">
              <a:lnSpc>
                <a:spcPct val="100000"/>
              </a:lnSpc>
              <a:buFont typeface="Arial" panose="020B0604020202020204" pitchFamily="34" charset="0"/>
              <a:buChar char="•"/>
              <a:defRPr lang="en-US" sz="180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9"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225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8985571" y="6454368"/>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4860617" y="6498383"/>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4140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3225-65E1-4E42-A218-B07BF9F5ED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4B0BB7-E497-461C-A0AD-85046D2396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541BB9-5DAF-4249-BB8B-48AAA8A2027B}"/>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5" name="Footer Placeholder 4">
            <a:extLst>
              <a:ext uri="{FF2B5EF4-FFF2-40B4-BE49-F238E27FC236}">
                <a16:creationId xmlns:a16="http://schemas.microsoft.com/office/drawing/2014/main" id="{957490F3-3E34-42E6-A4E1-91C14291B4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47FF2E-D340-4689-AF6C-9701E73A08AD}"/>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224884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60C4-293A-4D8F-A769-8F1D7F3F98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7DA81F-8468-4FF1-9113-7F142ABB7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65D8F3-8D29-478F-87AC-EC758054BF02}"/>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5" name="Footer Placeholder 4">
            <a:extLst>
              <a:ext uri="{FF2B5EF4-FFF2-40B4-BE49-F238E27FC236}">
                <a16:creationId xmlns:a16="http://schemas.microsoft.com/office/drawing/2014/main" id="{0EE252DF-44E4-4C96-A8F5-BFDE2228E8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10261A-596B-42E8-B775-90B9E7792A14}"/>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247989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A642-94D8-4314-A915-1C13E0D2E6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157DA3-FE0F-4FB7-A2A1-16C7E4000A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211178-1EFE-4864-A70D-C20B0730B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1DDE3D-E11E-4794-A555-A8AABED129FE}"/>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6" name="Footer Placeholder 5">
            <a:extLst>
              <a:ext uri="{FF2B5EF4-FFF2-40B4-BE49-F238E27FC236}">
                <a16:creationId xmlns:a16="http://schemas.microsoft.com/office/drawing/2014/main" id="{09B8E1E9-48D0-49D8-A6DC-41923A452D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95D239-FECC-449E-921C-B68C501A29F8}"/>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2217797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A39E-0DF6-4062-A7E3-9CBB28017A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0198B7-4AA7-4F1A-9432-124A21536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745D29B-9EAF-4AD9-9D3C-7521271C93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7395CE6-F1DE-4EB9-B84C-0B96A82C4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749B04-2538-4E9B-B24C-AE94E7DA9E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984E7C-B7DE-4631-803A-CBE803950D8E}"/>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8" name="Footer Placeholder 7">
            <a:extLst>
              <a:ext uri="{FF2B5EF4-FFF2-40B4-BE49-F238E27FC236}">
                <a16:creationId xmlns:a16="http://schemas.microsoft.com/office/drawing/2014/main" id="{46225045-EACA-40C8-BDA0-8B8DAD6D8B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AB30F2-CA3D-4C3D-9179-2F3DFE8F0FD3}"/>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95327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2DBA-5CAC-4F00-8812-BECBEE060D4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B51BC0F-AD01-4AC2-A641-25C083742B2F}"/>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4" name="Footer Placeholder 3">
            <a:extLst>
              <a:ext uri="{FF2B5EF4-FFF2-40B4-BE49-F238E27FC236}">
                <a16:creationId xmlns:a16="http://schemas.microsoft.com/office/drawing/2014/main" id="{77CA11CC-6D66-4F8D-B5A7-13EB71C145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04CA4A-C3FF-4B47-87BB-675688AFE78E}"/>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203901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69F5C-DA79-471D-B5FC-1B6B794BF97C}"/>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3" name="Footer Placeholder 2">
            <a:extLst>
              <a:ext uri="{FF2B5EF4-FFF2-40B4-BE49-F238E27FC236}">
                <a16:creationId xmlns:a16="http://schemas.microsoft.com/office/drawing/2014/main" id="{EA752456-D1E3-4184-AA94-1E826862CE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4118CE-1FCC-44BC-9B39-8DE149E6DCA1}"/>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116835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76F0-C6EF-4657-933F-969443787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39D8596-F4C8-4AAA-9610-807962050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56316D-A7FA-4C67-9DD0-B002C0F37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ADEB9B-49E1-464C-91ED-261EEAA20495}"/>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6" name="Footer Placeholder 5">
            <a:extLst>
              <a:ext uri="{FF2B5EF4-FFF2-40B4-BE49-F238E27FC236}">
                <a16:creationId xmlns:a16="http://schemas.microsoft.com/office/drawing/2014/main" id="{FC0DC17E-FA20-4E2A-BF27-30728C4C89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28F459-6082-46C5-B6EA-B0C3B31F8C8A}"/>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157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7E89-7DA1-43A9-ADF6-1C6F3952F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8850D1-531A-45F4-9F2B-36D812E7D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9F75B8-8CF9-4F0B-8E41-22A190F92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48D57F-9B05-4A65-9EE8-F228456E6531}"/>
              </a:ext>
            </a:extLst>
          </p:cNvPr>
          <p:cNvSpPr>
            <a:spLocks noGrp="1"/>
          </p:cNvSpPr>
          <p:nvPr>
            <p:ph type="dt" sz="half" idx="10"/>
          </p:nvPr>
        </p:nvSpPr>
        <p:spPr/>
        <p:txBody>
          <a:bodyPr/>
          <a:lstStyle/>
          <a:p>
            <a:fld id="{9A72C39A-FF39-43B3-9EDC-C3EE8149D240}" type="datetimeFigureOut">
              <a:rPr lang="en-GB" smtClean="0"/>
              <a:t>13/11/2018</a:t>
            </a:fld>
            <a:endParaRPr lang="en-GB"/>
          </a:p>
        </p:txBody>
      </p:sp>
      <p:sp>
        <p:nvSpPr>
          <p:cNvPr id="6" name="Footer Placeholder 5">
            <a:extLst>
              <a:ext uri="{FF2B5EF4-FFF2-40B4-BE49-F238E27FC236}">
                <a16:creationId xmlns:a16="http://schemas.microsoft.com/office/drawing/2014/main" id="{9DD3952B-2F78-4992-8D19-CD5B6A8800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CB2D51-5112-4871-A02D-3C7982915A1D}"/>
              </a:ext>
            </a:extLst>
          </p:cNvPr>
          <p:cNvSpPr>
            <a:spLocks noGrp="1"/>
          </p:cNvSpPr>
          <p:nvPr>
            <p:ph type="sldNum" sz="quarter" idx="12"/>
          </p:nvPr>
        </p:nvSpPr>
        <p:spPr/>
        <p:txBody>
          <a:bodyPr/>
          <a:lstStyle/>
          <a:p>
            <a:fld id="{C619AC6F-682B-440E-98EE-59D875430F77}" type="slidenum">
              <a:rPr lang="en-GB" smtClean="0"/>
              <a:t>‹#›</a:t>
            </a:fld>
            <a:endParaRPr lang="en-GB"/>
          </a:p>
        </p:txBody>
      </p:sp>
    </p:spTree>
    <p:extLst>
      <p:ext uri="{BB962C8B-B14F-4D97-AF65-F5344CB8AC3E}">
        <p14:creationId xmlns:p14="http://schemas.microsoft.com/office/powerpoint/2010/main" val="406086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4.sv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F81CA-65FE-4592-85F4-1B3804E98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36E824-B9D1-42A7-989D-673FAE9DD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7DA6CC-CD2D-4116-A2D7-79506C947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2C39A-FF39-43B3-9EDC-C3EE8149D240}" type="datetimeFigureOut">
              <a:rPr lang="en-GB" smtClean="0"/>
              <a:t>13/11/2018</a:t>
            </a:fld>
            <a:endParaRPr lang="en-GB"/>
          </a:p>
        </p:txBody>
      </p:sp>
      <p:sp>
        <p:nvSpPr>
          <p:cNvPr id="5" name="Footer Placeholder 4">
            <a:extLst>
              <a:ext uri="{FF2B5EF4-FFF2-40B4-BE49-F238E27FC236}">
                <a16:creationId xmlns:a16="http://schemas.microsoft.com/office/drawing/2014/main" id="{CE220CE4-D67D-4FCB-B9A4-8006B54384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5B98A4-B5CA-4CFE-9D81-E66008B61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9AC6F-682B-440E-98EE-59D875430F77}" type="slidenum">
              <a:rPr lang="en-GB" smtClean="0"/>
              <a:t>‹#›</a:t>
            </a:fld>
            <a:endParaRPr lang="en-GB"/>
          </a:p>
        </p:txBody>
      </p:sp>
    </p:spTree>
    <p:extLst>
      <p:ext uri="{BB962C8B-B14F-4D97-AF65-F5344CB8AC3E}">
        <p14:creationId xmlns:p14="http://schemas.microsoft.com/office/powerpoint/2010/main" val="15384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5948839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180.png"/></Relationships>
</file>

<file path=ppt/slides/_rels/slide12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github.com/tensorflow" TargetMode="Externa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xml"/><Relationship Id="rId6" Type="http://schemas.openxmlformats.org/officeDocument/2006/relationships/hyperlink" Target="https://www.anaconda.com/download/" TargetMode="External"/><Relationship Id="rId5" Type="http://schemas.openxmlformats.org/officeDocument/2006/relationships/hyperlink" Target="https://colab.research.google.com/notebooks/welcome.ipynb#scrollTo=1NFXGrpTnXxV" TargetMode="External"/><Relationship Id="rId4" Type="http://schemas.openxmlformats.org/officeDocument/2006/relationships/hyperlink" Target="https://www.tensorflow.org/install/"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hyperlink" Target="https://www.youtube.com/watch?v=aircAruvnKk&amp;list=PLZHQObOWTQDNU6R1_67000Dx_ZCJB-3pi" TargetMode="External"/><Relationship Id="rId2" Type="http://schemas.openxmlformats.org/officeDocument/2006/relationships/hyperlink" Target="https://www.oreilly.com/learning/not-another-mnist-tutorial-with-tensorflow" TargetMode="Externa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991" y="2875085"/>
            <a:ext cx="4655974" cy="1336237"/>
          </a:xfrm>
        </p:spPr>
        <p:txBody>
          <a:bodyPr/>
          <a:lstStyle/>
          <a:p>
            <a:r>
              <a:rPr lang="en-US" sz="3600" dirty="0"/>
              <a:t>Artificial Intelligence</a:t>
            </a:r>
            <a:br>
              <a:rPr lang="en-US" sz="3600" dirty="0"/>
            </a:br>
            <a:r>
              <a:rPr lang="en-US" sz="2000" dirty="0"/>
              <a:t>A hands-on introduction to Artificial Neural Networks and Tensorflow.</a:t>
            </a:r>
            <a:endParaRPr lang="en-GB" sz="2000" dirty="0"/>
          </a:p>
        </p:txBody>
      </p:sp>
      <p:sp>
        <p:nvSpPr>
          <p:cNvPr id="3" name="Subtitle 2"/>
          <p:cNvSpPr>
            <a:spLocks noGrp="1"/>
          </p:cNvSpPr>
          <p:nvPr>
            <p:ph type="subTitle" idx="1"/>
          </p:nvPr>
        </p:nvSpPr>
        <p:spPr>
          <a:xfrm>
            <a:off x="1829991" y="4280033"/>
            <a:ext cx="3725949" cy="1142360"/>
          </a:xfrm>
        </p:spPr>
        <p:txBody>
          <a:bodyPr/>
          <a:lstStyle/>
          <a:p>
            <a:endParaRPr lang="en-GB" sz="2400" dirty="0"/>
          </a:p>
          <a:p>
            <a:endParaRPr lang="en-GB" sz="2400" dirty="0"/>
          </a:p>
          <a:p>
            <a:r>
              <a:rPr lang="en-GB" sz="1800" dirty="0"/>
              <a:t>16/11/2018</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403" y="267141"/>
            <a:ext cx="5129073" cy="1095315"/>
          </a:xfrm>
          <a:prstGeom prst="rect">
            <a:avLst/>
          </a:prstGeom>
        </p:spPr>
      </p:pic>
    </p:spTree>
    <p:extLst>
      <p:ext uri="{BB962C8B-B14F-4D97-AF65-F5344CB8AC3E}">
        <p14:creationId xmlns:p14="http://schemas.microsoft.com/office/powerpoint/2010/main" val="256928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063002"/>
            <a:ext cx="10944596" cy="5175873"/>
          </a:xfrm>
        </p:spPr>
        <p:txBody>
          <a:bodyPr>
            <a:noAutofit/>
          </a:bodyPr>
          <a:lstStyle/>
          <a:p>
            <a:pPr marL="3572" lvl="1" indent="0">
              <a:buNone/>
            </a:pPr>
            <a:r>
              <a:rPr lang="en-US" sz="1800" dirty="0">
                <a:solidFill>
                  <a:schemeClr val="accent1"/>
                </a:solidFill>
              </a:rPr>
              <a:t>Each handwritten digit was originally fitted to a 28x28 pixel image. This image could then be converted in a 784 long array to represent the image. </a:t>
            </a:r>
          </a:p>
          <a:p>
            <a:pPr marL="3572" lvl="1" indent="0">
              <a:buNone/>
            </a:pPr>
            <a:endParaRPr lang="en-US" sz="1800" dirty="0">
              <a:solidFill>
                <a:schemeClr val="accent1"/>
              </a:solidFill>
            </a:endParaRP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pic>
        <p:nvPicPr>
          <p:cNvPr id="4" name="Picture 3">
            <a:extLst>
              <a:ext uri="{FF2B5EF4-FFF2-40B4-BE49-F238E27FC236}">
                <a16:creationId xmlns:a16="http://schemas.microsoft.com/office/drawing/2014/main" id="{5B92CA5B-9731-480B-9CAC-1479BA7E08BC}"/>
              </a:ext>
            </a:extLst>
          </p:cNvPr>
          <p:cNvPicPr>
            <a:picLocks noChangeAspect="1"/>
          </p:cNvPicPr>
          <p:nvPr/>
        </p:nvPicPr>
        <p:blipFill rotWithShape="1">
          <a:blip r:embed="rId3">
            <a:extLst>
              <a:ext uri="{28A0092B-C50C-407E-A947-70E740481C1C}">
                <a14:useLocalDpi xmlns:a14="http://schemas.microsoft.com/office/drawing/2010/main" val="0"/>
              </a:ext>
            </a:extLst>
          </a:blip>
          <a:srcRect l="23799" t="12592" r="20558" b="13688"/>
          <a:stretch/>
        </p:blipFill>
        <p:spPr>
          <a:xfrm>
            <a:off x="138381" y="2261913"/>
            <a:ext cx="2206842" cy="2156255"/>
          </a:xfrm>
          <a:prstGeom prst="rect">
            <a:avLst/>
          </a:prstGeom>
        </p:spPr>
      </p:pic>
      <p:sp>
        <p:nvSpPr>
          <p:cNvPr id="5" name="Arrow: Right 4">
            <a:extLst>
              <a:ext uri="{FF2B5EF4-FFF2-40B4-BE49-F238E27FC236}">
                <a16:creationId xmlns:a16="http://schemas.microsoft.com/office/drawing/2014/main" id="{76E69FAD-1D72-4358-B2CE-B840BFA19DDE}"/>
              </a:ext>
            </a:extLst>
          </p:cNvPr>
          <p:cNvSpPr/>
          <p:nvPr/>
        </p:nvSpPr>
        <p:spPr>
          <a:xfrm>
            <a:off x="2146440" y="3340041"/>
            <a:ext cx="701180" cy="17791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D80DC05D-5864-4176-AADB-159972C02B7A}"/>
              </a:ext>
            </a:extLst>
          </p:cNvPr>
          <p:cNvSpPr txBox="1"/>
          <p:nvPr/>
        </p:nvSpPr>
        <p:spPr>
          <a:xfrm>
            <a:off x="2847620" y="1794399"/>
            <a:ext cx="9537012" cy="4555093"/>
          </a:xfrm>
          <a:prstGeom prst="rect">
            <a:avLst/>
          </a:prstGeom>
          <a:noFill/>
        </p:spPr>
        <p:txBody>
          <a:bodyPr wrap="square" rtlCol="0">
            <a:spAutoFit/>
          </a:bodyPr>
          <a:lstStyle/>
          <a:p>
            <a:r>
              <a:rPr lang="en-GB" sz="1000" b="1" dirty="0"/>
              <a:t>Digit array</a:t>
            </a:r>
            <a:r>
              <a:rPr lang="en-GB" sz="1000" dirty="0"/>
              <a:t>:</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a:t>
            </a:r>
            <a:r>
              <a:rPr lang="en-GB" sz="1000" dirty="0">
                <a:solidFill>
                  <a:srgbClr val="FF0000"/>
                </a:solidFill>
              </a:rPr>
              <a:t>02,0.17,0.17,0.24,0.58,0.58,0.58,0.41</a:t>
            </a:r>
            <a:r>
              <a:rPr lang="en-GB" sz="1000" dirty="0"/>
              <a:t>,0.00,0</a:t>
            </a:r>
          </a:p>
          <a:p>
            <a:r>
              <a:rPr lang="en-GB" sz="1000" dirty="0"/>
              <a:t>0,0.00,0.00,0.00,0.00,0.00,0.00,0.00,0.00,0.00,0.00,0.00,0.00,</a:t>
            </a:r>
            <a:r>
              <a:rPr lang="en-GB" sz="1000" dirty="0">
                <a:solidFill>
                  <a:srgbClr val="FF0000"/>
                </a:solidFill>
              </a:rPr>
              <a:t>0.51,0.75,0.75,0.75,0.75,0.76,0.99,0.99,0.99,0.99,0.99,0.99,0.99</a:t>
            </a:r>
            <a:r>
              <a:rPr lang="en-GB" sz="1000" dirty="0"/>
              <a:t>,0.00,0</a:t>
            </a:r>
          </a:p>
          <a:p>
            <a:r>
              <a:rPr lang="en-GB" sz="1000" dirty="0"/>
              <a:t>0,0.00,0.00,0.00,0.00,0.00,0.00,0.00,0.00,0.00,0.00,</a:t>
            </a:r>
            <a:r>
              <a:rPr lang="en-GB" sz="1000" dirty="0">
                <a:solidFill>
                  <a:srgbClr val="FF0000"/>
                </a:solidFill>
              </a:rPr>
              <a:t>0.02,0.40,0.95,0.99,0.99,0.99,0.99,0.99,0.99,0.99,0.99,0.99,0.99,0.99,0.99</a:t>
            </a:r>
            <a:r>
              <a:rPr lang="en-GB" sz="1000" dirty="0"/>
              <a:t>,0.00,0</a:t>
            </a:r>
          </a:p>
          <a:p>
            <a:r>
              <a:rPr lang="en-GB" sz="1000" dirty="0"/>
              <a:t>0,0.00,0.00,0.00,0.00,0.00,0.00,0.00,0.00,0.00,</a:t>
            </a:r>
            <a:r>
              <a:rPr lang="en-GB" sz="1000" dirty="0">
                <a:solidFill>
                  <a:srgbClr val="FF0000"/>
                </a:solidFill>
              </a:rPr>
              <a:t>0.11,0.72,0.99,0.99,0.99,0.99,0.99,0.99,0.99,0.99,0.99,0.99,0.99,0.99,0.99,0.99</a:t>
            </a:r>
            <a:r>
              <a:rPr lang="en-GB" sz="1000" dirty="0"/>
              <a:t>,0.00,0</a:t>
            </a:r>
          </a:p>
          <a:p>
            <a:r>
              <a:rPr lang="en-GB" sz="1000" dirty="0"/>
              <a:t>0,0.00,0.00,0.00,0.00,0.00,0.00,0.00,0.00,</a:t>
            </a:r>
            <a:r>
              <a:rPr lang="en-GB" sz="1000" dirty="0">
                <a:solidFill>
                  <a:srgbClr val="FF0000"/>
                </a:solidFill>
              </a:rPr>
              <a:t>0.11,0.83,0.99,0.99,0.99,0.99,0.99,0.99,0.99,0.99,0.99,0.99,0.99,0.99,0.99,0.89,0.40</a:t>
            </a:r>
            <a:r>
              <a:rPr lang="en-GB" sz="1000" dirty="0"/>
              <a:t>,0.00,0</a:t>
            </a:r>
          </a:p>
          <a:p>
            <a:r>
              <a:rPr lang="en-GB" sz="1000" dirty="0"/>
              <a:t>0,0.00,0.00,0.00,0.00,0.00,0.00,</a:t>
            </a:r>
            <a:r>
              <a:rPr lang="en-GB" sz="1000" dirty="0">
                <a:solidFill>
                  <a:srgbClr val="FF0000"/>
                </a:solidFill>
              </a:rPr>
              <a:t>0.06,0.41,0.99,0.99,1.00,0.99,0.91,0.83,0.83,0.93,0.99,0.85,0.99,0.85,0.83,0.51,0.38</a:t>
            </a:r>
            <a:r>
              <a:rPr lang="en-GB" sz="1000" dirty="0"/>
              <a:t>,0.00,0.00,0.00,0</a:t>
            </a:r>
          </a:p>
          <a:p>
            <a:r>
              <a:rPr lang="en-GB" sz="1000" dirty="0"/>
              <a:t>0,0.00,0.00,0.00,0.00,0.00,</a:t>
            </a:r>
            <a:r>
              <a:rPr lang="en-GB" sz="1000" dirty="0">
                <a:solidFill>
                  <a:srgbClr val="FF0000"/>
                </a:solidFill>
              </a:rPr>
              <a:t>0.06,0.73,0.99,0.99,0.99,0.99,0.99,0.87,0.47,0.05,0.15,0.25,0.04,0.25,0.04</a:t>
            </a:r>
            <a:r>
              <a:rPr lang="en-GB" sz="1000" dirty="0"/>
              <a:t>,0.00,0.00,0.00,0.00,0.00,0.00,0</a:t>
            </a:r>
          </a:p>
          <a:p>
            <a:r>
              <a:rPr lang="en-GB" sz="1000" dirty="0"/>
              <a:t>0,0.00,0.00,0.00,0.00,0.00,</a:t>
            </a:r>
            <a:r>
              <a:rPr lang="en-GB" sz="1000" dirty="0">
                <a:solidFill>
                  <a:srgbClr val="FF0000"/>
                </a:solidFill>
              </a:rPr>
              <a:t>0.38,0.99,0.99,0.99,0.99,0.99,0.99,0.99,0.99,0.58</a:t>
            </a:r>
            <a:r>
              <a:rPr lang="en-GB" sz="1000" dirty="0"/>
              <a:t>,0.00,0.00,0.00,0.00,0.00,0.00,0.00,0.00,0.00,0.00,0.00,0</a:t>
            </a:r>
          </a:p>
          <a:p>
            <a:r>
              <a:rPr lang="en-GB" sz="1000" dirty="0"/>
              <a:t>0,0.00,0.00,0.00,0.00,0.00,</a:t>
            </a:r>
            <a:r>
              <a:rPr lang="en-GB" sz="1000" dirty="0">
                <a:solidFill>
                  <a:srgbClr val="FF0000"/>
                </a:solidFill>
              </a:rPr>
              <a:t>0.58,0.99,0.99,0.99,0.99,0.99,0.99,0.99,0.99,0.99</a:t>
            </a:r>
            <a:r>
              <a:rPr lang="en-GB" sz="1000" dirty="0"/>
              <a:t>,0.00,0.00,0.00,0.00,0.00,0.00,0.00,0.00,0.00,0.00,0.00,0</a:t>
            </a:r>
          </a:p>
          <a:p>
            <a:r>
              <a:rPr lang="en-GB" sz="1000" dirty="0"/>
              <a:t>0,0.00,0.00,0.00,0.00,0.00,</a:t>
            </a:r>
            <a:r>
              <a:rPr lang="en-GB" sz="1000" dirty="0">
                <a:solidFill>
                  <a:srgbClr val="FF0000"/>
                </a:solidFill>
              </a:rPr>
              <a:t>0.41,0.99,0.99,0.99,0.99,0.99,0.99,0.64,0.99,0.99,0.52</a:t>
            </a:r>
            <a:r>
              <a:rPr lang="en-GB" sz="1000" dirty="0"/>
              <a:t>,0.00,0.00,0.00,0.00,0.00,0.00,0.00,0.00,0.00,0.00,0</a:t>
            </a:r>
          </a:p>
          <a:p>
            <a:r>
              <a:rPr lang="en-GB" sz="1000" dirty="0"/>
              <a:t>0,0.00,0.00,0.00,0.00,0.00,</a:t>
            </a:r>
            <a:r>
              <a:rPr lang="en-GB" sz="1000" dirty="0">
                <a:solidFill>
                  <a:srgbClr val="FF0000"/>
                </a:solidFill>
              </a:rPr>
              <a:t>0.07,0.73,0.83,0.73,0.24,0.00,0.00,0.00,0.25,0.99,1.00,0.25</a:t>
            </a:r>
            <a:r>
              <a:rPr lang="en-GB" sz="1000" dirty="0"/>
              <a:t>,0.00,0.00,0.00,0.00,0.00,0.00,0.00,0.00,0.00,0</a:t>
            </a:r>
          </a:p>
          <a:p>
            <a:r>
              <a:rPr lang="en-GB" sz="1000" dirty="0"/>
              <a:t>0,0.00,0.00,0.00,0.00,0.00,0.00,0.00,0.00,0.00,0.00,0.00,0.00,0.00</a:t>
            </a:r>
            <a:r>
              <a:rPr lang="en-GB" sz="1000" dirty="0">
                <a:solidFill>
                  <a:srgbClr val="FF0000"/>
                </a:solidFill>
              </a:rPr>
              <a:t>,0.17,0.94,0.99,0.25</a:t>
            </a:r>
            <a:r>
              <a:rPr lang="en-GB" sz="1000" dirty="0"/>
              <a:t>,0.00,0.00,0.00,0.00,0.00,0.00,0.00,0.00,0.00,0</a:t>
            </a:r>
          </a:p>
          <a:p>
            <a:r>
              <a:rPr lang="en-GB" sz="1000" dirty="0"/>
              <a:t>0,0.00,0.00,0.00,0.00,0.00,0.00,0.00,0.00,0.00,0.00,0.00,0.00,0.00,</a:t>
            </a:r>
            <a:r>
              <a:rPr lang="en-GB" sz="1000" dirty="0">
                <a:solidFill>
                  <a:srgbClr val="FF0000"/>
                </a:solidFill>
              </a:rPr>
              <a:t>0.23,0.98,0.99,0.25</a:t>
            </a:r>
            <a:r>
              <a:rPr lang="en-GB" sz="1000" dirty="0"/>
              <a:t>,0.00,0.00,0.00,0.00,0.00,0.00,0.00,0.00,0.00,0</a:t>
            </a:r>
          </a:p>
          <a:p>
            <a:r>
              <a:rPr lang="en-GB" sz="1000" dirty="0"/>
              <a:t>0,0.00,0.00,0.00,0.00,0.00,0.00,0.00,0.00,0.00,0.00,0.00,0.00,0.00,</a:t>
            </a:r>
            <a:r>
              <a:rPr lang="en-GB" sz="1000" dirty="0">
                <a:solidFill>
                  <a:srgbClr val="FF0000"/>
                </a:solidFill>
              </a:rPr>
              <a:t>0.25,0.25,0.99,0.99,0.25</a:t>
            </a:r>
            <a:r>
              <a:rPr lang="en-GB" sz="1000" dirty="0"/>
              <a:t>,0.00,0.00,0.00,0.00,0.00,0.00,0.00,0.00,0</a:t>
            </a:r>
          </a:p>
          <a:p>
            <a:r>
              <a:rPr lang="en-GB" sz="1000" dirty="0"/>
              <a:t>0,0.00,0.00,0.00,0.00,0.00,0.00,0.00,0.00,0.00,0.00,0.00,0.00,0.00,</a:t>
            </a:r>
            <a:r>
              <a:rPr lang="en-GB" sz="1000" dirty="0">
                <a:solidFill>
                  <a:srgbClr val="FF0000"/>
                </a:solidFill>
              </a:rPr>
              <a:t>0.21,0.21,0.73,0.99,0.99,0.25</a:t>
            </a:r>
            <a:r>
              <a:rPr lang="en-GB" sz="1000" dirty="0"/>
              <a:t>,0.00,0.00,0.00,0.00,0.00,0.00,0.00,0</a:t>
            </a:r>
          </a:p>
          <a:p>
            <a:r>
              <a:rPr lang="en-GB" sz="1000" dirty="0"/>
              <a:t>0,0.00,0.00,0.00,0.00,0.00,0.00,0.00,</a:t>
            </a:r>
            <a:r>
              <a:rPr lang="en-GB" sz="1000" dirty="0">
                <a:solidFill>
                  <a:srgbClr val="FF0000"/>
                </a:solidFill>
              </a:rPr>
              <a:t>0.03,0.17,0.17,0.17,0.17,0.24,0.72,0.99,0.99,0.99,1.00,0.25</a:t>
            </a:r>
            <a:r>
              <a:rPr lang="en-GB" sz="1000" dirty="0"/>
              <a:t>,0.00,0.00,0.00,0.00,0.00,0.00,0.00,0</a:t>
            </a:r>
          </a:p>
          <a:p>
            <a:r>
              <a:rPr lang="en-GB" sz="1000" dirty="0"/>
              <a:t>0,0.00,0.00,0.00,0.00,0.00,0.00,0.00,</a:t>
            </a:r>
            <a:r>
              <a:rPr lang="en-GB" sz="1000" dirty="0">
                <a:solidFill>
                  <a:srgbClr val="FF0000"/>
                </a:solidFill>
              </a:rPr>
              <a:t>0.79,0.99,0.99,0.99,0.99,0.99,0.99,0.99,0.99,0.99,0.73,0.06</a:t>
            </a:r>
            <a:r>
              <a:rPr lang="en-GB" sz="1000" dirty="0"/>
              <a:t>,0.00,0.00,0.00,0.00,0.00,0.00,0.00,0</a:t>
            </a:r>
          </a:p>
          <a:p>
            <a:r>
              <a:rPr lang="en-GB" sz="1000" dirty="0"/>
              <a:t>0,0.00,0.00,0.00,0.00,0.00,0.00,0.00,</a:t>
            </a:r>
            <a:r>
              <a:rPr lang="en-GB" sz="1000" dirty="0">
                <a:solidFill>
                  <a:srgbClr val="FF0000"/>
                </a:solidFill>
              </a:rPr>
              <a:t>0.91,0.97,0.99,0.99,0.99,0.99,0.99,0.99,0.99,0.75,0.04</a:t>
            </a:r>
            <a:r>
              <a:rPr lang="en-GB" sz="1000" dirty="0"/>
              <a:t>,0.00,0.00,0.00,0.00,0.00,0.00,0.00,0.00,0</a:t>
            </a:r>
          </a:p>
          <a:p>
            <a:r>
              <a:rPr lang="en-GB" sz="1000" dirty="0"/>
              <a:t>0,0.00,0.00,0.00,0.00,0.00,0.00,0.00,0.00,</a:t>
            </a:r>
            <a:r>
              <a:rPr lang="en-GB" sz="1000" dirty="0">
                <a:solidFill>
                  <a:srgbClr val="FF0000"/>
                </a:solidFill>
              </a:rPr>
              <a:t>0.25,0.71,0.91,0.99,0.99,0.99,0.99,0.72,0.05</a:t>
            </a:r>
            <a:r>
              <a:rPr lang="en-GB" sz="1000" dirty="0"/>
              <a:t>,0.00,0.00,0.00,0.00,0.00,0.00,0.00,0.00,0.00,0</a:t>
            </a:r>
          </a:p>
          <a:p>
            <a:r>
              <a:rPr lang="en-GB" sz="1000" dirty="0"/>
              <a:t>0,0.00,0.00,0.00,0.00,0.00,0.00,0.00,0.00,0.00,0.00,</a:t>
            </a:r>
            <a:r>
              <a:rPr lang="en-GB" sz="1000" dirty="0">
                <a:solidFill>
                  <a:srgbClr val="FF0000"/>
                </a:solidFill>
              </a:rPr>
              <a:t>0.22,0.58,0.58,0.58,0.37,0.05</a:t>
            </a:r>
            <a:r>
              <a:rPr lang="en-GB" sz="1000" dirty="0"/>
              <a:t>,0.00,0.00,0.00,0.00,0.00,0.00,0.00,0.00,0.00,0.00,0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p:txBody>
      </p:sp>
    </p:spTree>
    <p:extLst>
      <p:ext uri="{BB962C8B-B14F-4D97-AF65-F5344CB8AC3E}">
        <p14:creationId xmlns:p14="http://schemas.microsoft.com/office/powerpoint/2010/main" val="31530492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1987082" cy="369332"/>
          </a:xfrm>
          <a:prstGeom prst="rect">
            <a:avLst/>
          </a:prstGeom>
          <a:noFill/>
        </p:spPr>
        <p:txBody>
          <a:bodyPr wrap="none" rtlCol="0">
            <a:spAutoFit/>
          </a:bodyPr>
          <a:lstStyle/>
          <a:p>
            <a:r>
              <a:rPr lang="en-GB" dirty="0"/>
              <a:t>S(Inputs x Weights)</a:t>
            </a:r>
          </a:p>
        </p:txBody>
      </p:sp>
      <p:sp>
        <p:nvSpPr>
          <p:cNvPr id="24" name="TextBox 23">
            <a:extLst>
              <a:ext uri="{FF2B5EF4-FFF2-40B4-BE49-F238E27FC236}">
                <a16:creationId xmlns:a16="http://schemas.microsoft.com/office/drawing/2014/main" id="{7B0727E0-4195-4B6D-AEBF-605DA7878F12}"/>
              </a:ext>
            </a:extLst>
          </p:cNvPr>
          <p:cNvSpPr txBox="1"/>
          <p:nvPr/>
        </p:nvSpPr>
        <p:spPr>
          <a:xfrm>
            <a:off x="3078253" y="5126528"/>
            <a:ext cx="855362" cy="923330"/>
          </a:xfrm>
          <a:prstGeom prst="rect">
            <a:avLst/>
          </a:prstGeom>
          <a:noFill/>
        </p:spPr>
        <p:txBody>
          <a:bodyPr wrap="none" rtlCol="0">
            <a:spAutoFit/>
          </a:bodyPr>
          <a:lstStyle/>
          <a:p>
            <a:r>
              <a:rPr lang="en-GB" dirty="0"/>
              <a:t>Inputs</a:t>
            </a:r>
          </a:p>
          <a:p>
            <a:pPr algn="ctr"/>
            <a:r>
              <a:rPr lang="en-GB" dirty="0"/>
              <a:t>&amp;</a:t>
            </a:r>
          </a:p>
          <a:p>
            <a:r>
              <a:rPr lang="en-GB" dirty="0"/>
              <a:t>Weight</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
        <p:nvSpPr>
          <p:cNvPr id="4" name="TextBox 3">
            <a:extLst>
              <a:ext uri="{FF2B5EF4-FFF2-40B4-BE49-F238E27FC236}">
                <a16:creationId xmlns:a16="http://schemas.microsoft.com/office/drawing/2014/main" id="{47719207-A27B-4EDF-B6F3-3A1D27FD669A}"/>
              </a:ext>
            </a:extLst>
          </p:cNvPr>
          <p:cNvSpPr txBox="1"/>
          <p:nvPr/>
        </p:nvSpPr>
        <p:spPr>
          <a:xfrm>
            <a:off x="2497090" y="6197802"/>
            <a:ext cx="7197819" cy="369332"/>
          </a:xfrm>
          <a:prstGeom prst="rect">
            <a:avLst/>
          </a:prstGeom>
          <a:noFill/>
        </p:spPr>
        <p:txBody>
          <a:bodyPr wrap="square" rtlCol="0">
            <a:spAutoFit/>
          </a:bodyPr>
          <a:lstStyle/>
          <a:p>
            <a:r>
              <a:rPr lang="en-GB" i="1" dirty="0"/>
              <a:t>A neurone will only fire if it receives enough input to overcome a </a:t>
            </a:r>
            <a:r>
              <a:rPr lang="en-GB" b="1" i="1" dirty="0"/>
              <a:t>threshold</a:t>
            </a:r>
            <a:r>
              <a:rPr lang="en-GB" i="1" dirty="0"/>
              <a:t>.</a:t>
            </a:r>
          </a:p>
        </p:txBody>
      </p:sp>
      <p:pic>
        <p:nvPicPr>
          <p:cNvPr id="26" name="Content Placeholder 4">
            <a:extLst>
              <a:ext uri="{FF2B5EF4-FFF2-40B4-BE49-F238E27FC236}">
                <a16:creationId xmlns:a16="http://schemas.microsoft.com/office/drawing/2014/main" id="{2E770F4E-2663-480B-A4A3-BD13039C504F}"/>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7" name="Content Placeholder 4">
            <a:extLst>
              <a:ext uri="{FF2B5EF4-FFF2-40B4-BE49-F238E27FC236}">
                <a16:creationId xmlns:a16="http://schemas.microsoft.com/office/drawing/2014/main" id="{73A11EE0-2C87-4B7E-AF62-94E6FB89F42E}"/>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42371311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3133422" cy="369332"/>
          </a:xfrm>
          <a:prstGeom prst="rect">
            <a:avLst/>
          </a:prstGeom>
          <a:noFill/>
        </p:spPr>
        <p:txBody>
          <a:bodyPr wrap="none" rtlCol="0">
            <a:spAutoFit/>
          </a:bodyPr>
          <a:lstStyle/>
          <a:p>
            <a:r>
              <a:rPr lang="en-GB" dirty="0"/>
              <a:t>S((Inputs x Weights)-Threshold)</a:t>
            </a:r>
          </a:p>
        </p:txBody>
      </p:sp>
      <p:sp>
        <p:nvSpPr>
          <p:cNvPr id="24" name="TextBox 23">
            <a:extLst>
              <a:ext uri="{FF2B5EF4-FFF2-40B4-BE49-F238E27FC236}">
                <a16:creationId xmlns:a16="http://schemas.microsoft.com/office/drawing/2014/main" id="{7B0727E0-4195-4B6D-AEBF-605DA7878F12}"/>
              </a:ext>
            </a:extLst>
          </p:cNvPr>
          <p:cNvSpPr txBox="1"/>
          <p:nvPr/>
        </p:nvSpPr>
        <p:spPr>
          <a:xfrm>
            <a:off x="3078253" y="5126528"/>
            <a:ext cx="855362" cy="923330"/>
          </a:xfrm>
          <a:prstGeom prst="rect">
            <a:avLst/>
          </a:prstGeom>
          <a:noFill/>
        </p:spPr>
        <p:txBody>
          <a:bodyPr wrap="none" rtlCol="0">
            <a:spAutoFit/>
          </a:bodyPr>
          <a:lstStyle/>
          <a:p>
            <a:r>
              <a:rPr lang="en-GB" dirty="0"/>
              <a:t>Inputs</a:t>
            </a:r>
          </a:p>
          <a:p>
            <a:pPr algn="ctr"/>
            <a:r>
              <a:rPr lang="en-GB" dirty="0"/>
              <a:t>&amp;</a:t>
            </a:r>
          </a:p>
          <a:p>
            <a:r>
              <a:rPr lang="en-GB" dirty="0"/>
              <a:t>Weight</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
        <p:nvSpPr>
          <p:cNvPr id="4" name="TextBox 3">
            <a:extLst>
              <a:ext uri="{FF2B5EF4-FFF2-40B4-BE49-F238E27FC236}">
                <a16:creationId xmlns:a16="http://schemas.microsoft.com/office/drawing/2014/main" id="{47719207-A27B-4EDF-B6F3-3A1D27FD669A}"/>
              </a:ext>
            </a:extLst>
          </p:cNvPr>
          <p:cNvSpPr txBox="1"/>
          <p:nvPr/>
        </p:nvSpPr>
        <p:spPr>
          <a:xfrm>
            <a:off x="2497090" y="6197802"/>
            <a:ext cx="7197819" cy="369332"/>
          </a:xfrm>
          <a:prstGeom prst="rect">
            <a:avLst/>
          </a:prstGeom>
          <a:noFill/>
        </p:spPr>
        <p:txBody>
          <a:bodyPr wrap="square" rtlCol="0">
            <a:spAutoFit/>
          </a:bodyPr>
          <a:lstStyle/>
          <a:p>
            <a:r>
              <a:rPr lang="en-GB" i="1" dirty="0"/>
              <a:t>A neurone will only fire if it receives enough input to overcome a </a:t>
            </a:r>
            <a:r>
              <a:rPr lang="en-GB" b="1" i="1" dirty="0"/>
              <a:t>threshold</a:t>
            </a:r>
            <a:r>
              <a:rPr lang="en-GB" i="1" dirty="0"/>
              <a:t>.</a:t>
            </a:r>
          </a:p>
        </p:txBody>
      </p:sp>
      <p:pic>
        <p:nvPicPr>
          <p:cNvPr id="26" name="Content Placeholder 4">
            <a:extLst>
              <a:ext uri="{FF2B5EF4-FFF2-40B4-BE49-F238E27FC236}">
                <a16:creationId xmlns:a16="http://schemas.microsoft.com/office/drawing/2014/main" id="{B162B4A5-09B4-4B21-B022-94BBFC200DE1}"/>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7" name="Content Placeholder 4">
            <a:extLst>
              <a:ext uri="{FF2B5EF4-FFF2-40B4-BE49-F238E27FC236}">
                <a16:creationId xmlns:a16="http://schemas.microsoft.com/office/drawing/2014/main" id="{57E2C28E-B6D0-400F-9A3A-6512BF9DE32A}"/>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17919290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465F88-64A0-45F6-BFCE-0D3D81423013}"/>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71059" y="2225058"/>
            <a:ext cx="4321175" cy="2322513"/>
          </a:xfrm>
        </p:spPr>
      </p:pic>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3133422" cy="369332"/>
          </a:xfrm>
          <a:prstGeom prst="rect">
            <a:avLst/>
          </a:prstGeom>
          <a:noFill/>
        </p:spPr>
        <p:txBody>
          <a:bodyPr wrap="none" rtlCol="0">
            <a:spAutoFit/>
          </a:bodyPr>
          <a:lstStyle/>
          <a:p>
            <a:r>
              <a:rPr lang="en-GB" dirty="0"/>
              <a:t>S((Inputs x Weights)-Threshold)</a:t>
            </a:r>
          </a:p>
        </p:txBody>
      </p:sp>
      <p:sp>
        <p:nvSpPr>
          <p:cNvPr id="24" name="TextBox 23">
            <a:extLst>
              <a:ext uri="{FF2B5EF4-FFF2-40B4-BE49-F238E27FC236}">
                <a16:creationId xmlns:a16="http://schemas.microsoft.com/office/drawing/2014/main" id="{7B0727E0-4195-4B6D-AEBF-605DA7878F12}"/>
              </a:ext>
            </a:extLst>
          </p:cNvPr>
          <p:cNvSpPr txBox="1"/>
          <p:nvPr/>
        </p:nvSpPr>
        <p:spPr>
          <a:xfrm>
            <a:off x="3080167" y="5101361"/>
            <a:ext cx="855362" cy="923330"/>
          </a:xfrm>
          <a:prstGeom prst="rect">
            <a:avLst/>
          </a:prstGeom>
          <a:noFill/>
        </p:spPr>
        <p:txBody>
          <a:bodyPr wrap="none" rtlCol="0">
            <a:spAutoFit/>
          </a:bodyPr>
          <a:lstStyle/>
          <a:p>
            <a:r>
              <a:rPr lang="en-GB" dirty="0"/>
              <a:t>Inputs</a:t>
            </a:r>
          </a:p>
          <a:p>
            <a:pPr algn="ctr"/>
            <a:r>
              <a:rPr lang="en-GB" dirty="0"/>
              <a:t>&amp;</a:t>
            </a:r>
          </a:p>
          <a:p>
            <a:r>
              <a:rPr lang="en-GB" dirty="0"/>
              <a:t>Weight</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
        <p:nvSpPr>
          <p:cNvPr id="5" name="TextBox 4">
            <a:extLst>
              <a:ext uri="{FF2B5EF4-FFF2-40B4-BE49-F238E27FC236}">
                <a16:creationId xmlns:a16="http://schemas.microsoft.com/office/drawing/2014/main" id="{3217D082-FD22-4A3E-84D2-D4C6FC430D03}"/>
              </a:ext>
            </a:extLst>
          </p:cNvPr>
          <p:cNvSpPr txBox="1"/>
          <p:nvPr/>
        </p:nvSpPr>
        <p:spPr>
          <a:xfrm>
            <a:off x="824741" y="2291236"/>
            <a:ext cx="763351" cy="369332"/>
          </a:xfrm>
          <a:prstGeom prst="rect">
            <a:avLst/>
          </a:prstGeom>
          <a:noFill/>
        </p:spPr>
        <p:txBody>
          <a:bodyPr wrap="none" rtlCol="0">
            <a:spAutoFit/>
          </a:bodyPr>
          <a:lstStyle/>
          <a:p>
            <a:r>
              <a:rPr lang="en-GB" dirty="0"/>
              <a:t>Input</a:t>
            </a:r>
            <a:r>
              <a:rPr lang="en-GB" baseline="-25000" dirty="0"/>
              <a:t>1</a:t>
            </a:r>
          </a:p>
        </p:txBody>
      </p:sp>
      <p:sp>
        <p:nvSpPr>
          <p:cNvPr id="26" name="TextBox 25">
            <a:extLst>
              <a:ext uri="{FF2B5EF4-FFF2-40B4-BE49-F238E27FC236}">
                <a16:creationId xmlns:a16="http://schemas.microsoft.com/office/drawing/2014/main" id="{8C326DA3-C0D1-460E-BC15-DD2B6081C6FD}"/>
              </a:ext>
            </a:extLst>
          </p:cNvPr>
          <p:cNvSpPr txBox="1"/>
          <p:nvPr/>
        </p:nvSpPr>
        <p:spPr>
          <a:xfrm>
            <a:off x="712188" y="3256403"/>
            <a:ext cx="763351" cy="369332"/>
          </a:xfrm>
          <a:prstGeom prst="rect">
            <a:avLst/>
          </a:prstGeom>
          <a:noFill/>
        </p:spPr>
        <p:txBody>
          <a:bodyPr wrap="none" rtlCol="0">
            <a:spAutoFit/>
          </a:bodyPr>
          <a:lstStyle/>
          <a:p>
            <a:r>
              <a:rPr lang="en-GB" dirty="0"/>
              <a:t>Input</a:t>
            </a:r>
            <a:r>
              <a:rPr lang="en-GB" baseline="-25000" dirty="0"/>
              <a:t>2</a:t>
            </a:r>
          </a:p>
        </p:txBody>
      </p:sp>
      <p:sp>
        <p:nvSpPr>
          <p:cNvPr id="27" name="TextBox 26">
            <a:extLst>
              <a:ext uri="{FF2B5EF4-FFF2-40B4-BE49-F238E27FC236}">
                <a16:creationId xmlns:a16="http://schemas.microsoft.com/office/drawing/2014/main" id="{AE94DC37-C0FB-447E-89B0-9B08AAEC99DD}"/>
              </a:ext>
            </a:extLst>
          </p:cNvPr>
          <p:cNvSpPr txBox="1"/>
          <p:nvPr/>
        </p:nvSpPr>
        <p:spPr>
          <a:xfrm>
            <a:off x="712189" y="4138353"/>
            <a:ext cx="763351" cy="369332"/>
          </a:xfrm>
          <a:prstGeom prst="rect">
            <a:avLst/>
          </a:prstGeom>
          <a:noFill/>
        </p:spPr>
        <p:txBody>
          <a:bodyPr wrap="none" rtlCol="0">
            <a:spAutoFit/>
          </a:bodyPr>
          <a:lstStyle/>
          <a:p>
            <a:r>
              <a:rPr lang="en-GB" dirty="0"/>
              <a:t>Input</a:t>
            </a:r>
            <a:r>
              <a:rPr lang="en-GB" baseline="-25000" dirty="0"/>
              <a:t>3</a:t>
            </a:r>
          </a:p>
        </p:txBody>
      </p:sp>
      <p:sp>
        <p:nvSpPr>
          <p:cNvPr id="28" name="TextBox 27">
            <a:extLst>
              <a:ext uri="{FF2B5EF4-FFF2-40B4-BE49-F238E27FC236}">
                <a16:creationId xmlns:a16="http://schemas.microsoft.com/office/drawing/2014/main" id="{313A2B3B-A442-4D3C-B86E-0301CB1BD738}"/>
              </a:ext>
            </a:extLst>
          </p:cNvPr>
          <p:cNvSpPr txBox="1"/>
          <p:nvPr/>
        </p:nvSpPr>
        <p:spPr>
          <a:xfrm>
            <a:off x="2422424" y="2588631"/>
            <a:ext cx="933910" cy="369332"/>
          </a:xfrm>
          <a:prstGeom prst="rect">
            <a:avLst/>
          </a:prstGeom>
          <a:noFill/>
        </p:spPr>
        <p:txBody>
          <a:bodyPr wrap="none" rtlCol="0">
            <a:spAutoFit/>
          </a:bodyPr>
          <a:lstStyle/>
          <a:p>
            <a:r>
              <a:rPr lang="en-GB" dirty="0"/>
              <a:t>Weight</a:t>
            </a:r>
            <a:r>
              <a:rPr lang="en-GB" baseline="-25000" dirty="0"/>
              <a:t>1</a:t>
            </a:r>
          </a:p>
        </p:txBody>
      </p:sp>
      <p:sp>
        <p:nvSpPr>
          <p:cNvPr id="29" name="TextBox 28">
            <a:extLst>
              <a:ext uri="{FF2B5EF4-FFF2-40B4-BE49-F238E27FC236}">
                <a16:creationId xmlns:a16="http://schemas.microsoft.com/office/drawing/2014/main" id="{4CDB96AF-2EAF-4EB5-8D0A-E79033128934}"/>
              </a:ext>
            </a:extLst>
          </p:cNvPr>
          <p:cNvSpPr txBox="1"/>
          <p:nvPr/>
        </p:nvSpPr>
        <p:spPr>
          <a:xfrm>
            <a:off x="2422424" y="3271159"/>
            <a:ext cx="933910" cy="369332"/>
          </a:xfrm>
          <a:prstGeom prst="rect">
            <a:avLst/>
          </a:prstGeom>
          <a:noFill/>
        </p:spPr>
        <p:txBody>
          <a:bodyPr wrap="none" rtlCol="0">
            <a:spAutoFit/>
          </a:bodyPr>
          <a:lstStyle/>
          <a:p>
            <a:r>
              <a:rPr lang="en-GB" dirty="0"/>
              <a:t>Weight</a:t>
            </a:r>
            <a:r>
              <a:rPr lang="en-GB" baseline="-25000" dirty="0"/>
              <a:t>2</a:t>
            </a:r>
          </a:p>
        </p:txBody>
      </p:sp>
      <p:sp>
        <p:nvSpPr>
          <p:cNvPr id="30" name="TextBox 29">
            <a:extLst>
              <a:ext uri="{FF2B5EF4-FFF2-40B4-BE49-F238E27FC236}">
                <a16:creationId xmlns:a16="http://schemas.microsoft.com/office/drawing/2014/main" id="{4A4078E4-64FA-4ADC-A281-6DC8B80754A5}"/>
              </a:ext>
            </a:extLst>
          </p:cNvPr>
          <p:cNvSpPr txBox="1"/>
          <p:nvPr/>
        </p:nvSpPr>
        <p:spPr>
          <a:xfrm>
            <a:off x="2422424" y="3953687"/>
            <a:ext cx="933910" cy="369332"/>
          </a:xfrm>
          <a:prstGeom prst="rect">
            <a:avLst/>
          </a:prstGeom>
          <a:noFill/>
        </p:spPr>
        <p:txBody>
          <a:bodyPr wrap="none" rtlCol="0">
            <a:spAutoFit/>
          </a:bodyPr>
          <a:lstStyle/>
          <a:p>
            <a:r>
              <a:rPr lang="en-GB" dirty="0"/>
              <a:t>Weight</a:t>
            </a:r>
            <a:r>
              <a:rPr lang="en-GB" baseline="-25000" dirty="0"/>
              <a:t>3</a:t>
            </a:r>
          </a:p>
        </p:txBody>
      </p:sp>
      <p:cxnSp>
        <p:nvCxnSpPr>
          <p:cNvPr id="33" name="Straight Connector 32">
            <a:extLst>
              <a:ext uri="{FF2B5EF4-FFF2-40B4-BE49-F238E27FC236}">
                <a16:creationId xmlns:a16="http://schemas.microsoft.com/office/drawing/2014/main" id="{C6FE24BD-C94E-46C2-9F4F-EFEB9965D57E}"/>
              </a:ext>
            </a:extLst>
          </p:cNvPr>
          <p:cNvCxnSpPr>
            <a:cxnSpLocks/>
            <a:stCxn id="5" idx="3"/>
          </p:cNvCxnSpPr>
          <p:nvPr/>
        </p:nvCxnSpPr>
        <p:spPr>
          <a:xfrm>
            <a:off x="1588092" y="2475902"/>
            <a:ext cx="76082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0C0103-1022-46E8-82D8-2A6742660315}"/>
              </a:ext>
            </a:extLst>
          </p:cNvPr>
          <p:cNvCxnSpPr>
            <a:stCxn id="26" idx="3"/>
            <a:endCxn id="29" idx="1"/>
          </p:cNvCxnSpPr>
          <p:nvPr/>
        </p:nvCxnSpPr>
        <p:spPr>
          <a:xfrm>
            <a:off x="1475539" y="3441069"/>
            <a:ext cx="946885" cy="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60872D-839B-4C23-9041-FCD9201A9F4C}"/>
              </a:ext>
            </a:extLst>
          </p:cNvPr>
          <p:cNvCxnSpPr>
            <a:stCxn id="27" idx="3"/>
            <a:endCxn id="30" idx="1"/>
          </p:cNvCxnSpPr>
          <p:nvPr/>
        </p:nvCxnSpPr>
        <p:spPr>
          <a:xfrm flipV="1">
            <a:off x="1475540" y="4138353"/>
            <a:ext cx="946884"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4B039C-77E2-4C27-A00C-9BBE3CC6E78A}"/>
              </a:ext>
            </a:extLst>
          </p:cNvPr>
          <p:cNvCxnSpPr>
            <a:stCxn id="28" idx="3"/>
            <a:endCxn id="6" idx="1"/>
          </p:cNvCxnSpPr>
          <p:nvPr/>
        </p:nvCxnSpPr>
        <p:spPr>
          <a:xfrm>
            <a:off x="3356334" y="2773297"/>
            <a:ext cx="714725" cy="61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610DDDC-946F-4945-98BF-AC93E50445AB}"/>
              </a:ext>
            </a:extLst>
          </p:cNvPr>
          <p:cNvCxnSpPr>
            <a:stCxn id="29" idx="3"/>
            <a:endCxn id="6" idx="1"/>
          </p:cNvCxnSpPr>
          <p:nvPr/>
        </p:nvCxnSpPr>
        <p:spPr>
          <a:xfrm flipV="1">
            <a:off x="3356334" y="3386315"/>
            <a:ext cx="714725" cy="69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564093-7743-4333-A0A8-3C851E977152}"/>
              </a:ext>
            </a:extLst>
          </p:cNvPr>
          <p:cNvCxnSpPr>
            <a:stCxn id="30" idx="3"/>
            <a:endCxn id="6" idx="1"/>
          </p:cNvCxnSpPr>
          <p:nvPr/>
        </p:nvCxnSpPr>
        <p:spPr>
          <a:xfrm flipV="1">
            <a:off x="3356334" y="3386315"/>
            <a:ext cx="714725" cy="75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201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3A509F-4E38-4DD1-AFC0-9DEADE58D210}"/>
              </a:ext>
            </a:extLst>
          </p:cNvPr>
          <p:cNvSpPr>
            <a:spLocks noGrp="1"/>
          </p:cNvSpPr>
          <p:nvPr>
            <p:ph type="body" sz="quarter" idx="10"/>
          </p:nvPr>
        </p:nvSpPr>
        <p:spPr/>
        <p:txBody>
          <a:bodyPr/>
          <a:lstStyle/>
          <a:p>
            <a:endParaRPr lang="en-GB" dirty="0"/>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br>
              <a:rPr lang="en-US" dirty="0"/>
            </a:br>
            <a:r>
              <a:rPr lang="en-US" sz="3200" i="1" dirty="0"/>
              <a:t>AKA “perceptron”</a:t>
            </a:r>
            <a:endParaRPr lang="en-GB" sz="3200" i="1" dirty="0"/>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3133422" cy="369332"/>
          </a:xfrm>
          <a:prstGeom prst="rect">
            <a:avLst/>
          </a:prstGeom>
          <a:noFill/>
        </p:spPr>
        <p:txBody>
          <a:bodyPr wrap="none" rtlCol="0">
            <a:spAutoFit/>
          </a:bodyPr>
          <a:lstStyle/>
          <a:p>
            <a:r>
              <a:rPr lang="en-GB" dirty="0"/>
              <a:t>S((Inputs x Weights)-Threshold)</a:t>
            </a:r>
          </a:p>
        </p:txBody>
      </p:sp>
      <p:sp>
        <p:nvSpPr>
          <p:cNvPr id="24" name="TextBox 23">
            <a:extLst>
              <a:ext uri="{FF2B5EF4-FFF2-40B4-BE49-F238E27FC236}">
                <a16:creationId xmlns:a16="http://schemas.microsoft.com/office/drawing/2014/main" id="{7B0727E0-4195-4B6D-AEBF-605DA7878F12}"/>
              </a:ext>
            </a:extLst>
          </p:cNvPr>
          <p:cNvSpPr txBox="1"/>
          <p:nvPr/>
        </p:nvSpPr>
        <p:spPr>
          <a:xfrm>
            <a:off x="3080167" y="5101361"/>
            <a:ext cx="855362" cy="923330"/>
          </a:xfrm>
          <a:prstGeom prst="rect">
            <a:avLst/>
          </a:prstGeom>
          <a:noFill/>
        </p:spPr>
        <p:txBody>
          <a:bodyPr wrap="none" rtlCol="0">
            <a:spAutoFit/>
          </a:bodyPr>
          <a:lstStyle/>
          <a:p>
            <a:r>
              <a:rPr lang="en-GB" dirty="0"/>
              <a:t>Inputs</a:t>
            </a:r>
          </a:p>
          <a:p>
            <a:pPr algn="ctr"/>
            <a:r>
              <a:rPr lang="en-GB" dirty="0"/>
              <a:t>&amp;</a:t>
            </a:r>
          </a:p>
          <a:p>
            <a:r>
              <a:rPr lang="en-GB" dirty="0"/>
              <a:t>Weight</a:t>
            </a:r>
          </a:p>
        </p:txBody>
      </p:sp>
      <p:sp>
        <p:nvSpPr>
          <p:cNvPr id="5" name="TextBox 4">
            <a:extLst>
              <a:ext uri="{FF2B5EF4-FFF2-40B4-BE49-F238E27FC236}">
                <a16:creationId xmlns:a16="http://schemas.microsoft.com/office/drawing/2014/main" id="{3217D082-FD22-4A3E-84D2-D4C6FC430D03}"/>
              </a:ext>
            </a:extLst>
          </p:cNvPr>
          <p:cNvSpPr txBox="1"/>
          <p:nvPr/>
        </p:nvSpPr>
        <p:spPr>
          <a:xfrm>
            <a:off x="824741" y="2291236"/>
            <a:ext cx="763351" cy="369332"/>
          </a:xfrm>
          <a:prstGeom prst="rect">
            <a:avLst/>
          </a:prstGeom>
          <a:noFill/>
        </p:spPr>
        <p:txBody>
          <a:bodyPr wrap="none" rtlCol="0">
            <a:spAutoFit/>
          </a:bodyPr>
          <a:lstStyle/>
          <a:p>
            <a:r>
              <a:rPr lang="en-GB" dirty="0"/>
              <a:t>Input</a:t>
            </a:r>
            <a:r>
              <a:rPr lang="en-GB" baseline="-25000" dirty="0"/>
              <a:t>1</a:t>
            </a:r>
          </a:p>
        </p:txBody>
      </p:sp>
      <p:sp>
        <p:nvSpPr>
          <p:cNvPr id="26" name="TextBox 25">
            <a:extLst>
              <a:ext uri="{FF2B5EF4-FFF2-40B4-BE49-F238E27FC236}">
                <a16:creationId xmlns:a16="http://schemas.microsoft.com/office/drawing/2014/main" id="{8C326DA3-C0D1-460E-BC15-DD2B6081C6FD}"/>
              </a:ext>
            </a:extLst>
          </p:cNvPr>
          <p:cNvSpPr txBox="1"/>
          <p:nvPr/>
        </p:nvSpPr>
        <p:spPr>
          <a:xfrm>
            <a:off x="712188" y="3256403"/>
            <a:ext cx="763351" cy="369332"/>
          </a:xfrm>
          <a:prstGeom prst="rect">
            <a:avLst/>
          </a:prstGeom>
          <a:noFill/>
        </p:spPr>
        <p:txBody>
          <a:bodyPr wrap="none" rtlCol="0">
            <a:spAutoFit/>
          </a:bodyPr>
          <a:lstStyle/>
          <a:p>
            <a:r>
              <a:rPr lang="en-GB" dirty="0"/>
              <a:t>Input</a:t>
            </a:r>
            <a:r>
              <a:rPr lang="en-GB" baseline="-25000" dirty="0"/>
              <a:t>2</a:t>
            </a:r>
          </a:p>
        </p:txBody>
      </p:sp>
      <p:sp>
        <p:nvSpPr>
          <p:cNvPr id="27" name="TextBox 26">
            <a:extLst>
              <a:ext uri="{FF2B5EF4-FFF2-40B4-BE49-F238E27FC236}">
                <a16:creationId xmlns:a16="http://schemas.microsoft.com/office/drawing/2014/main" id="{AE94DC37-C0FB-447E-89B0-9B08AAEC99DD}"/>
              </a:ext>
            </a:extLst>
          </p:cNvPr>
          <p:cNvSpPr txBox="1"/>
          <p:nvPr/>
        </p:nvSpPr>
        <p:spPr>
          <a:xfrm>
            <a:off x="712189" y="4138353"/>
            <a:ext cx="763351" cy="369332"/>
          </a:xfrm>
          <a:prstGeom prst="rect">
            <a:avLst/>
          </a:prstGeom>
          <a:noFill/>
        </p:spPr>
        <p:txBody>
          <a:bodyPr wrap="none" rtlCol="0">
            <a:spAutoFit/>
          </a:bodyPr>
          <a:lstStyle/>
          <a:p>
            <a:r>
              <a:rPr lang="en-GB" dirty="0"/>
              <a:t>Input</a:t>
            </a:r>
            <a:r>
              <a:rPr lang="en-GB" baseline="-25000" dirty="0"/>
              <a:t>3</a:t>
            </a:r>
          </a:p>
        </p:txBody>
      </p:sp>
      <p:sp>
        <p:nvSpPr>
          <p:cNvPr id="28" name="TextBox 27">
            <a:extLst>
              <a:ext uri="{FF2B5EF4-FFF2-40B4-BE49-F238E27FC236}">
                <a16:creationId xmlns:a16="http://schemas.microsoft.com/office/drawing/2014/main" id="{313A2B3B-A442-4D3C-B86E-0301CB1BD738}"/>
              </a:ext>
            </a:extLst>
          </p:cNvPr>
          <p:cNvSpPr txBox="1"/>
          <p:nvPr/>
        </p:nvSpPr>
        <p:spPr>
          <a:xfrm>
            <a:off x="2422424" y="2588631"/>
            <a:ext cx="933910" cy="369332"/>
          </a:xfrm>
          <a:prstGeom prst="rect">
            <a:avLst/>
          </a:prstGeom>
          <a:noFill/>
        </p:spPr>
        <p:txBody>
          <a:bodyPr wrap="none" rtlCol="0">
            <a:spAutoFit/>
          </a:bodyPr>
          <a:lstStyle/>
          <a:p>
            <a:r>
              <a:rPr lang="en-GB" dirty="0"/>
              <a:t>Weight</a:t>
            </a:r>
            <a:r>
              <a:rPr lang="en-GB" baseline="-25000" dirty="0"/>
              <a:t>1</a:t>
            </a:r>
          </a:p>
        </p:txBody>
      </p:sp>
      <p:sp>
        <p:nvSpPr>
          <p:cNvPr id="29" name="TextBox 28">
            <a:extLst>
              <a:ext uri="{FF2B5EF4-FFF2-40B4-BE49-F238E27FC236}">
                <a16:creationId xmlns:a16="http://schemas.microsoft.com/office/drawing/2014/main" id="{4CDB96AF-2EAF-4EB5-8D0A-E79033128934}"/>
              </a:ext>
            </a:extLst>
          </p:cNvPr>
          <p:cNvSpPr txBox="1"/>
          <p:nvPr/>
        </p:nvSpPr>
        <p:spPr>
          <a:xfrm>
            <a:off x="2422424" y="3271159"/>
            <a:ext cx="933910" cy="369332"/>
          </a:xfrm>
          <a:prstGeom prst="rect">
            <a:avLst/>
          </a:prstGeom>
          <a:noFill/>
        </p:spPr>
        <p:txBody>
          <a:bodyPr wrap="none" rtlCol="0">
            <a:spAutoFit/>
          </a:bodyPr>
          <a:lstStyle/>
          <a:p>
            <a:r>
              <a:rPr lang="en-GB" dirty="0"/>
              <a:t>Weight</a:t>
            </a:r>
            <a:r>
              <a:rPr lang="en-GB" baseline="-25000" dirty="0"/>
              <a:t>2</a:t>
            </a:r>
          </a:p>
        </p:txBody>
      </p:sp>
      <p:sp>
        <p:nvSpPr>
          <p:cNvPr id="30" name="TextBox 29">
            <a:extLst>
              <a:ext uri="{FF2B5EF4-FFF2-40B4-BE49-F238E27FC236}">
                <a16:creationId xmlns:a16="http://schemas.microsoft.com/office/drawing/2014/main" id="{4A4078E4-64FA-4ADC-A281-6DC8B80754A5}"/>
              </a:ext>
            </a:extLst>
          </p:cNvPr>
          <p:cNvSpPr txBox="1"/>
          <p:nvPr/>
        </p:nvSpPr>
        <p:spPr>
          <a:xfrm>
            <a:off x="2422424" y="3953687"/>
            <a:ext cx="933910" cy="369332"/>
          </a:xfrm>
          <a:prstGeom prst="rect">
            <a:avLst/>
          </a:prstGeom>
          <a:noFill/>
        </p:spPr>
        <p:txBody>
          <a:bodyPr wrap="none" rtlCol="0">
            <a:spAutoFit/>
          </a:bodyPr>
          <a:lstStyle/>
          <a:p>
            <a:r>
              <a:rPr lang="en-GB" dirty="0"/>
              <a:t>Weight</a:t>
            </a:r>
            <a:r>
              <a:rPr lang="en-GB" baseline="-25000" dirty="0"/>
              <a:t>3</a:t>
            </a:r>
          </a:p>
        </p:txBody>
      </p:sp>
      <p:cxnSp>
        <p:nvCxnSpPr>
          <p:cNvPr id="33" name="Straight Connector 32">
            <a:extLst>
              <a:ext uri="{FF2B5EF4-FFF2-40B4-BE49-F238E27FC236}">
                <a16:creationId xmlns:a16="http://schemas.microsoft.com/office/drawing/2014/main" id="{C6FE24BD-C94E-46C2-9F4F-EFEB9965D57E}"/>
              </a:ext>
            </a:extLst>
          </p:cNvPr>
          <p:cNvCxnSpPr>
            <a:cxnSpLocks/>
            <a:stCxn id="5" idx="3"/>
          </p:cNvCxnSpPr>
          <p:nvPr/>
        </p:nvCxnSpPr>
        <p:spPr>
          <a:xfrm>
            <a:off x="1588092" y="2475902"/>
            <a:ext cx="760825"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0C0103-1022-46E8-82D8-2A6742660315}"/>
              </a:ext>
            </a:extLst>
          </p:cNvPr>
          <p:cNvCxnSpPr>
            <a:stCxn id="26" idx="3"/>
            <a:endCxn id="29" idx="1"/>
          </p:cNvCxnSpPr>
          <p:nvPr/>
        </p:nvCxnSpPr>
        <p:spPr>
          <a:xfrm>
            <a:off x="1475539" y="3441069"/>
            <a:ext cx="946885" cy="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560872D-839B-4C23-9041-FCD9201A9F4C}"/>
              </a:ext>
            </a:extLst>
          </p:cNvPr>
          <p:cNvCxnSpPr>
            <a:stCxn id="27" idx="3"/>
            <a:endCxn id="30" idx="1"/>
          </p:cNvCxnSpPr>
          <p:nvPr/>
        </p:nvCxnSpPr>
        <p:spPr>
          <a:xfrm flipV="1">
            <a:off x="1475540" y="4138353"/>
            <a:ext cx="946884"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4B039C-77E2-4C27-A00C-9BBE3CC6E78A}"/>
              </a:ext>
            </a:extLst>
          </p:cNvPr>
          <p:cNvCxnSpPr>
            <a:cxnSpLocks/>
            <a:stCxn id="28" idx="3"/>
          </p:cNvCxnSpPr>
          <p:nvPr/>
        </p:nvCxnSpPr>
        <p:spPr>
          <a:xfrm>
            <a:off x="3356334" y="2773297"/>
            <a:ext cx="579195" cy="48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610DDDC-946F-4945-98BF-AC93E50445AB}"/>
              </a:ext>
            </a:extLst>
          </p:cNvPr>
          <p:cNvCxnSpPr>
            <a:cxnSpLocks/>
            <a:stCxn id="29" idx="3"/>
          </p:cNvCxnSpPr>
          <p:nvPr/>
        </p:nvCxnSpPr>
        <p:spPr>
          <a:xfrm flipV="1">
            <a:off x="3356334" y="3256403"/>
            <a:ext cx="579195" cy="199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564093-7743-4333-A0A8-3C851E977152}"/>
              </a:ext>
            </a:extLst>
          </p:cNvPr>
          <p:cNvCxnSpPr>
            <a:cxnSpLocks/>
            <a:stCxn id="30" idx="3"/>
          </p:cNvCxnSpPr>
          <p:nvPr/>
        </p:nvCxnSpPr>
        <p:spPr>
          <a:xfrm flipV="1">
            <a:off x="3356334" y="3256403"/>
            <a:ext cx="579195" cy="881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B78EF7B-1CAB-4BAE-9F93-8CC0AB18AA54}"/>
                  </a:ext>
                </a:extLst>
              </p:cNvPr>
              <p:cNvSpPr txBox="1"/>
              <p:nvPr/>
            </p:nvSpPr>
            <p:spPr>
              <a:xfrm>
                <a:off x="4021372" y="2947220"/>
                <a:ext cx="5290408" cy="670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d>
                            <m:dPr>
                              <m:ctrlPr>
                                <a:rPr lang="en-GB" b="0" i="1" smtClean="0">
                                  <a:latin typeface="Cambria Math" panose="02040503050406030204" pitchFamily="18" charset="0"/>
                                </a:rPr>
                              </m:ctrlPr>
                            </m:dPr>
                            <m:e>
                              <m:r>
                                <a:rPr lang="en-GB" b="0" i="1" smtClean="0">
                                  <a:latin typeface="Cambria Math" panose="02040503050406030204" pitchFamily="18" charset="0"/>
                                </a:rPr>
                                <m:t>𝐼𝑛𝑝𝑢𝑡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𝑤𝑒𝑖𝑔h𝑡𝑠</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𝑇h𝑟𝑒𝑠h𝑜𝑙𝑑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𝑂𝑢𝑡𝑝𝑢𝑡</m:t>
                          </m:r>
                        </m:e>
                      </m:nary>
                    </m:oMath>
                  </m:oMathPara>
                </a14:m>
                <a:endParaRPr lang="en-GB" dirty="0"/>
              </a:p>
            </p:txBody>
          </p:sp>
        </mc:Choice>
        <mc:Fallback xmlns="">
          <p:sp>
            <p:nvSpPr>
              <p:cNvPr id="8" name="TextBox 7">
                <a:extLst>
                  <a:ext uri="{FF2B5EF4-FFF2-40B4-BE49-F238E27FC236}">
                    <a16:creationId xmlns:a16="http://schemas.microsoft.com/office/drawing/2014/main" id="{EB78EF7B-1CAB-4BAE-9F93-8CC0AB18AA54}"/>
                  </a:ext>
                </a:extLst>
              </p:cNvPr>
              <p:cNvSpPr txBox="1">
                <a:spLocks noRot="1" noChangeAspect="1" noMove="1" noResize="1" noEditPoints="1" noAdjustHandles="1" noChangeArrowheads="1" noChangeShapeType="1" noTextEdit="1"/>
              </p:cNvSpPr>
              <p:nvPr/>
            </p:nvSpPr>
            <p:spPr>
              <a:xfrm>
                <a:off x="4021372" y="2947220"/>
                <a:ext cx="5290408" cy="670761"/>
              </a:xfrm>
              <a:prstGeom prst="rect">
                <a:avLst/>
              </a:prstGeom>
              <a:blipFill>
                <a:blip r:embed="rId2"/>
                <a:stretch>
                  <a:fillRect/>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D33E9E32-7AF5-47E0-8B9E-8A0D6F66021E}"/>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Tree>
    <p:extLst>
      <p:ext uri="{BB962C8B-B14F-4D97-AF65-F5344CB8AC3E}">
        <p14:creationId xmlns:p14="http://schemas.microsoft.com/office/powerpoint/2010/main" val="22484225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Artificial Neural Networks</a:t>
            </a:r>
            <a:endParaRPr lang="en-GB" dirty="0"/>
          </a:p>
        </p:txBody>
      </p:sp>
      <p:sp>
        <p:nvSpPr>
          <p:cNvPr id="6" name="TextBox 5">
            <a:extLst>
              <a:ext uri="{FF2B5EF4-FFF2-40B4-BE49-F238E27FC236}">
                <a16:creationId xmlns:a16="http://schemas.microsoft.com/office/drawing/2014/main" id="{CF2257CA-2A8A-47EB-8745-9D5FB6371CB3}"/>
              </a:ext>
            </a:extLst>
          </p:cNvPr>
          <p:cNvSpPr txBox="1"/>
          <p:nvPr/>
        </p:nvSpPr>
        <p:spPr>
          <a:xfrm>
            <a:off x="416689" y="1921396"/>
            <a:ext cx="3171463" cy="2862322"/>
          </a:xfrm>
          <a:prstGeom prst="rect">
            <a:avLst/>
          </a:prstGeom>
          <a:noFill/>
        </p:spPr>
        <p:txBody>
          <a:bodyPr wrap="square" rtlCol="0">
            <a:spAutoFit/>
          </a:bodyPr>
          <a:lstStyle/>
          <a:p>
            <a:r>
              <a:rPr lang="en-US" dirty="0"/>
              <a:t>ANNs are at their heart a mathematical model of a biological neural network.</a:t>
            </a:r>
          </a:p>
          <a:p>
            <a:endParaRPr lang="en-US" dirty="0"/>
          </a:p>
          <a:p>
            <a:r>
              <a:rPr lang="en-US" dirty="0"/>
              <a:t>Key Elements:</a:t>
            </a:r>
          </a:p>
          <a:p>
            <a:pPr marL="285750" indent="-285750">
              <a:buFont typeface="Arial" panose="020B0604020202020204" pitchFamily="34" charset="0"/>
              <a:buChar char="•"/>
            </a:pPr>
            <a:r>
              <a:rPr lang="en-US" dirty="0"/>
              <a:t>Multiple discrete units forming a network</a:t>
            </a:r>
          </a:p>
          <a:p>
            <a:pPr marL="285750" indent="-285750">
              <a:buFont typeface="Arial" panose="020B0604020202020204" pitchFamily="34" charset="0"/>
              <a:buChar char="•"/>
            </a:pPr>
            <a:r>
              <a:rPr lang="en-US" dirty="0"/>
              <a:t>Step Function</a:t>
            </a:r>
          </a:p>
          <a:p>
            <a:pPr marL="285750" indent="-285750">
              <a:buFont typeface="Arial" panose="020B0604020202020204" pitchFamily="34" charset="0"/>
              <a:buChar char="•"/>
            </a:pPr>
            <a:r>
              <a:rPr lang="en-US" dirty="0"/>
              <a:t>?????</a:t>
            </a:r>
          </a:p>
          <a:p>
            <a:endParaRPr lang="en-US" dirty="0"/>
          </a:p>
        </p:txBody>
      </p:sp>
      <p:pic>
        <p:nvPicPr>
          <p:cNvPr id="21" name="Picture 20">
            <a:extLst>
              <a:ext uri="{FF2B5EF4-FFF2-40B4-BE49-F238E27FC236}">
                <a16:creationId xmlns:a16="http://schemas.microsoft.com/office/drawing/2014/main" id="{2DDA7362-3A65-42A2-81FE-FAC225C38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152" y="1668997"/>
            <a:ext cx="7209145" cy="4823878"/>
          </a:xfrm>
          <a:prstGeom prst="rect">
            <a:avLst/>
          </a:prstGeom>
        </p:spPr>
      </p:pic>
    </p:spTree>
    <p:extLst>
      <p:ext uri="{BB962C8B-B14F-4D97-AF65-F5344CB8AC3E}">
        <p14:creationId xmlns:p14="http://schemas.microsoft.com/office/powerpoint/2010/main" val="27380842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00DFEC1-AA52-4A8F-B837-B21D1BD9C552}"/>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Artificial Neuron - Perceptron</a:t>
            </a:r>
            <a:endParaRPr lang="en-GB"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640763" y="1997075"/>
            <a:ext cx="3551237" cy="1909763"/>
          </a:xfrm>
        </p:spPr>
      </p:pic>
      <p:sp>
        <p:nvSpPr>
          <p:cNvPr id="6" name="TextBox 5">
            <a:extLst>
              <a:ext uri="{FF2B5EF4-FFF2-40B4-BE49-F238E27FC236}">
                <a16:creationId xmlns:a16="http://schemas.microsoft.com/office/drawing/2014/main" id="{CF2257CA-2A8A-47EB-8745-9D5FB6371CB3}"/>
              </a:ext>
            </a:extLst>
          </p:cNvPr>
          <p:cNvSpPr txBox="1"/>
          <p:nvPr/>
        </p:nvSpPr>
        <p:spPr>
          <a:xfrm>
            <a:off x="838200" y="2383729"/>
            <a:ext cx="3171463" cy="3416320"/>
          </a:xfrm>
          <a:prstGeom prst="rect">
            <a:avLst/>
          </a:prstGeom>
          <a:noFill/>
        </p:spPr>
        <p:txBody>
          <a:bodyPr wrap="square" rtlCol="0">
            <a:spAutoFit/>
          </a:bodyPr>
          <a:lstStyle/>
          <a:p>
            <a:r>
              <a:rPr lang="en-US" dirty="0"/>
              <a:t>A Neuron can be very simply represented by a mathematical function, that will only fire (produce an output of 1), if the total  input exceeds a threshold.</a:t>
            </a:r>
          </a:p>
          <a:p>
            <a:endParaRPr lang="en-US" dirty="0"/>
          </a:p>
          <a:p>
            <a:endParaRPr lang="en-US" dirty="0"/>
          </a:p>
          <a:p>
            <a:r>
              <a:rPr lang="en-US" dirty="0"/>
              <a:t>This function is often called the Step Function or Activation function.</a:t>
            </a:r>
          </a:p>
          <a:p>
            <a:endParaRPr lang="en-US" dirty="0"/>
          </a:p>
          <a:p>
            <a:endParaRPr lang="en-US" dirty="0"/>
          </a:p>
        </p:txBody>
      </p:sp>
      <p:sp>
        <p:nvSpPr>
          <p:cNvPr id="3" name="Oval 2">
            <a:extLst>
              <a:ext uri="{FF2B5EF4-FFF2-40B4-BE49-F238E27FC236}">
                <a16:creationId xmlns:a16="http://schemas.microsoft.com/office/drawing/2014/main" id="{0A34426C-9721-4FBA-B075-60A38B078C38}"/>
              </a:ext>
            </a:extLst>
          </p:cNvPr>
          <p:cNvSpPr/>
          <p:nvPr/>
        </p:nvSpPr>
        <p:spPr>
          <a:xfrm>
            <a:off x="6470374" y="4212750"/>
            <a:ext cx="2454965" cy="23655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600" dirty="0"/>
              <a:t>S</a:t>
            </a:r>
          </a:p>
        </p:txBody>
      </p:sp>
      <p:cxnSp>
        <p:nvCxnSpPr>
          <p:cNvPr id="7" name="Straight Arrow Connector 6">
            <a:extLst>
              <a:ext uri="{FF2B5EF4-FFF2-40B4-BE49-F238E27FC236}">
                <a16:creationId xmlns:a16="http://schemas.microsoft.com/office/drawing/2014/main" id="{711F86DB-5ADF-4D9A-8E08-0382F3EA17E3}"/>
              </a:ext>
            </a:extLst>
          </p:cNvPr>
          <p:cNvCxnSpPr/>
          <p:nvPr/>
        </p:nvCxnSpPr>
        <p:spPr>
          <a:xfrm>
            <a:off x="9014791" y="5396948"/>
            <a:ext cx="118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CA4E3D-BF8A-486F-B569-1233ADE51FC0}"/>
              </a:ext>
            </a:extLst>
          </p:cNvPr>
          <p:cNvCxnSpPr>
            <a:cxnSpLocks/>
          </p:cNvCxnSpPr>
          <p:nvPr/>
        </p:nvCxnSpPr>
        <p:spPr>
          <a:xfrm>
            <a:off x="5721627" y="4972662"/>
            <a:ext cx="748747" cy="116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B1DD40-9075-4305-B892-9EB59E5A3600}"/>
              </a:ext>
            </a:extLst>
          </p:cNvPr>
          <p:cNvSpPr txBox="1"/>
          <p:nvPr/>
        </p:nvSpPr>
        <p:spPr>
          <a:xfrm>
            <a:off x="4929810" y="5947628"/>
            <a:ext cx="748748" cy="369332"/>
          </a:xfrm>
          <a:prstGeom prst="rect">
            <a:avLst/>
          </a:prstGeom>
          <a:noFill/>
        </p:spPr>
        <p:txBody>
          <a:bodyPr wrap="square" rtlCol="0">
            <a:spAutoFit/>
          </a:bodyPr>
          <a:lstStyle/>
          <a:p>
            <a:r>
              <a:rPr lang="en-GB" dirty="0"/>
              <a:t>Input</a:t>
            </a:r>
          </a:p>
        </p:txBody>
      </p:sp>
      <p:cxnSp>
        <p:nvCxnSpPr>
          <p:cNvPr id="12" name="Straight Arrow Connector 11">
            <a:extLst>
              <a:ext uri="{FF2B5EF4-FFF2-40B4-BE49-F238E27FC236}">
                <a16:creationId xmlns:a16="http://schemas.microsoft.com/office/drawing/2014/main" id="{9B49B37F-F337-4597-9205-95A43DA9CE8A}"/>
              </a:ext>
            </a:extLst>
          </p:cNvPr>
          <p:cNvCxnSpPr>
            <a:cxnSpLocks/>
          </p:cNvCxnSpPr>
          <p:nvPr/>
        </p:nvCxnSpPr>
        <p:spPr>
          <a:xfrm flipV="1">
            <a:off x="5721627" y="5848749"/>
            <a:ext cx="748747" cy="283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2035BD-4DBD-48A9-9AD8-FA04BDF616F1}"/>
              </a:ext>
            </a:extLst>
          </p:cNvPr>
          <p:cNvSpPr txBox="1"/>
          <p:nvPr/>
        </p:nvSpPr>
        <p:spPr>
          <a:xfrm>
            <a:off x="4929811" y="4771862"/>
            <a:ext cx="702364" cy="369332"/>
          </a:xfrm>
          <a:prstGeom prst="rect">
            <a:avLst/>
          </a:prstGeom>
          <a:noFill/>
        </p:spPr>
        <p:txBody>
          <a:bodyPr wrap="square" rtlCol="0">
            <a:spAutoFit/>
          </a:bodyPr>
          <a:lstStyle/>
          <a:p>
            <a:r>
              <a:rPr lang="en-GB" dirty="0"/>
              <a:t>Input</a:t>
            </a:r>
          </a:p>
        </p:txBody>
      </p:sp>
      <p:sp>
        <p:nvSpPr>
          <p:cNvPr id="21" name="TextBox 20">
            <a:extLst>
              <a:ext uri="{FF2B5EF4-FFF2-40B4-BE49-F238E27FC236}">
                <a16:creationId xmlns:a16="http://schemas.microsoft.com/office/drawing/2014/main" id="{10ADF5ED-F505-48FC-B12B-9D7F8CBE1C02}"/>
              </a:ext>
            </a:extLst>
          </p:cNvPr>
          <p:cNvSpPr txBox="1"/>
          <p:nvPr/>
        </p:nvSpPr>
        <p:spPr>
          <a:xfrm>
            <a:off x="4943942" y="5330725"/>
            <a:ext cx="702365" cy="369332"/>
          </a:xfrm>
          <a:prstGeom prst="rect">
            <a:avLst/>
          </a:prstGeom>
          <a:noFill/>
        </p:spPr>
        <p:txBody>
          <a:bodyPr wrap="square" rtlCol="0">
            <a:spAutoFit/>
          </a:bodyPr>
          <a:lstStyle/>
          <a:p>
            <a:r>
              <a:rPr lang="en-GB" dirty="0"/>
              <a:t>Input</a:t>
            </a:r>
          </a:p>
        </p:txBody>
      </p:sp>
      <p:cxnSp>
        <p:nvCxnSpPr>
          <p:cNvPr id="22" name="Straight Arrow Connector 21">
            <a:extLst>
              <a:ext uri="{FF2B5EF4-FFF2-40B4-BE49-F238E27FC236}">
                <a16:creationId xmlns:a16="http://schemas.microsoft.com/office/drawing/2014/main" id="{5654B42D-48A7-47B8-BF0E-04A393D1EB75}"/>
              </a:ext>
            </a:extLst>
          </p:cNvPr>
          <p:cNvCxnSpPr>
            <a:cxnSpLocks/>
            <a:endCxn id="3" idx="2"/>
          </p:cNvCxnSpPr>
          <p:nvPr/>
        </p:nvCxnSpPr>
        <p:spPr>
          <a:xfrm flipV="1">
            <a:off x="5797827" y="5395507"/>
            <a:ext cx="672547" cy="12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212034-1088-4D6D-8B31-83AEF7057DB6}"/>
              </a:ext>
            </a:extLst>
          </p:cNvPr>
          <p:cNvSpPr txBox="1"/>
          <p:nvPr/>
        </p:nvSpPr>
        <p:spPr>
          <a:xfrm>
            <a:off x="10287000" y="5153718"/>
            <a:ext cx="726481" cy="369332"/>
          </a:xfrm>
          <a:prstGeom prst="rect">
            <a:avLst/>
          </a:prstGeom>
          <a:noFill/>
        </p:spPr>
        <p:txBody>
          <a:bodyPr wrap="none" rtlCol="0">
            <a:spAutoFit/>
          </a:bodyPr>
          <a:lstStyle/>
          <a:p>
            <a:r>
              <a:rPr lang="en-GB" dirty="0"/>
              <a:t>1 or 0</a:t>
            </a:r>
          </a:p>
        </p:txBody>
      </p:sp>
    </p:spTree>
    <p:extLst>
      <p:ext uri="{BB962C8B-B14F-4D97-AF65-F5344CB8AC3E}">
        <p14:creationId xmlns:p14="http://schemas.microsoft.com/office/powerpoint/2010/main" val="1985324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Artificial Neural Networks</a:t>
            </a:r>
            <a:endParaRPr lang="en-GB" dirty="0"/>
          </a:p>
        </p:txBody>
      </p:sp>
      <p:sp>
        <p:nvSpPr>
          <p:cNvPr id="6" name="TextBox 5">
            <a:extLst>
              <a:ext uri="{FF2B5EF4-FFF2-40B4-BE49-F238E27FC236}">
                <a16:creationId xmlns:a16="http://schemas.microsoft.com/office/drawing/2014/main" id="{CF2257CA-2A8A-47EB-8745-9D5FB6371CB3}"/>
              </a:ext>
            </a:extLst>
          </p:cNvPr>
          <p:cNvSpPr txBox="1"/>
          <p:nvPr/>
        </p:nvSpPr>
        <p:spPr>
          <a:xfrm>
            <a:off x="392932" y="1861746"/>
            <a:ext cx="3171463" cy="3970318"/>
          </a:xfrm>
          <a:prstGeom prst="rect">
            <a:avLst/>
          </a:prstGeom>
          <a:noFill/>
        </p:spPr>
        <p:txBody>
          <a:bodyPr wrap="square" rtlCol="0">
            <a:spAutoFit/>
          </a:bodyPr>
          <a:lstStyle/>
          <a:p>
            <a:r>
              <a:rPr lang="en-US" dirty="0"/>
              <a:t>We can now form a network of these individual perceptrons to form an Artificial Neural Network.</a:t>
            </a:r>
          </a:p>
          <a:p>
            <a:endParaRPr lang="en-US" dirty="0"/>
          </a:p>
          <a:p>
            <a:r>
              <a:rPr lang="en-US" dirty="0"/>
              <a:t>Each arrow represents the output of the left Perceptron being piped to the next Perceptron as one of its inputs.</a:t>
            </a:r>
          </a:p>
          <a:p>
            <a:endParaRPr lang="en-US" dirty="0"/>
          </a:p>
          <a:p>
            <a:r>
              <a:rPr lang="en-US" dirty="0"/>
              <a:t>These arrows are weighted, so some Perceptron to Perceptron links are more important then others.</a:t>
            </a:r>
          </a:p>
        </p:txBody>
      </p:sp>
      <p:sp>
        <p:nvSpPr>
          <p:cNvPr id="20" name="Oval 19">
            <a:extLst>
              <a:ext uri="{FF2B5EF4-FFF2-40B4-BE49-F238E27FC236}">
                <a16:creationId xmlns:a16="http://schemas.microsoft.com/office/drawing/2014/main" id="{C20B91D2-B706-4107-B0EC-2D8551595459}"/>
              </a:ext>
            </a:extLst>
          </p:cNvPr>
          <p:cNvSpPr/>
          <p:nvPr/>
        </p:nvSpPr>
        <p:spPr>
          <a:xfrm>
            <a:off x="5509591" y="2062299"/>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5509591" y="2873850"/>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5509591" y="3685402"/>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5532782" y="4647622"/>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5526156" y="5459173"/>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7142922" y="1690688"/>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7142922" y="2502239"/>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7142922" y="3313791"/>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7166113" y="4169098"/>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7159487" y="5087562"/>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8763001" y="2062299"/>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8763001" y="2873850"/>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8763001" y="3685402"/>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8786192" y="4647622"/>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8779566" y="5459173"/>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7166113" y="5899113"/>
            <a:ext cx="586409" cy="5551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6096000" y="1968263"/>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p:nvPr/>
        </p:nvCxnSpPr>
        <p:spPr>
          <a:xfrm flipV="1">
            <a:off x="6082748" y="2775348"/>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p:nvPr/>
        </p:nvCxnSpPr>
        <p:spPr>
          <a:xfrm flipV="1">
            <a:off x="6079435" y="359136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p:nvPr/>
        </p:nvCxnSpPr>
        <p:spPr>
          <a:xfrm flipV="1">
            <a:off x="6132443" y="451812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p:nvPr/>
        </p:nvCxnSpPr>
        <p:spPr>
          <a:xfrm flipV="1">
            <a:off x="6132443" y="5334145"/>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p:nvPr/>
        </p:nvCxnSpPr>
        <p:spPr>
          <a:xfrm flipV="1">
            <a:off x="7716079" y="2339874"/>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199C962-E8D2-46C6-ADBB-1B318432CFBF}"/>
              </a:ext>
            </a:extLst>
          </p:cNvPr>
          <p:cNvCxnSpPr/>
          <p:nvPr/>
        </p:nvCxnSpPr>
        <p:spPr>
          <a:xfrm flipV="1">
            <a:off x="7701171" y="3217199"/>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D7B4CA5-7A25-4ACF-ACDE-B90635C0F749}"/>
              </a:ext>
            </a:extLst>
          </p:cNvPr>
          <p:cNvCxnSpPr/>
          <p:nvPr/>
        </p:nvCxnSpPr>
        <p:spPr>
          <a:xfrm flipV="1">
            <a:off x="7716079" y="4930381"/>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B36796C-3CA9-4C0E-A759-5489CAE9772D}"/>
              </a:ext>
            </a:extLst>
          </p:cNvPr>
          <p:cNvCxnSpPr/>
          <p:nvPr/>
        </p:nvCxnSpPr>
        <p:spPr>
          <a:xfrm flipV="1">
            <a:off x="7701171" y="4026122"/>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85FA7A-2EF3-4235-82D9-3963C9BB1E36}"/>
              </a:ext>
            </a:extLst>
          </p:cNvPr>
          <p:cNvCxnSpPr/>
          <p:nvPr/>
        </p:nvCxnSpPr>
        <p:spPr>
          <a:xfrm flipV="1">
            <a:off x="7739270" y="5757063"/>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6096000" y="2339874"/>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p:cNvCxnSpPr>
          <p:nvPr/>
        </p:nvCxnSpPr>
        <p:spPr>
          <a:xfrm>
            <a:off x="6072809" y="3154408"/>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p:cNvCxnSpPr>
          <p:nvPr/>
        </p:nvCxnSpPr>
        <p:spPr>
          <a:xfrm>
            <a:off x="6070325" y="4041756"/>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p:cNvCxnSpPr>
          <p:nvPr/>
        </p:nvCxnSpPr>
        <p:spPr>
          <a:xfrm>
            <a:off x="6096000" y="4856868"/>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p:cNvCxnSpPr>
          <p:nvPr/>
        </p:nvCxnSpPr>
        <p:spPr>
          <a:xfrm>
            <a:off x="6059558" y="570031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p:cNvCxnSpPr>
          <p:nvPr/>
        </p:nvCxnSpPr>
        <p:spPr>
          <a:xfrm>
            <a:off x="7729331" y="1934794"/>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158B419-8C11-44EB-B4E7-C792844DE633}"/>
              </a:ext>
            </a:extLst>
          </p:cNvPr>
          <p:cNvCxnSpPr>
            <a:cxnSpLocks/>
          </p:cNvCxnSpPr>
          <p:nvPr/>
        </p:nvCxnSpPr>
        <p:spPr>
          <a:xfrm>
            <a:off x="7722705" y="2731800"/>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0955280-272E-498B-84E0-489A0645E6F9}"/>
              </a:ext>
            </a:extLst>
          </p:cNvPr>
          <p:cNvCxnSpPr>
            <a:cxnSpLocks/>
          </p:cNvCxnSpPr>
          <p:nvPr/>
        </p:nvCxnSpPr>
        <p:spPr>
          <a:xfrm>
            <a:off x="7729332" y="3549751"/>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F9A6E13-5108-422C-B6E3-6B73ED672E3E}"/>
              </a:ext>
            </a:extLst>
          </p:cNvPr>
          <p:cNvCxnSpPr>
            <a:cxnSpLocks/>
          </p:cNvCxnSpPr>
          <p:nvPr/>
        </p:nvCxnSpPr>
        <p:spPr>
          <a:xfrm>
            <a:off x="7730989" y="4412864"/>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9E6FDC2-1535-4B19-8830-374E0C992D52}"/>
              </a:ext>
            </a:extLst>
          </p:cNvPr>
          <p:cNvCxnSpPr>
            <a:cxnSpLocks/>
          </p:cNvCxnSpPr>
          <p:nvPr/>
        </p:nvCxnSpPr>
        <p:spPr>
          <a:xfrm>
            <a:off x="7742583" y="53095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6096000" y="1968263"/>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6096000" y="2779814"/>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6119191" y="3591366"/>
            <a:ext cx="1023731" cy="1333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6112565" y="4446673"/>
            <a:ext cx="1053548" cy="1290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stCxn id="20" idx="6"/>
            <a:endCxn id="27" idx="2"/>
          </p:cNvCxnSpPr>
          <p:nvPr/>
        </p:nvCxnSpPr>
        <p:spPr>
          <a:xfrm>
            <a:off x="6096000" y="2339874"/>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6096000" y="2339874"/>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6096000" y="2339874"/>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6096000" y="2339874"/>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6096000" y="3151425"/>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6096000" y="3151425"/>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6096000" y="3151425"/>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6096000" y="3962977"/>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6096000" y="3962977"/>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6119191" y="1968263"/>
            <a:ext cx="1023731" cy="295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6119191" y="2779814"/>
            <a:ext cx="1023731" cy="2145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endCxn id="35" idx="2"/>
          </p:cNvCxnSpPr>
          <p:nvPr/>
        </p:nvCxnSpPr>
        <p:spPr>
          <a:xfrm>
            <a:off x="6170542" y="4925197"/>
            <a:ext cx="995571" cy="125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6112565" y="3591366"/>
            <a:ext cx="1030357" cy="214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6112565" y="2779814"/>
            <a:ext cx="1030357" cy="2956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6112565" y="1968263"/>
            <a:ext cx="1030357" cy="3768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9523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Artificial Neural Networks</a:t>
            </a:r>
            <a:endParaRPr lang="en-GB" dirty="0"/>
          </a:p>
        </p:txBody>
      </p:sp>
      <p:sp>
        <p:nvSpPr>
          <p:cNvPr id="6" name="TextBox 5">
            <a:extLst>
              <a:ext uri="{FF2B5EF4-FFF2-40B4-BE49-F238E27FC236}">
                <a16:creationId xmlns:a16="http://schemas.microsoft.com/office/drawing/2014/main" id="{CF2257CA-2A8A-47EB-8745-9D5FB6371CB3}"/>
              </a:ext>
            </a:extLst>
          </p:cNvPr>
          <p:cNvSpPr txBox="1"/>
          <p:nvPr/>
        </p:nvSpPr>
        <p:spPr>
          <a:xfrm>
            <a:off x="874191" y="2771552"/>
            <a:ext cx="5043772" cy="1754326"/>
          </a:xfrm>
          <a:prstGeom prst="rect">
            <a:avLst/>
          </a:prstGeom>
          <a:noFill/>
        </p:spPr>
        <p:txBody>
          <a:bodyPr wrap="square" rtlCol="0">
            <a:spAutoFit/>
          </a:bodyPr>
          <a:lstStyle/>
          <a:p>
            <a:r>
              <a:rPr lang="en-US" dirty="0"/>
              <a:t>S</a:t>
            </a:r>
            <a:r>
              <a:rPr lang="en-US" baseline="-25000" dirty="0"/>
              <a:t>o</a:t>
            </a:r>
            <a:r>
              <a:rPr lang="en-US" dirty="0"/>
              <a:t> will only fire if the following combinations fire:</a:t>
            </a:r>
          </a:p>
          <a:p>
            <a:endParaRPr lang="en-US" dirty="0"/>
          </a:p>
          <a:p>
            <a:pPr marL="285750" indent="-285750">
              <a:buFont typeface="Arial" panose="020B0604020202020204" pitchFamily="34" charset="0"/>
              <a:buChar char="•"/>
            </a:pPr>
            <a:r>
              <a:rPr lang="en-US" dirty="0"/>
              <a:t>S</a:t>
            </a:r>
            <a:r>
              <a:rPr lang="en-US" baseline="-25000" dirty="0"/>
              <a:t>a</a:t>
            </a:r>
            <a:r>
              <a:rPr lang="en-US" dirty="0"/>
              <a:t>, S</a:t>
            </a:r>
            <a:r>
              <a:rPr lang="en-US" baseline="-25000" dirty="0"/>
              <a:t>b</a:t>
            </a:r>
            <a:r>
              <a:rPr lang="en-US" dirty="0"/>
              <a:t>, S</a:t>
            </a:r>
            <a:r>
              <a:rPr lang="en-US" baseline="-25000" dirty="0"/>
              <a:t>c</a:t>
            </a:r>
          </a:p>
          <a:p>
            <a:pPr marL="285750" indent="-285750">
              <a:buFont typeface="Arial" panose="020B0604020202020204" pitchFamily="34" charset="0"/>
              <a:buChar char="•"/>
            </a:pPr>
            <a:r>
              <a:rPr lang="en-US" dirty="0"/>
              <a:t>S</a:t>
            </a:r>
            <a:r>
              <a:rPr lang="en-US" baseline="-25000" dirty="0"/>
              <a:t>a</a:t>
            </a:r>
            <a:r>
              <a:rPr lang="en-US" dirty="0"/>
              <a:t>, S</a:t>
            </a:r>
            <a:r>
              <a:rPr lang="en-US" baseline="-25000" dirty="0"/>
              <a:t>b</a:t>
            </a:r>
          </a:p>
          <a:p>
            <a:pPr marL="285750" indent="-285750">
              <a:buFont typeface="Arial" panose="020B0604020202020204" pitchFamily="34" charset="0"/>
              <a:buChar char="•"/>
            </a:pPr>
            <a:r>
              <a:rPr lang="en-US" dirty="0"/>
              <a:t>S</a:t>
            </a:r>
            <a:r>
              <a:rPr lang="en-US" baseline="-25000" dirty="0"/>
              <a:t>a</a:t>
            </a:r>
            <a:r>
              <a:rPr lang="en-US" dirty="0"/>
              <a:t>, S</a:t>
            </a:r>
            <a:r>
              <a:rPr lang="en-US" baseline="-25000" dirty="0"/>
              <a:t>c</a:t>
            </a:r>
          </a:p>
          <a:p>
            <a:endParaRPr lang="en-US" dirty="0"/>
          </a:p>
        </p:txBody>
      </p:sp>
      <p:sp>
        <p:nvSpPr>
          <p:cNvPr id="62" name="Oval 61">
            <a:extLst>
              <a:ext uri="{FF2B5EF4-FFF2-40B4-BE49-F238E27FC236}">
                <a16:creationId xmlns:a16="http://schemas.microsoft.com/office/drawing/2014/main" id="{997E3B81-C9B6-4631-8809-CCD5F763C355}"/>
              </a:ext>
            </a:extLst>
          </p:cNvPr>
          <p:cNvSpPr/>
          <p:nvPr/>
        </p:nvSpPr>
        <p:spPr>
          <a:xfrm>
            <a:off x="6848848" y="2733261"/>
            <a:ext cx="728084" cy="6957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r>
              <a:rPr lang="en-GB" sz="3200" baseline="-25000" dirty="0"/>
              <a:t>a</a:t>
            </a:r>
          </a:p>
        </p:txBody>
      </p:sp>
      <p:cxnSp>
        <p:nvCxnSpPr>
          <p:cNvPr id="4" name="Straight Arrow Connector 3">
            <a:extLst>
              <a:ext uri="{FF2B5EF4-FFF2-40B4-BE49-F238E27FC236}">
                <a16:creationId xmlns:a16="http://schemas.microsoft.com/office/drawing/2014/main" id="{5F6D2513-6635-4E6D-8D7F-75DEC51235FF}"/>
              </a:ext>
            </a:extLst>
          </p:cNvPr>
          <p:cNvCxnSpPr>
            <a:cxnSpLocks/>
            <a:stCxn id="62" idx="6"/>
          </p:cNvCxnSpPr>
          <p:nvPr/>
        </p:nvCxnSpPr>
        <p:spPr>
          <a:xfrm>
            <a:off x="7576932" y="3081131"/>
            <a:ext cx="1725834" cy="685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B1C302-9A23-45F4-81A5-6D3D3EDF6426}"/>
              </a:ext>
            </a:extLst>
          </p:cNvPr>
          <p:cNvCxnSpPr>
            <a:cxnSpLocks/>
          </p:cNvCxnSpPr>
          <p:nvPr/>
        </p:nvCxnSpPr>
        <p:spPr>
          <a:xfrm>
            <a:off x="7548854" y="3933274"/>
            <a:ext cx="1668034" cy="29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FDDB96E-4DF8-44B7-A3C3-E20BC25C60BD}"/>
              </a:ext>
            </a:extLst>
          </p:cNvPr>
          <p:cNvCxnSpPr>
            <a:cxnSpLocks/>
          </p:cNvCxnSpPr>
          <p:nvPr/>
        </p:nvCxnSpPr>
        <p:spPr>
          <a:xfrm flipV="1">
            <a:off x="7583557" y="4159251"/>
            <a:ext cx="1719209" cy="61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F6EF06-FF24-418D-B261-F49019400080}"/>
              </a:ext>
            </a:extLst>
          </p:cNvPr>
          <p:cNvSpPr txBox="1"/>
          <p:nvPr/>
        </p:nvSpPr>
        <p:spPr>
          <a:xfrm>
            <a:off x="8070574" y="2981739"/>
            <a:ext cx="728084" cy="369332"/>
          </a:xfrm>
          <a:prstGeom prst="rect">
            <a:avLst/>
          </a:prstGeom>
          <a:noFill/>
        </p:spPr>
        <p:txBody>
          <a:bodyPr wrap="none" rtlCol="0">
            <a:spAutoFit/>
          </a:bodyPr>
          <a:lstStyle/>
          <a:p>
            <a:r>
              <a:rPr lang="en-GB" dirty="0"/>
              <a:t>W = 3</a:t>
            </a:r>
          </a:p>
        </p:txBody>
      </p:sp>
      <p:sp>
        <p:nvSpPr>
          <p:cNvPr id="72" name="TextBox 71">
            <a:extLst>
              <a:ext uri="{FF2B5EF4-FFF2-40B4-BE49-F238E27FC236}">
                <a16:creationId xmlns:a16="http://schemas.microsoft.com/office/drawing/2014/main" id="{C017F739-9A85-4859-9231-EA62C185DDBF}"/>
              </a:ext>
            </a:extLst>
          </p:cNvPr>
          <p:cNvSpPr txBox="1"/>
          <p:nvPr/>
        </p:nvSpPr>
        <p:spPr>
          <a:xfrm>
            <a:off x="8018829" y="3628646"/>
            <a:ext cx="728084" cy="369332"/>
          </a:xfrm>
          <a:prstGeom prst="rect">
            <a:avLst/>
          </a:prstGeom>
          <a:noFill/>
        </p:spPr>
        <p:txBody>
          <a:bodyPr wrap="none" rtlCol="0">
            <a:spAutoFit/>
          </a:bodyPr>
          <a:lstStyle/>
          <a:p>
            <a:r>
              <a:rPr lang="en-GB" dirty="0"/>
              <a:t>W = 2</a:t>
            </a:r>
          </a:p>
        </p:txBody>
      </p:sp>
      <p:sp>
        <p:nvSpPr>
          <p:cNvPr id="74" name="TextBox 73">
            <a:extLst>
              <a:ext uri="{FF2B5EF4-FFF2-40B4-BE49-F238E27FC236}">
                <a16:creationId xmlns:a16="http://schemas.microsoft.com/office/drawing/2014/main" id="{7BCED726-FDA0-4151-8A11-5A5CEFC8864F}"/>
              </a:ext>
            </a:extLst>
          </p:cNvPr>
          <p:cNvSpPr txBox="1"/>
          <p:nvPr/>
        </p:nvSpPr>
        <p:spPr>
          <a:xfrm>
            <a:off x="7855836" y="4156546"/>
            <a:ext cx="728084" cy="369332"/>
          </a:xfrm>
          <a:prstGeom prst="rect">
            <a:avLst/>
          </a:prstGeom>
          <a:noFill/>
        </p:spPr>
        <p:txBody>
          <a:bodyPr wrap="none" rtlCol="0">
            <a:spAutoFit/>
          </a:bodyPr>
          <a:lstStyle/>
          <a:p>
            <a:r>
              <a:rPr lang="en-GB" dirty="0"/>
              <a:t>W = 1</a:t>
            </a:r>
          </a:p>
        </p:txBody>
      </p:sp>
      <p:sp>
        <p:nvSpPr>
          <p:cNvPr id="12" name="TextBox 11">
            <a:extLst>
              <a:ext uri="{FF2B5EF4-FFF2-40B4-BE49-F238E27FC236}">
                <a16:creationId xmlns:a16="http://schemas.microsoft.com/office/drawing/2014/main" id="{89E48A1B-8F1E-4F91-A202-AB3D5BDDF6FB}"/>
              </a:ext>
            </a:extLst>
          </p:cNvPr>
          <p:cNvSpPr txBox="1"/>
          <p:nvPr/>
        </p:nvSpPr>
        <p:spPr>
          <a:xfrm>
            <a:off x="9216888" y="4240551"/>
            <a:ext cx="1457643" cy="369332"/>
          </a:xfrm>
          <a:prstGeom prst="rect">
            <a:avLst/>
          </a:prstGeom>
          <a:noFill/>
        </p:spPr>
        <p:txBody>
          <a:bodyPr wrap="none" rtlCol="0">
            <a:spAutoFit/>
          </a:bodyPr>
          <a:lstStyle/>
          <a:p>
            <a:r>
              <a:rPr lang="en-GB" dirty="0"/>
              <a:t>Threshold = 4</a:t>
            </a:r>
          </a:p>
        </p:txBody>
      </p:sp>
      <p:sp>
        <p:nvSpPr>
          <p:cNvPr id="79" name="Oval 78">
            <a:extLst>
              <a:ext uri="{FF2B5EF4-FFF2-40B4-BE49-F238E27FC236}">
                <a16:creationId xmlns:a16="http://schemas.microsoft.com/office/drawing/2014/main" id="{1BB38FFA-2A47-47CF-9943-338925662A15}"/>
              </a:ext>
            </a:extLst>
          </p:cNvPr>
          <p:cNvSpPr/>
          <p:nvPr/>
        </p:nvSpPr>
        <p:spPr>
          <a:xfrm>
            <a:off x="6820770" y="3615106"/>
            <a:ext cx="728084" cy="6957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r>
              <a:rPr lang="en-GB" sz="3200" baseline="-25000" dirty="0"/>
              <a:t>b</a:t>
            </a:r>
          </a:p>
        </p:txBody>
      </p:sp>
      <p:sp>
        <p:nvSpPr>
          <p:cNvPr id="81" name="Oval 80">
            <a:extLst>
              <a:ext uri="{FF2B5EF4-FFF2-40B4-BE49-F238E27FC236}">
                <a16:creationId xmlns:a16="http://schemas.microsoft.com/office/drawing/2014/main" id="{1516369B-27F5-4C55-947A-7BD1BB6C6410}"/>
              </a:ext>
            </a:extLst>
          </p:cNvPr>
          <p:cNvSpPr/>
          <p:nvPr/>
        </p:nvSpPr>
        <p:spPr>
          <a:xfrm>
            <a:off x="6820770" y="4450025"/>
            <a:ext cx="728084" cy="6957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r>
              <a:rPr lang="en-GB" sz="3200" baseline="-25000" dirty="0"/>
              <a:t>c</a:t>
            </a:r>
          </a:p>
        </p:txBody>
      </p:sp>
      <p:sp>
        <p:nvSpPr>
          <p:cNvPr id="83" name="Oval 82">
            <a:extLst>
              <a:ext uri="{FF2B5EF4-FFF2-40B4-BE49-F238E27FC236}">
                <a16:creationId xmlns:a16="http://schemas.microsoft.com/office/drawing/2014/main" id="{5DB36B6E-92DC-4C4B-BEC3-302DDBF1A8EC}"/>
              </a:ext>
            </a:extLst>
          </p:cNvPr>
          <p:cNvSpPr/>
          <p:nvPr/>
        </p:nvSpPr>
        <p:spPr>
          <a:xfrm>
            <a:off x="9251591" y="3615105"/>
            <a:ext cx="728084" cy="6957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r>
              <a:rPr lang="en-GB" sz="3200" baseline="-25000" dirty="0"/>
              <a:t>o</a:t>
            </a:r>
          </a:p>
        </p:txBody>
      </p:sp>
    </p:spTree>
    <p:extLst>
      <p:ext uri="{BB962C8B-B14F-4D97-AF65-F5344CB8AC3E}">
        <p14:creationId xmlns:p14="http://schemas.microsoft.com/office/powerpoint/2010/main" val="15950375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B09F0-5A08-4615-B2D4-24DAE3D48055}"/>
              </a:ext>
            </a:extLst>
          </p:cNvPr>
          <p:cNvSpPr>
            <a:spLocks noGrp="1"/>
          </p:cNvSpPr>
          <p:nvPr>
            <p:ph type="body" sz="quarter" idx="10"/>
          </p:nvPr>
        </p:nvSpPr>
        <p:spPr/>
        <p:txBody>
          <a:bodyPr>
            <a:normAutofit/>
          </a:bodyPr>
          <a:lstStyle/>
          <a:p>
            <a:pPr marL="0" indent="0" algn="ctr">
              <a:buNone/>
            </a:pPr>
            <a:r>
              <a:rPr lang="en-GB" dirty="0"/>
              <a:t>MNIST Network – SoftMax activation function</a:t>
            </a:r>
          </a:p>
        </p:txBody>
      </p:sp>
      <p:sp>
        <p:nvSpPr>
          <p:cNvPr id="2" name="Title 1">
            <a:extLst>
              <a:ext uri="{FF2B5EF4-FFF2-40B4-BE49-F238E27FC236}">
                <a16:creationId xmlns:a16="http://schemas.microsoft.com/office/drawing/2014/main" id="{0AFB5C37-6EAA-4215-B1E7-329227E85E00}"/>
              </a:ext>
            </a:extLst>
          </p:cNvPr>
          <p:cNvSpPr>
            <a:spLocks noGrp="1"/>
          </p:cNvSpPr>
          <p:nvPr>
            <p:ph type="title"/>
          </p:nvPr>
        </p:nvSpPr>
        <p:spPr/>
        <p:txBody>
          <a:bodyPr>
            <a:normAutofit/>
          </a:bodyPr>
          <a:lstStyle/>
          <a:p>
            <a:r>
              <a:rPr lang="en-GB" dirty="0"/>
              <a:t>Appendix C</a:t>
            </a:r>
          </a:p>
        </p:txBody>
      </p:sp>
    </p:spTree>
    <p:extLst>
      <p:ext uri="{BB962C8B-B14F-4D97-AF65-F5344CB8AC3E}">
        <p14:creationId xmlns:p14="http://schemas.microsoft.com/office/powerpoint/2010/main" val="9072656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287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063002"/>
            <a:ext cx="10944596" cy="5175873"/>
          </a:xfrm>
        </p:spPr>
        <p:txBody>
          <a:bodyPr>
            <a:noAutofit/>
          </a:bodyPr>
          <a:lstStyle/>
          <a:p>
            <a:pPr marL="3572" lvl="1" indent="0">
              <a:buNone/>
            </a:pPr>
            <a:r>
              <a:rPr lang="en-US" sz="1800" dirty="0">
                <a:solidFill>
                  <a:schemeClr val="accent1"/>
                </a:solidFill>
              </a:rPr>
              <a:t>Each handwritten digit was originally fitted to a 28x28 pixel image. This image could then be converted in a 784 long array to represent the image. </a:t>
            </a:r>
          </a:p>
          <a:p>
            <a:pPr marL="3572" lvl="1" indent="0">
              <a:buNone/>
            </a:pPr>
            <a:endParaRPr lang="en-US" sz="1800" dirty="0">
              <a:solidFill>
                <a:schemeClr val="accent1"/>
              </a:solidFill>
            </a:endParaRP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sp>
        <p:nvSpPr>
          <p:cNvPr id="4" name="TextBox 3">
            <a:extLst>
              <a:ext uri="{FF2B5EF4-FFF2-40B4-BE49-F238E27FC236}">
                <a16:creationId xmlns:a16="http://schemas.microsoft.com/office/drawing/2014/main" id="{F7F4CE73-FF04-41C3-99E1-7BF41FBC5929}"/>
              </a:ext>
            </a:extLst>
          </p:cNvPr>
          <p:cNvSpPr txBox="1"/>
          <p:nvPr/>
        </p:nvSpPr>
        <p:spPr>
          <a:xfrm>
            <a:off x="2847620" y="1783990"/>
            <a:ext cx="9537012" cy="4708981"/>
          </a:xfrm>
          <a:prstGeom prst="rect">
            <a:avLst/>
          </a:prstGeom>
          <a:noFill/>
        </p:spPr>
        <p:txBody>
          <a:bodyPr wrap="square" rtlCol="0">
            <a:spAutoFit/>
          </a:bodyPr>
          <a:lstStyle/>
          <a:p>
            <a:r>
              <a:rPr lang="en-GB" sz="1000" b="1" dirty="0"/>
              <a:t>Digit array</a:t>
            </a:r>
            <a:r>
              <a:rPr lang="en-GB" sz="1000" dirty="0"/>
              <a:t>:</a:t>
            </a:r>
          </a:p>
          <a:p>
            <a:r>
              <a:rPr lang="en-GB" sz="1000" dirty="0"/>
              <a:t>[</a:t>
            </a:r>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a:t>
            </a:r>
            <a:r>
              <a:rPr lang="en-GB" sz="1000" dirty="0">
                <a:solidFill>
                  <a:schemeClr val="accent4"/>
                </a:solidFill>
              </a:rPr>
              <a:t>0.02,0.17,0.17,0.24,0.58,0.58,0.58,0.41</a:t>
            </a:r>
            <a:r>
              <a:rPr lang="en-GB" sz="1000" dirty="0">
                <a:solidFill>
                  <a:schemeClr val="bg1">
                    <a:lumMod val="75000"/>
                  </a:schemeClr>
                </a:solidFill>
              </a:rPr>
              <a:t>,0.00,0</a:t>
            </a:r>
          </a:p>
          <a:p>
            <a:r>
              <a:rPr lang="en-GB" sz="1000" dirty="0">
                <a:solidFill>
                  <a:schemeClr val="bg1">
                    <a:lumMod val="75000"/>
                  </a:schemeClr>
                </a:solidFill>
              </a:rPr>
              <a:t>0,0.00,0.00,0.00,0.00,0.00,0.00,0.00,0.00,0.00,0.00,0.00,0.00,</a:t>
            </a:r>
            <a:r>
              <a:rPr lang="en-GB" sz="1000" dirty="0">
                <a:solidFill>
                  <a:schemeClr val="accent4"/>
                </a:solidFill>
              </a:rPr>
              <a:t>0.51,0.75,0.75,0.75,0.75,0.76,0.99,0.99,0.99,0.99,0.99,0.99,0.99</a:t>
            </a:r>
            <a:r>
              <a:rPr lang="en-GB" sz="1000" dirty="0">
                <a:solidFill>
                  <a:schemeClr val="bg1">
                    <a:lumMod val="75000"/>
                  </a:schemeClr>
                </a:solidFill>
              </a:rPr>
              <a:t>,0.00,0</a:t>
            </a:r>
          </a:p>
          <a:p>
            <a:r>
              <a:rPr lang="en-GB" sz="1000" dirty="0">
                <a:solidFill>
                  <a:schemeClr val="bg1">
                    <a:lumMod val="75000"/>
                  </a:schemeClr>
                </a:solidFill>
              </a:rPr>
              <a:t>0,0.00,0.00,0.00,0.00,0.00,0.00,0.00,0.00,0.00,0.00,</a:t>
            </a:r>
            <a:r>
              <a:rPr lang="en-GB" sz="1000" dirty="0">
                <a:solidFill>
                  <a:schemeClr val="accent4"/>
                </a:solidFill>
              </a:rPr>
              <a:t>0.02,0.40,0.95,0.99,0.99,0.99,0.99,0.99,0.99,0.99,0.99,0.99,0.99,0.99,0.99</a:t>
            </a:r>
            <a:r>
              <a:rPr lang="en-GB" sz="1000" dirty="0">
                <a:solidFill>
                  <a:schemeClr val="bg1">
                    <a:lumMod val="75000"/>
                  </a:schemeClr>
                </a:solidFill>
              </a:rPr>
              <a:t>,0.00,0</a:t>
            </a:r>
          </a:p>
          <a:p>
            <a:r>
              <a:rPr lang="en-GB" sz="1000" dirty="0">
                <a:solidFill>
                  <a:schemeClr val="bg1">
                    <a:lumMod val="75000"/>
                  </a:schemeClr>
                </a:solidFill>
              </a:rPr>
              <a:t>0,0.00,0.00,0.00,0.00,0.00,0.00,0.00,0.00,0.00,</a:t>
            </a:r>
            <a:r>
              <a:rPr lang="en-GB" sz="1000" dirty="0">
                <a:solidFill>
                  <a:schemeClr val="accent4"/>
                </a:solidFill>
              </a:rPr>
              <a:t>0.11,0.72,0.99,0.99,0.99,0.99,0.99,0.99,0.99,0.99,0.99,0.99,0.99,0.99,0.99,0.99</a:t>
            </a:r>
            <a:r>
              <a:rPr lang="en-GB" sz="1000" dirty="0">
                <a:solidFill>
                  <a:schemeClr val="bg1">
                    <a:lumMod val="75000"/>
                  </a:schemeClr>
                </a:solidFill>
              </a:rPr>
              <a:t>,0.00,0</a:t>
            </a:r>
          </a:p>
          <a:p>
            <a:r>
              <a:rPr lang="en-GB" sz="1000" dirty="0">
                <a:solidFill>
                  <a:schemeClr val="bg1">
                    <a:lumMod val="75000"/>
                  </a:schemeClr>
                </a:solidFill>
              </a:rPr>
              <a:t>0,0.00,0.00,0.00,0.00,0.00,0.00,0.00,0.00,</a:t>
            </a:r>
            <a:r>
              <a:rPr lang="en-GB" sz="1000" dirty="0">
                <a:solidFill>
                  <a:schemeClr val="accent4"/>
                </a:solidFill>
              </a:rPr>
              <a:t>0.11,0.83,0.99,0.99,0.99,0.99,0.99,0.99,0.99,0.99,0.99,0.99,0.99,0.99,0.99,0.89,0.40</a:t>
            </a:r>
            <a:r>
              <a:rPr lang="en-GB" sz="1000" dirty="0">
                <a:solidFill>
                  <a:schemeClr val="bg1">
                    <a:lumMod val="75000"/>
                  </a:schemeClr>
                </a:solidFill>
              </a:rPr>
              <a:t>,0.00,0</a:t>
            </a:r>
          </a:p>
          <a:p>
            <a:r>
              <a:rPr lang="en-GB" sz="1000" dirty="0">
                <a:solidFill>
                  <a:schemeClr val="bg1">
                    <a:lumMod val="75000"/>
                  </a:schemeClr>
                </a:solidFill>
              </a:rPr>
              <a:t>0,0.00,0.00,0.00,0.00,0.00,0.00,</a:t>
            </a:r>
            <a:r>
              <a:rPr lang="en-GB" sz="1000" dirty="0">
                <a:solidFill>
                  <a:schemeClr val="accent4"/>
                </a:solidFill>
              </a:rPr>
              <a:t>0.06,0.41,0.99,0.99,1.00,0.99,0.91,0.83,0.83,0.93,0.99,0.85,0.99,0.85,0.83,0.51,0.38</a:t>
            </a:r>
            <a:r>
              <a:rPr lang="en-GB" sz="1000" dirty="0">
                <a:solidFill>
                  <a:schemeClr val="bg1">
                    <a:lumMod val="75000"/>
                  </a:schemeClr>
                </a:solidFill>
              </a:rPr>
              <a:t>,0.00,0.00,0.00,0</a:t>
            </a:r>
          </a:p>
          <a:p>
            <a:r>
              <a:rPr lang="en-GB" sz="1000" dirty="0">
                <a:solidFill>
                  <a:schemeClr val="bg1">
                    <a:lumMod val="75000"/>
                  </a:schemeClr>
                </a:solidFill>
              </a:rPr>
              <a:t>0,0.00,0.00,0.00,0.00,0.00,</a:t>
            </a:r>
            <a:r>
              <a:rPr lang="en-GB" sz="1000" dirty="0">
                <a:solidFill>
                  <a:schemeClr val="accent4"/>
                </a:solidFill>
              </a:rPr>
              <a:t>0.06,0.73,0.99,0.99,0.99,0.99,0.99,0.87,0.47,0.05,0.15,0.25,0.04,0.25,0.04</a:t>
            </a:r>
            <a:r>
              <a:rPr lang="en-GB" sz="1000" dirty="0">
                <a:solidFill>
                  <a:schemeClr val="bg1">
                    <a:lumMod val="75000"/>
                  </a:schemeClr>
                </a:solidFill>
              </a:rPr>
              <a:t>,0.00,0.00,0.00,0.00,0.00,0.00,0</a:t>
            </a:r>
          </a:p>
          <a:p>
            <a:r>
              <a:rPr lang="en-GB" sz="1000" dirty="0">
                <a:solidFill>
                  <a:schemeClr val="bg1">
                    <a:lumMod val="75000"/>
                  </a:schemeClr>
                </a:solidFill>
              </a:rPr>
              <a:t>0,0.00,0.00,0.00,0.00,0.00,</a:t>
            </a:r>
            <a:r>
              <a:rPr lang="en-GB" sz="1000" dirty="0">
                <a:solidFill>
                  <a:schemeClr val="accent4"/>
                </a:solidFill>
              </a:rPr>
              <a:t>0.38,0.99,0.99,0.99,0.99,0.99,0.99,0.99,0.99,0.58</a:t>
            </a:r>
            <a:r>
              <a:rPr lang="en-GB" sz="1000" dirty="0">
                <a:solidFill>
                  <a:schemeClr val="bg1">
                    <a:lumMod val="75000"/>
                  </a:schemeClr>
                </a:solidFill>
              </a:rPr>
              <a:t>,0.00,0.00,0.00,0.00,0.00,0.00,0.00,0.00,0.00,0.00,0.00,0</a:t>
            </a:r>
          </a:p>
          <a:p>
            <a:r>
              <a:rPr lang="en-GB" sz="1000" dirty="0">
                <a:solidFill>
                  <a:schemeClr val="bg1">
                    <a:lumMod val="75000"/>
                  </a:schemeClr>
                </a:solidFill>
              </a:rPr>
              <a:t>0,0.00,0.00,0.00,0.00,0.00,</a:t>
            </a:r>
            <a:r>
              <a:rPr lang="en-GB" sz="1000" dirty="0">
                <a:solidFill>
                  <a:schemeClr val="accent4"/>
                </a:solidFill>
              </a:rPr>
              <a:t>0.58,0.99,0.99,0.99,0.99,0.99,0.99,0.99,0.99,0.99</a:t>
            </a:r>
            <a:r>
              <a:rPr lang="en-GB" sz="1000" dirty="0">
                <a:solidFill>
                  <a:schemeClr val="bg1">
                    <a:lumMod val="75000"/>
                  </a:schemeClr>
                </a:solidFill>
              </a:rPr>
              <a:t>,0.00,0.00,0.00,0.00,0.00,0.00,0.00,0.00,0.00,0.00,0.00,0</a:t>
            </a:r>
          </a:p>
          <a:p>
            <a:r>
              <a:rPr lang="en-GB" sz="1000" dirty="0">
                <a:solidFill>
                  <a:schemeClr val="bg1">
                    <a:lumMod val="75000"/>
                  </a:schemeClr>
                </a:solidFill>
              </a:rPr>
              <a:t>0,0.00,0.00,0.00,0.00,0.00,</a:t>
            </a:r>
            <a:r>
              <a:rPr lang="en-GB" sz="1000" dirty="0">
                <a:solidFill>
                  <a:schemeClr val="accent4"/>
                </a:solidFill>
              </a:rPr>
              <a:t>0.41,0.99,0.99,0.99,0.99,0.99,0.99,0.64,0.99,0.99,0.52</a:t>
            </a:r>
            <a:r>
              <a:rPr lang="en-GB" sz="1000" dirty="0">
                <a:solidFill>
                  <a:schemeClr val="bg1">
                    <a:lumMod val="75000"/>
                  </a:schemeClr>
                </a:solidFill>
              </a:rPr>
              <a:t>,0.00,0.00,0.00,0.00,0.00,0.00,0.00,0.00,0.00,0.00,0</a:t>
            </a:r>
          </a:p>
          <a:p>
            <a:r>
              <a:rPr lang="en-GB" sz="1000" dirty="0">
                <a:solidFill>
                  <a:schemeClr val="bg1">
                    <a:lumMod val="75000"/>
                  </a:schemeClr>
                </a:solidFill>
              </a:rPr>
              <a:t>0,0.00,0.00,0.00,0.00,0.00,</a:t>
            </a:r>
            <a:r>
              <a:rPr lang="en-GB" sz="1000" dirty="0">
                <a:solidFill>
                  <a:schemeClr val="accent4"/>
                </a:solidFill>
              </a:rPr>
              <a:t>0.07,0.73,0.83,0.73,0.24,0.00,0.00,0.00,0.25,0.99,1.00,0.25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0,0.00,0.00,0.00,0.00,0.00,0.00,0.00,0.00,0.00,0.00,0.00,0.00,0.00,</a:t>
            </a:r>
            <a:r>
              <a:rPr lang="en-GB" sz="1000" dirty="0">
                <a:solidFill>
                  <a:schemeClr val="accent4"/>
                </a:solidFill>
              </a:rPr>
              <a:t>0.17,0.94,0.99,0.25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0,0.00,0.00,0.00,0.00,0.00,0.00,0.00,0.00,0.00,0.00,0.00,0.00,0.00,</a:t>
            </a:r>
            <a:r>
              <a:rPr lang="en-GB" sz="1000" dirty="0">
                <a:solidFill>
                  <a:schemeClr val="accent4"/>
                </a:solidFill>
              </a:rPr>
              <a:t>0.23,0.98,0.99,0.25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0,0.00,0.00,0.00,0.00,0.00,0.00,0.00,0.00,0.00,0.00,0.00,0.00,0.00,</a:t>
            </a:r>
            <a:r>
              <a:rPr lang="en-GB" sz="1000" dirty="0">
                <a:solidFill>
                  <a:schemeClr val="accent4"/>
                </a:solidFill>
              </a:rPr>
              <a:t>0.25,0.25,0.99,0.99,0.25</a:t>
            </a:r>
            <a:r>
              <a:rPr lang="en-GB" sz="1000" dirty="0">
                <a:solidFill>
                  <a:schemeClr val="bg1">
                    <a:lumMod val="75000"/>
                  </a:schemeClr>
                </a:solidFill>
              </a:rPr>
              <a:t>,0.00,0.00,0.00,0.00,0.00,0.00,0.00,0.00,0</a:t>
            </a:r>
          </a:p>
          <a:p>
            <a:r>
              <a:rPr lang="en-GB" sz="1000" dirty="0">
                <a:solidFill>
                  <a:schemeClr val="bg1">
                    <a:lumMod val="75000"/>
                  </a:schemeClr>
                </a:solidFill>
              </a:rPr>
              <a:t>0,0.00,0.00,0.00,0.00,0.00,0.00,0.00,0.00,0.00,0.00,0.00,0.00,0.00,</a:t>
            </a:r>
            <a:r>
              <a:rPr lang="en-GB" sz="1000" dirty="0">
                <a:solidFill>
                  <a:schemeClr val="accent4"/>
                </a:solidFill>
              </a:rPr>
              <a:t>0.21,0.21,0.73,0.99,0.99,0.25</a:t>
            </a:r>
            <a:r>
              <a:rPr lang="en-GB" sz="1000" dirty="0">
                <a:solidFill>
                  <a:schemeClr val="bg1">
                    <a:lumMod val="75000"/>
                  </a:schemeClr>
                </a:solidFill>
              </a:rPr>
              <a:t>,0.00,0.00,0.00,0.00,0.00,0.00,0.00,0</a:t>
            </a:r>
          </a:p>
          <a:p>
            <a:r>
              <a:rPr lang="en-GB" sz="1000" dirty="0">
                <a:solidFill>
                  <a:schemeClr val="bg1">
                    <a:lumMod val="75000"/>
                  </a:schemeClr>
                </a:solidFill>
              </a:rPr>
              <a:t>0,0.00,0.00,0.00,0.00,0.00,0.00,0.00,</a:t>
            </a:r>
            <a:r>
              <a:rPr lang="en-GB" sz="1000" dirty="0">
                <a:solidFill>
                  <a:schemeClr val="accent4"/>
                </a:solidFill>
              </a:rPr>
              <a:t>0.03,0.17,0.17,0.17,0.17,0.24,0.72,0.99,0.99,0.99,1.00,0.25</a:t>
            </a:r>
            <a:r>
              <a:rPr lang="en-GB" sz="1000" dirty="0">
                <a:solidFill>
                  <a:schemeClr val="bg1">
                    <a:lumMod val="75000"/>
                  </a:schemeClr>
                </a:solidFill>
              </a:rPr>
              <a:t>,0.00,0.00,0.00,0.00,0.00,0.00,0.00,0</a:t>
            </a:r>
          </a:p>
          <a:p>
            <a:r>
              <a:rPr lang="en-GB" sz="1000" dirty="0">
                <a:solidFill>
                  <a:schemeClr val="bg1">
                    <a:lumMod val="75000"/>
                  </a:schemeClr>
                </a:solidFill>
              </a:rPr>
              <a:t>0,0.00,0.00,0.00,0.00,0.00,0.00,0.00,</a:t>
            </a:r>
            <a:r>
              <a:rPr lang="en-GB" sz="1000" dirty="0">
                <a:solidFill>
                  <a:schemeClr val="accent4"/>
                </a:solidFill>
              </a:rPr>
              <a:t>0.79,0.99,0.99,0.99,0.99,0.99,0.99,0.99,0.99,0.99,0.73,0.06</a:t>
            </a:r>
            <a:r>
              <a:rPr lang="en-GB" sz="1000" dirty="0">
                <a:solidFill>
                  <a:schemeClr val="bg1">
                    <a:lumMod val="75000"/>
                  </a:schemeClr>
                </a:solidFill>
              </a:rPr>
              <a:t>,0.00,0.00,0.00,0.00,0.00,0.00,0.00,0</a:t>
            </a:r>
          </a:p>
          <a:p>
            <a:r>
              <a:rPr lang="en-GB" sz="1000" dirty="0">
                <a:solidFill>
                  <a:schemeClr val="bg1">
                    <a:lumMod val="75000"/>
                  </a:schemeClr>
                </a:solidFill>
              </a:rPr>
              <a:t>0,0.00,0.00,0.00,0.00,0.00,0.00,0.00,</a:t>
            </a:r>
            <a:r>
              <a:rPr lang="en-GB" sz="1000" dirty="0">
                <a:solidFill>
                  <a:schemeClr val="accent4"/>
                </a:solidFill>
              </a:rPr>
              <a:t>0.91,0.97,0.99,0.99,0.99,0.99,0.99,0.99,0.99,0.75,0.04</a:t>
            </a:r>
            <a:r>
              <a:rPr lang="en-GB" sz="1000" dirty="0">
                <a:solidFill>
                  <a:schemeClr val="bg1">
                    <a:lumMod val="75000"/>
                  </a:schemeClr>
                </a:solidFill>
              </a:rPr>
              <a:t>,0.00,0.00,0.00,0.00,0.00,0.00,0.00,0.00,0</a:t>
            </a:r>
          </a:p>
          <a:p>
            <a:r>
              <a:rPr lang="en-GB" sz="1000" dirty="0">
                <a:solidFill>
                  <a:schemeClr val="bg1">
                    <a:lumMod val="75000"/>
                  </a:schemeClr>
                </a:solidFill>
              </a:rPr>
              <a:t>0,0.00,0.00,0.00,0.00,0.00,0.00,0.00,0.00,</a:t>
            </a:r>
            <a:r>
              <a:rPr lang="en-GB" sz="1000" dirty="0">
                <a:solidFill>
                  <a:schemeClr val="accent4"/>
                </a:solidFill>
              </a:rPr>
              <a:t>0.25,0.71,0.91,0.99,0.99,0.99,0.99,0.72,0.05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a:t>
            </a:r>
            <a:r>
              <a:rPr lang="en-GB" sz="1000" dirty="0">
                <a:solidFill>
                  <a:schemeClr val="accent4"/>
                </a:solidFill>
              </a:rPr>
              <a:t>0.22,0.58,0.58,0.58,0.37,0.05</a:t>
            </a:r>
            <a:r>
              <a:rPr lang="en-GB" sz="1000" dirty="0">
                <a:solidFill>
                  <a:schemeClr val="bg1">
                    <a:lumMod val="75000"/>
                  </a:schemeClr>
                </a:solidFill>
              </a:rPr>
              <a:t>,0.00,0.00,0.00,0.00,0.00,0.00,0.00,0.00,0.00,0.00,0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r>
              <a:rPr lang="en-GB" sz="1000" dirty="0"/>
              <a:t>]</a:t>
            </a:r>
          </a:p>
        </p:txBody>
      </p:sp>
      <p:pic>
        <p:nvPicPr>
          <p:cNvPr id="5" name="Picture 4">
            <a:extLst>
              <a:ext uri="{FF2B5EF4-FFF2-40B4-BE49-F238E27FC236}">
                <a16:creationId xmlns:a16="http://schemas.microsoft.com/office/drawing/2014/main" id="{8627B62A-B7A3-4153-8F09-15F0F5336364}"/>
              </a:ext>
            </a:extLst>
          </p:cNvPr>
          <p:cNvPicPr>
            <a:picLocks noChangeAspect="1"/>
          </p:cNvPicPr>
          <p:nvPr/>
        </p:nvPicPr>
        <p:blipFill rotWithShape="1">
          <a:blip r:embed="rId3">
            <a:extLst>
              <a:ext uri="{28A0092B-C50C-407E-A947-70E740481C1C}">
                <a14:useLocalDpi xmlns:a14="http://schemas.microsoft.com/office/drawing/2010/main" val="0"/>
              </a:ext>
            </a:extLst>
          </a:blip>
          <a:srcRect l="23799" t="12592" r="20558" b="13688"/>
          <a:stretch/>
        </p:blipFill>
        <p:spPr>
          <a:xfrm>
            <a:off x="138381" y="2261913"/>
            <a:ext cx="2206842" cy="2156255"/>
          </a:xfrm>
          <a:prstGeom prst="rect">
            <a:avLst/>
          </a:prstGeom>
        </p:spPr>
      </p:pic>
      <p:sp>
        <p:nvSpPr>
          <p:cNvPr id="6" name="Arrow: Right 5">
            <a:extLst>
              <a:ext uri="{FF2B5EF4-FFF2-40B4-BE49-F238E27FC236}">
                <a16:creationId xmlns:a16="http://schemas.microsoft.com/office/drawing/2014/main" id="{21BD600F-0B8A-400A-B80C-F9B44552EE85}"/>
              </a:ext>
            </a:extLst>
          </p:cNvPr>
          <p:cNvSpPr/>
          <p:nvPr/>
        </p:nvSpPr>
        <p:spPr>
          <a:xfrm>
            <a:off x="2146440" y="3340041"/>
            <a:ext cx="701180" cy="17791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811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p:nvPr/>
        </p:nvCxnSpPr>
        <p:spPr>
          <a:xfrm>
            <a:off x="4169329" y="2093974"/>
            <a:ext cx="134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CB7C7B-FDFB-4475-BE13-58544C2821B5}"/>
              </a:ext>
            </a:extLst>
          </p:cNvPr>
          <p:cNvSpPr txBox="1"/>
          <p:nvPr/>
        </p:nvSpPr>
        <p:spPr>
          <a:xfrm>
            <a:off x="4606249" y="1735608"/>
            <a:ext cx="468398" cy="369332"/>
          </a:xfrm>
          <a:prstGeom prst="rect">
            <a:avLst/>
          </a:prstGeom>
          <a:noFill/>
        </p:spPr>
        <p:txBody>
          <a:bodyPr wrap="none" rtlCol="0">
            <a:spAutoFit/>
          </a:bodyPr>
          <a:lstStyle/>
          <a:p>
            <a:r>
              <a:rPr lang="en-GB" dirty="0"/>
              <a:t>W</a:t>
            </a:r>
            <a:r>
              <a:rPr lang="en-GB" baseline="-25000" dirty="0"/>
              <a:t>1</a:t>
            </a:r>
          </a:p>
        </p:txBody>
      </p:sp>
      <p:cxnSp>
        <p:nvCxnSpPr>
          <p:cNvPr id="14" name="Straight Arrow Connector 13">
            <a:extLst>
              <a:ext uri="{FF2B5EF4-FFF2-40B4-BE49-F238E27FC236}">
                <a16:creationId xmlns:a16="http://schemas.microsoft.com/office/drawing/2014/main" id="{2DD7BAB5-D33B-45F6-B552-AEA57E55478E}"/>
              </a:ext>
            </a:extLst>
          </p:cNvPr>
          <p:cNvCxnSpPr/>
          <p:nvPr/>
        </p:nvCxnSpPr>
        <p:spPr>
          <a:xfrm>
            <a:off x="4169329" y="2598443"/>
            <a:ext cx="134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BC3704-F62E-4A88-AEE9-991F167F0734}"/>
              </a:ext>
            </a:extLst>
          </p:cNvPr>
          <p:cNvSpPr txBox="1"/>
          <p:nvPr/>
        </p:nvSpPr>
        <p:spPr>
          <a:xfrm>
            <a:off x="4606249" y="2240077"/>
            <a:ext cx="468398" cy="369332"/>
          </a:xfrm>
          <a:prstGeom prst="rect">
            <a:avLst/>
          </a:prstGeom>
          <a:noFill/>
        </p:spPr>
        <p:txBody>
          <a:bodyPr wrap="none" rtlCol="0">
            <a:spAutoFit/>
          </a:bodyPr>
          <a:lstStyle/>
          <a:p>
            <a:r>
              <a:rPr lang="en-GB" dirty="0"/>
              <a:t>W</a:t>
            </a:r>
            <a:r>
              <a:rPr lang="en-GB" baseline="-25000" dirty="0"/>
              <a:t>2</a:t>
            </a:r>
          </a:p>
        </p:txBody>
      </p:sp>
      <p:cxnSp>
        <p:nvCxnSpPr>
          <p:cNvPr id="16" name="Straight Arrow Connector 15">
            <a:extLst>
              <a:ext uri="{FF2B5EF4-FFF2-40B4-BE49-F238E27FC236}">
                <a16:creationId xmlns:a16="http://schemas.microsoft.com/office/drawing/2014/main" id="{8DE53718-9C73-4051-8181-6C5D4361AC78}"/>
              </a:ext>
            </a:extLst>
          </p:cNvPr>
          <p:cNvCxnSpPr/>
          <p:nvPr/>
        </p:nvCxnSpPr>
        <p:spPr>
          <a:xfrm>
            <a:off x="4169329" y="3112699"/>
            <a:ext cx="134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E8CA76-1D99-4EA7-BF6A-E5908F8BA732}"/>
              </a:ext>
            </a:extLst>
          </p:cNvPr>
          <p:cNvSpPr txBox="1"/>
          <p:nvPr/>
        </p:nvSpPr>
        <p:spPr>
          <a:xfrm>
            <a:off x="4606249" y="2754333"/>
            <a:ext cx="468398" cy="369332"/>
          </a:xfrm>
          <a:prstGeom prst="rect">
            <a:avLst/>
          </a:prstGeom>
          <a:noFill/>
        </p:spPr>
        <p:txBody>
          <a:bodyPr wrap="none" rtlCol="0">
            <a:spAutoFit/>
          </a:bodyPr>
          <a:lstStyle/>
          <a:p>
            <a:r>
              <a:rPr lang="en-GB" dirty="0"/>
              <a:t>W</a:t>
            </a:r>
            <a:r>
              <a:rPr lang="en-GB" baseline="-25000" dirty="0"/>
              <a:t>3</a:t>
            </a:r>
          </a:p>
        </p:txBody>
      </p:sp>
      <p:cxnSp>
        <p:nvCxnSpPr>
          <p:cNvPr id="18" name="Straight Arrow Connector 17">
            <a:extLst>
              <a:ext uri="{FF2B5EF4-FFF2-40B4-BE49-F238E27FC236}">
                <a16:creationId xmlns:a16="http://schemas.microsoft.com/office/drawing/2014/main" id="{EC8AFAE1-5D66-47EF-9468-BA79B2279E0D}"/>
              </a:ext>
            </a:extLst>
          </p:cNvPr>
          <p:cNvCxnSpPr/>
          <p:nvPr/>
        </p:nvCxnSpPr>
        <p:spPr>
          <a:xfrm>
            <a:off x="4169329" y="5183326"/>
            <a:ext cx="134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DF6790-67EB-43C5-9E2A-315AB30BF798}"/>
              </a:ext>
            </a:extLst>
          </p:cNvPr>
          <p:cNvSpPr txBox="1"/>
          <p:nvPr/>
        </p:nvSpPr>
        <p:spPr>
          <a:xfrm>
            <a:off x="4606249" y="4824960"/>
            <a:ext cx="705642" cy="369332"/>
          </a:xfrm>
          <a:prstGeom prst="rect">
            <a:avLst/>
          </a:prstGeom>
          <a:noFill/>
        </p:spPr>
        <p:txBody>
          <a:bodyPr wrap="none" rtlCol="0">
            <a:spAutoFit/>
          </a:bodyPr>
          <a:lstStyle/>
          <a:p>
            <a:r>
              <a:rPr lang="en-GB" dirty="0"/>
              <a:t>W</a:t>
            </a:r>
            <a:r>
              <a:rPr lang="en-GB" baseline="-25000" dirty="0"/>
              <a:t>784</a:t>
            </a:r>
          </a:p>
        </p:txBody>
      </p:sp>
      <p:sp>
        <p:nvSpPr>
          <p:cNvPr id="21" name="TextBox 20">
            <a:extLst>
              <a:ext uri="{FF2B5EF4-FFF2-40B4-BE49-F238E27FC236}">
                <a16:creationId xmlns:a16="http://schemas.microsoft.com/office/drawing/2014/main" id="{B7E57C0B-24DD-4654-9501-B927547BA397}"/>
              </a:ext>
            </a:extLst>
          </p:cNvPr>
          <p:cNvSpPr txBox="1"/>
          <p:nvPr/>
        </p:nvSpPr>
        <p:spPr>
          <a:xfrm>
            <a:off x="4403244" y="5943707"/>
            <a:ext cx="1066767" cy="369332"/>
          </a:xfrm>
          <a:prstGeom prst="rect">
            <a:avLst/>
          </a:prstGeom>
          <a:noFill/>
        </p:spPr>
        <p:txBody>
          <a:bodyPr wrap="none" rtlCol="0">
            <a:spAutoFit/>
          </a:bodyPr>
          <a:lstStyle/>
          <a:p>
            <a:r>
              <a:rPr lang="en-GB" dirty="0"/>
              <a:t>WEIGHTS</a:t>
            </a:r>
          </a:p>
        </p:txBody>
      </p:sp>
    </p:spTree>
    <p:extLst>
      <p:ext uri="{BB962C8B-B14F-4D97-AF65-F5344CB8AC3E}">
        <p14:creationId xmlns:p14="http://schemas.microsoft.com/office/powerpoint/2010/main" val="31725282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p:cNvCxnSpPr>
          <p:nvPr/>
        </p:nvCxnSpPr>
        <p:spPr>
          <a:xfrm>
            <a:off x="4169329" y="2093974"/>
            <a:ext cx="2379601" cy="1370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ACB7C7B-FDFB-4475-BE13-58544C2821B5}"/>
              </a:ext>
            </a:extLst>
          </p:cNvPr>
          <p:cNvSpPr txBox="1"/>
          <p:nvPr/>
        </p:nvSpPr>
        <p:spPr>
          <a:xfrm>
            <a:off x="5245474" y="2454764"/>
            <a:ext cx="468398" cy="369332"/>
          </a:xfrm>
          <a:prstGeom prst="rect">
            <a:avLst/>
          </a:prstGeom>
          <a:noFill/>
        </p:spPr>
        <p:txBody>
          <a:bodyPr wrap="none" rtlCol="0">
            <a:spAutoFit/>
          </a:bodyPr>
          <a:lstStyle/>
          <a:p>
            <a:r>
              <a:rPr lang="en-GB" dirty="0"/>
              <a:t>W</a:t>
            </a:r>
            <a:r>
              <a:rPr lang="en-GB" baseline="-25000" dirty="0"/>
              <a:t>1</a:t>
            </a:r>
          </a:p>
        </p:txBody>
      </p:sp>
      <p:cxnSp>
        <p:nvCxnSpPr>
          <p:cNvPr id="14" name="Straight Arrow Connector 13">
            <a:extLst>
              <a:ext uri="{FF2B5EF4-FFF2-40B4-BE49-F238E27FC236}">
                <a16:creationId xmlns:a16="http://schemas.microsoft.com/office/drawing/2014/main" id="{2DD7BAB5-D33B-45F6-B552-AEA57E55478E}"/>
              </a:ext>
            </a:extLst>
          </p:cNvPr>
          <p:cNvCxnSpPr>
            <a:cxnSpLocks/>
          </p:cNvCxnSpPr>
          <p:nvPr/>
        </p:nvCxnSpPr>
        <p:spPr>
          <a:xfrm>
            <a:off x="4169329" y="2598443"/>
            <a:ext cx="2184183" cy="10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BC3704-F62E-4A88-AEE9-991F167F0734}"/>
              </a:ext>
            </a:extLst>
          </p:cNvPr>
          <p:cNvSpPr txBox="1"/>
          <p:nvPr/>
        </p:nvSpPr>
        <p:spPr>
          <a:xfrm>
            <a:off x="4816257" y="2653587"/>
            <a:ext cx="468398" cy="369332"/>
          </a:xfrm>
          <a:prstGeom prst="rect">
            <a:avLst/>
          </a:prstGeom>
          <a:noFill/>
        </p:spPr>
        <p:txBody>
          <a:bodyPr wrap="none" rtlCol="0">
            <a:spAutoFit/>
          </a:bodyPr>
          <a:lstStyle/>
          <a:p>
            <a:r>
              <a:rPr lang="en-GB" dirty="0"/>
              <a:t>W</a:t>
            </a:r>
            <a:r>
              <a:rPr lang="en-GB" baseline="-25000" dirty="0"/>
              <a:t>2</a:t>
            </a:r>
          </a:p>
        </p:txBody>
      </p:sp>
      <p:cxnSp>
        <p:nvCxnSpPr>
          <p:cNvPr id="16" name="Straight Arrow Connector 15">
            <a:extLst>
              <a:ext uri="{FF2B5EF4-FFF2-40B4-BE49-F238E27FC236}">
                <a16:creationId xmlns:a16="http://schemas.microsoft.com/office/drawing/2014/main" id="{8DE53718-9C73-4051-8181-6C5D4361AC78}"/>
              </a:ext>
            </a:extLst>
          </p:cNvPr>
          <p:cNvCxnSpPr>
            <a:cxnSpLocks/>
            <a:endCxn id="20" idx="1"/>
          </p:cNvCxnSpPr>
          <p:nvPr/>
        </p:nvCxnSpPr>
        <p:spPr>
          <a:xfrm>
            <a:off x="4169329" y="3112699"/>
            <a:ext cx="2184183" cy="704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E8CA76-1D99-4EA7-BF6A-E5908F8BA732}"/>
              </a:ext>
            </a:extLst>
          </p:cNvPr>
          <p:cNvSpPr txBox="1"/>
          <p:nvPr/>
        </p:nvSpPr>
        <p:spPr>
          <a:xfrm>
            <a:off x="4512357" y="2928033"/>
            <a:ext cx="468398" cy="369332"/>
          </a:xfrm>
          <a:prstGeom prst="rect">
            <a:avLst/>
          </a:prstGeom>
          <a:noFill/>
        </p:spPr>
        <p:txBody>
          <a:bodyPr wrap="none" rtlCol="0">
            <a:spAutoFit/>
          </a:bodyPr>
          <a:lstStyle/>
          <a:p>
            <a:r>
              <a:rPr lang="en-GB" dirty="0"/>
              <a:t>W</a:t>
            </a:r>
            <a:r>
              <a:rPr lang="en-GB" baseline="-25000" dirty="0"/>
              <a:t>3</a:t>
            </a:r>
          </a:p>
        </p:txBody>
      </p:sp>
      <p:cxnSp>
        <p:nvCxnSpPr>
          <p:cNvPr id="18" name="Straight Arrow Connector 17">
            <a:extLst>
              <a:ext uri="{FF2B5EF4-FFF2-40B4-BE49-F238E27FC236}">
                <a16:creationId xmlns:a16="http://schemas.microsoft.com/office/drawing/2014/main" id="{EC8AFAE1-5D66-47EF-9468-BA79B2279E0D}"/>
              </a:ext>
            </a:extLst>
          </p:cNvPr>
          <p:cNvCxnSpPr>
            <a:cxnSpLocks/>
          </p:cNvCxnSpPr>
          <p:nvPr/>
        </p:nvCxnSpPr>
        <p:spPr>
          <a:xfrm flipV="1">
            <a:off x="4141290" y="4091644"/>
            <a:ext cx="2407640" cy="103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DF6790-67EB-43C5-9E2A-315AB30BF798}"/>
              </a:ext>
            </a:extLst>
          </p:cNvPr>
          <p:cNvSpPr txBox="1"/>
          <p:nvPr/>
        </p:nvSpPr>
        <p:spPr>
          <a:xfrm>
            <a:off x="4867560" y="4237686"/>
            <a:ext cx="625492" cy="553998"/>
          </a:xfrm>
          <a:prstGeom prst="rect">
            <a:avLst/>
          </a:prstGeom>
          <a:noFill/>
        </p:spPr>
        <p:txBody>
          <a:bodyPr wrap="square" rtlCol="0">
            <a:spAutoFit/>
          </a:bodyPr>
          <a:lstStyle/>
          <a:p>
            <a:r>
              <a:rPr lang="en-GB" dirty="0"/>
              <a:t>W</a:t>
            </a:r>
            <a:r>
              <a:rPr lang="en-GB" baseline="-25000" dirty="0"/>
              <a:t>784</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3F37FFE-1334-4E72-87F3-B392FDC0BAC0}"/>
                  </a:ext>
                </a:extLst>
              </p:cNvPr>
              <p:cNvSpPr txBox="1"/>
              <p:nvPr/>
            </p:nvSpPr>
            <p:spPr>
              <a:xfrm>
                <a:off x="6353512" y="3481817"/>
                <a:ext cx="4182362" cy="670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𝐼𝑛𝑝𝑢𝑡</m:t>
                                  </m:r>
                                </m:e>
                                <m:sub>
                                  <m:r>
                                    <a:rPr lang="en-GB" b="0" i="1" smtClean="0">
                                      <a:latin typeface="Cambria Math" panose="02040503050406030204" pitchFamily="18" charset="0"/>
                                    </a:rPr>
                                    <m:t>𝑛</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𝑊𝑒𝑖𝑔h𝑡</m:t>
                                  </m:r>
                                </m:e>
                                <m:sub>
                                  <m:r>
                                    <a:rPr lang="en-GB" b="0" i="1" smtClean="0">
                                      <a:latin typeface="Cambria Math" panose="02040503050406030204" pitchFamily="18" charset="0"/>
                                      <a:ea typeface="Cambria Math" panose="02040503050406030204" pitchFamily="18" charset="0"/>
                                    </a:rPr>
                                    <m:t>𝑛</m:t>
                                  </m:r>
                                </m:sub>
                              </m:sSub>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𝑇h𝑟𝑒𝑠h𝑜𝑙𝑑</m:t>
                          </m:r>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xmlns="">
          <p:sp>
            <p:nvSpPr>
              <p:cNvPr id="20" name="TextBox 19">
                <a:extLst>
                  <a:ext uri="{FF2B5EF4-FFF2-40B4-BE49-F238E27FC236}">
                    <a16:creationId xmlns:a16="http://schemas.microsoft.com/office/drawing/2014/main" id="{73F37FFE-1334-4E72-87F3-B392FDC0BAC0}"/>
                  </a:ext>
                </a:extLst>
              </p:cNvPr>
              <p:cNvSpPr txBox="1">
                <a:spLocks noRot="1" noChangeAspect="1" noMove="1" noResize="1" noEditPoints="1" noAdjustHandles="1" noChangeArrowheads="1" noChangeShapeType="1" noTextEdit="1"/>
              </p:cNvSpPr>
              <p:nvPr/>
            </p:nvSpPr>
            <p:spPr>
              <a:xfrm>
                <a:off x="6353512" y="3481817"/>
                <a:ext cx="4182362" cy="670761"/>
              </a:xfrm>
              <a:prstGeom prst="rect">
                <a:avLst/>
              </a:prstGeom>
              <a:blipFill>
                <a:blip r:embed="rId3"/>
                <a:stretch>
                  <a:fillRect/>
                </a:stretch>
              </a:blipFill>
            </p:spPr>
            <p:txBody>
              <a:bodyPr/>
              <a:lstStyle/>
              <a:p>
                <a:r>
                  <a:rPr lang="en-GB">
                    <a:noFill/>
                  </a:rPr>
                  <a:t> </a:t>
                </a:r>
              </a:p>
            </p:txBody>
          </p:sp>
        </mc:Fallback>
      </mc:AlternateContent>
      <p:sp>
        <p:nvSpPr>
          <p:cNvPr id="24" name="TextBox 23">
            <a:extLst>
              <a:ext uri="{FF2B5EF4-FFF2-40B4-BE49-F238E27FC236}">
                <a16:creationId xmlns:a16="http://schemas.microsoft.com/office/drawing/2014/main" id="{57637134-1BE8-46F1-9AF3-7DB61D54050E}"/>
              </a:ext>
            </a:extLst>
          </p:cNvPr>
          <p:cNvSpPr txBox="1"/>
          <p:nvPr/>
        </p:nvSpPr>
        <p:spPr>
          <a:xfrm>
            <a:off x="4447371"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3512" y="5882773"/>
            <a:ext cx="2001766" cy="369332"/>
          </a:xfrm>
          <a:prstGeom prst="rect">
            <a:avLst/>
          </a:prstGeom>
          <a:noFill/>
        </p:spPr>
        <p:txBody>
          <a:bodyPr wrap="none" rtlCol="0">
            <a:spAutoFit/>
          </a:bodyPr>
          <a:lstStyle/>
          <a:p>
            <a:r>
              <a:rPr lang="en-GB" dirty="0"/>
              <a:t>Activation Function</a:t>
            </a:r>
          </a:p>
        </p:txBody>
      </p:sp>
    </p:spTree>
    <p:extLst>
      <p:ext uri="{BB962C8B-B14F-4D97-AF65-F5344CB8AC3E}">
        <p14:creationId xmlns:p14="http://schemas.microsoft.com/office/powerpoint/2010/main" val="2040579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447371"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2001766" cy="369332"/>
          </a:xfrm>
          <a:prstGeom prst="rect">
            <a:avLst/>
          </a:prstGeom>
          <a:noFill/>
        </p:spPr>
        <p:txBody>
          <a:bodyPr wrap="none" rtlCol="0">
            <a:spAutoFit/>
          </a:bodyPr>
          <a:lstStyle/>
          <a:p>
            <a:r>
              <a:rPr lang="en-GB" dirty="0"/>
              <a:t>Activation Function</a:t>
            </a:r>
          </a:p>
        </p:txBody>
      </p: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530915" cy="369332"/>
          </a:xfrm>
          <a:prstGeom prst="rect">
            <a:avLst/>
          </a:prstGeom>
          <a:noFill/>
        </p:spPr>
        <p:txBody>
          <a:bodyPr wrap="none" rtlCol="0">
            <a:spAutoFit/>
          </a:bodyPr>
          <a:lstStyle/>
          <a:p>
            <a:r>
              <a:rPr lang="en-GB" dirty="0"/>
              <a:t>S(x)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530915" cy="369332"/>
          </a:xfrm>
          <a:prstGeom prst="rect">
            <a:avLst/>
          </a:prstGeom>
          <a:noFill/>
        </p:spPr>
        <p:txBody>
          <a:bodyPr wrap="none" rtlCol="0">
            <a:spAutoFit/>
          </a:bodyPr>
          <a:lstStyle/>
          <a:p>
            <a:r>
              <a:rPr lang="en-GB" dirty="0"/>
              <a:t>S(x)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530915" cy="369332"/>
          </a:xfrm>
          <a:prstGeom prst="rect">
            <a:avLst/>
          </a:prstGeom>
          <a:noFill/>
        </p:spPr>
        <p:txBody>
          <a:bodyPr wrap="none" rtlCol="0">
            <a:spAutoFit/>
          </a:bodyPr>
          <a:lstStyle/>
          <a:p>
            <a:r>
              <a:rPr lang="en-GB" dirty="0"/>
              <a:t>S(x)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530915" cy="369332"/>
          </a:xfrm>
          <a:prstGeom prst="rect">
            <a:avLst/>
          </a:prstGeom>
          <a:noFill/>
        </p:spPr>
        <p:txBody>
          <a:bodyPr wrap="none" rtlCol="0">
            <a:spAutoFit/>
          </a:bodyPr>
          <a:lstStyle/>
          <a:p>
            <a:r>
              <a:rPr lang="en-GB" dirty="0"/>
              <a:t>S(x)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530915" cy="369332"/>
          </a:xfrm>
          <a:prstGeom prst="rect">
            <a:avLst/>
          </a:prstGeom>
          <a:noFill/>
        </p:spPr>
        <p:txBody>
          <a:bodyPr wrap="none" rtlCol="0">
            <a:spAutoFit/>
          </a:bodyPr>
          <a:lstStyle/>
          <a:p>
            <a:r>
              <a:rPr lang="en-GB" dirty="0"/>
              <a:t>S(x)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530915" cy="369332"/>
          </a:xfrm>
          <a:prstGeom prst="rect">
            <a:avLst/>
          </a:prstGeom>
          <a:noFill/>
        </p:spPr>
        <p:txBody>
          <a:bodyPr wrap="none" rtlCol="0">
            <a:spAutoFit/>
          </a:bodyPr>
          <a:lstStyle/>
          <a:p>
            <a:r>
              <a:rPr lang="en-GB" dirty="0"/>
              <a:t>S(x)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530915" cy="369332"/>
          </a:xfrm>
          <a:prstGeom prst="rect">
            <a:avLst/>
          </a:prstGeom>
          <a:noFill/>
        </p:spPr>
        <p:txBody>
          <a:bodyPr wrap="none" rtlCol="0">
            <a:spAutoFit/>
          </a:bodyPr>
          <a:lstStyle/>
          <a:p>
            <a:r>
              <a:rPr lang="en-GB" dirty="0"/>
              <a:t>S(x)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530915" cy="369332"/>
          </a:xfrm>
          <a:prstGeom prst="rect">
            <a:avLst/>
          </a:prstGeom>
          <a:noFill/>
        </p:spPr>
        <p:txBody>
          <a:bodyPr wrap="none" rtlCol="0">
            <a:spAutoFit/>
          </a:bodyPr>
          <a:lstStyle/>
          <a:p>
            <a:r>
              <a:rPr lang="en-GB" dirty="0"/>
              <a:t>S(x)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530915" cy="369332"/>
          </a:xfrm>
          <a:prstGeom prst="rect">
            <a:avLst/>
          </a:prstGeom>
          <a:noFill/>
        </p:spPr>
        <p:txBody>
          <a:bodyPr wrap="none" rtlCol="0">
            <a:spAutoFit/>
          </a:bodyPr>
          <a:lstStyle/>
          <a:p>
            <a:r>
              <a:rPr lang="en-GB" dirty="0"/>
              <a:t>S(x)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530915" cy="369332"/>
          </a:xfrm>
          <a:prstGeom prst="rect">
            <a:avLst/>
          </a:prstGeom>
          <a:noFill/>
        </p:spPr>
        <p:txBody>
          <a:bodyPr wrap="none" rtlCol="0">
            <a:spAutoFit/>
          </a:bodyPr>
          <a:lstStyle/>
          <a:p>
            <a:r>
              <a:rPr lang="en-GB" dirty="0"/>
              <a:t>S(x)</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63105EF-730D-432C-BBE7-31C445BC1960}"/>
              </a:ext>
            </a:extLst>
          </p:cNvPr>
          <p:cNvCxnSpPr>
            <a:cxnSpLocks/>
          </p:cNvCxnSpPr>
          <p:nvPr/>
        </p:nvCxnSpPr>
        <p:spPr>
          <a:xfrm>
            <a:off x="4140282"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67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447371"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2001766" cy="369332"/>
          </a:xfrm>
          <a:prstGeom prst="rect">
            <a:avLst/>
          </a:prstGeom>
          <a:noFill/>
        </p:spPr>
        <p:txBody>
          <a:bodyPr wrap="none" rtlCol="0">
            <a:spAutoFit/>
          </a:bodyPr>
          <a:lstStyle/>
          <a:p>
            <a:r>
              <a:rPr lang="en-GB" dirty="0"/>
              <a:t>Activation Function</a:t>
            </a:r>
          </a:p>
        </p:txBody>
      </p: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530915" cy="369332"/>
          </a:xfrm>
          <a:prstGeom prst="rect">
            <a:avLst/>
          </a:prstGeom>
          <a:noFill/>
        </p:spPr>
        <p:txBody>
          <a:bodyPr wrap="none" rtlCol="0">
            <a:spAutoFit/>
          </a:bodyPr>
          <a:lstStyle/>
          <a:p>
            <a:r>
              <a:rPr lang="en-GB" dirty="0"/>
              <a:t>S(x)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530915" cy="369332"/>
          </a:xfrm>
          <a:prstGeom prst="rect">
            <a:avLst/>
          </a:prstGeom>
          <a:noFill/>
        </p:spPr>
        <p:txBody>
          <a:bodyPr wrap="none" rtlCol="0">
            <a:spAutoFit/>
          </a:bodyPr>
          <a:lstStyle/>
          <a:p>
            <a:r>
              <a:rPr lang="en-GB" dirty="0"/>
              <a:t>S(x)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530915" cy="369332"/>
          </a:xfrm>
          <a:prstGeom prst="rect">
            <a:avLst/>
          </a:prstGeom>
          <a:noFill/>
        </p:spPr>
        <p:txBody>
          <a:bodyPr wrap="none" rtlCol="0">
            <a:spAutoFit/>
          </a:bodyPr>
          <a:lstStyle/>
          <a:p>
            <a:r>
              <a:rPr lang="en-GB" dirty="0"/>
              <a:t>S(x)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530915" cy="369332"/>
          </a:xfrm>
          <a:prstGeom prst="rect">
            <a:avLst/>
          </a:prstGeom>
          <a:noFill/>
        </p:spPr>
        <p:txBody>
          <a:bodyPr wrap="none" rtlCol="0">
            <a:spAutoFit/>
          </a:bodyPr>
          <a:lstStyle/>
          <a:p>
            <a:r>
              <a:rPr lang="en-GB" dirty="0"/>
              <a:t>S(x)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530915" cy="369332"/>
          </a:xfrm>
          <a:prstGeom prst="rect">
            <a:avLst/>
          </a:prstGeom>
          <a:noFill/>
        </p:spPr>
        <p:txBody>
          <a:bodyPr wrap="none" rtlCol="0">
            <a:spAutoFit/>
          </a:bodyPr>
          <a:lstStyle/>
          <a:p>
            <a:r>
              <a:rPr lang="en-GB" dirty="0"/>
              <a:t>S(x)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530915" cy="369332"/>
          </a:xfrm>
          <a:prstGeom prst="rect">
            <a:avLst/>
          </a:prstGeom>
          <a:noFill/>
        </p:spPr>
        <p:txBody>
          <a:bodyPr wrap="none" rtlCol="0">
            <a:spAutoFit/>
          </a:bodyPr>
          <a:lstStyle/>
          <a:p>
            <a:r>
              <a:rPr lang="en-GB" dirty="0"/>
              <a:t>S(x)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530915" cy="369332"/>
          </a:xfrm>
          <a:prstGeom prst="rect">
            <a:avLst/>
          </a:prstGeom>
          <a:noFill/>
        </p:spPr>
        <p:txBody>
          <a:bodyPr wrap="none" rtlCol="0">
            <a:spAutoFit/>
          </a:bodyPr>
          <a:lstStyle/>
          <a:p>
            <a:r>
              <a:rPr lang="en-GB" dirty="0"/>
              <a:t>S(x)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530915" cy="369332"/>
          </a:xfrm>
          <a:prstGeom prst="rect">
            <a:avLst/>
          </a:prstGeom>
          <a:noFill/>
        </p:spPr>
        <p:txBody>
          <a:bodyPr wrap="none" rtlCol="0">
            <a:spAutoFit/>
          </a:bodyPr>
          <a:lstStyle/>
          <a:p>
            <a:r>
              <a:rPr lang="en-GB" dirty="0"/>
              <a:t>S(x)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530915" cy="369332"/>
          </a:xfrm>
          <a:prstGeom prst="rect">
            <a:avLst/>
          </a:prstGeom>
          <a:noFill/>
        </p:spPr>
        <p:txBody>
          <a:bodyPr wrap="none" rtlCol="0">
            <a:spAutoFit/>
          </a:bodyPr>
          <a:lstStyle/>
          <a:p>
            <a:r>
              <a:rPr lang="en-GB" dirty="0"/>
              <a:t>S(x)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530915" cy="369332"/>
          </a:xfrm>
          <a:prstGeom prst="rect">
            <a:avLst/>
          </a:prstGeom>
          <a:noFill/>
        </p:spPr>
        <p:txBody>
          <a:bodyPr wrap="none" rtlCol="0">
            <a:spAutoFit/>
          </a:bodyPr>
          <a:lstStyle/>
          <a:p>
            <a:r>
              <a:rPr lang="en-GB" dirty="0"/>
              <a:t>S(x)</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7BCC74D-6598-47C6-8AAF-8454B8B27C08}"/>
              </a:ext>
            </a:extLst>
          </p:cNvPr>
          <p:cNvSpPr txBox="1"/>
          <p:nvPr/>
        </p:nvSpPr>
        <p:spPr>
          <a:xfrm>
            <a:off x="8740469" y="2436416"/>
            <a:ext cx="301686" cy="369332"/>
          </a:xfrm>
          <a:prstGeom prst="rect">
            <a:avLst/>
          </a:prstGeom>
          <a:noFill/>
        </p:spPr>
        <p:txBody>
          <a:bodyPr wrap="none" rtlCol="0">
            <a:spAutoFit/>
          </a:bodyPr>
          <a:lstStyle/>
          <a:p>
            <a:r>
              <a:rPr lang="en-GB" dirty="0"/>
              <a:t>2</a:t>
            </a:r>
          </a:p>
        </p:txBody>
      </p:sp>
      <p:sp>
        <p:nvSpPr>
          <p:cNvPr id="62" name="TextBox 61">
            <a:extLst>
              <a:ext uri="{FF2B5EF4-FFF2-40B4-BE49-F238E27FC236}">
                <a16:creationId xmlns:a16="http://schemas.microsoft.com/office/drawing/2014/main" id="{0049E4CD-847D-4572-A38F-27A5D721711B}"/>
              </a:ext>
            </a:extLst>
          </p:cNvPr>
          <p:cNvSpPr txBox="1"/>
          <p:nvPr/>
        </p:nvSpPr>
        <p:spPr>
          <a:xfrm>
            <a:off x="8724870" y="2793899"/>
            <a:ext cx="301686" cy="369332"/>
          </a:xfrm>
          <a:prstGeom prst="rect">
            <a:avLst/>
          </a:prstGeom>
          <a:noFill/>
        </p:spPr>
        <p:txBody>
          <a:bodyPr wrap="none" rtlCol="0">
            <a:spAutoFit/>
          </a:bodyPr>
          <a:lstStyle/>
          <a:p>
            <a:r>
              <a:rPr lang="en-GB" dirty="0"/>
              <a:t>3</a:t>
            </a:r>
          </a:p>
        </p:txBody>
      </p:sp>
      <p:sp>
        <p:nvSpPr>
          <p:cNvPr id="63" name="TextBox 62">
            <a:extLst>
              <a:ext uri="{FF2B5EF4-FFF2-40B4-BE49-F238E27FC236}">
                <a16:creationId xmlns:a16="http://schemas.microsoft.com/office/drawing/2014/main" id="{E5A56A38-2EF5-4624-BADB-E9238B5AC1C7}"/>
              </a:ext>
            </a:extLst>
          </p:cNvPr>
          <p:cNvSpPr txBox="1"/>
          <p:nvPr/>
        </p:nvSpPr>
        <p:spPr>
          <a:xfrm>
            <a:off x="8730713" y="3195408"/>
            <a:ext cx="301686" cy="369332"/>
          </a:xfrm>
          <a:prstGeom prst="rect">
            <a:avLst/>
          </a:prstGeom>
          <a:noFill/>
        </p:spPr>
        <p:txBody>
          <a:bodyPr wrap="none" rtlCol="0">
            <a:spAutoFit/>
          </a:bodyPr>
          <a:lstStyle/>
          <a:p>
            <a:r>
              <a:rPr lang="en-GB" dirty="0"/>
              <a:t>4</a:t>
            </a:r>
          </a:p>
        </p:txBody>
      </p:sp>
      <p:sp>
        <p:nvSpPr>
          <p:cNvPr id="64" name="TextBox 63">
            <a:extLst>
              <a:ext uri="{FF2B5EF4-FFF2-40B4-BE49-F238E27FC236}">
                <a16:creationId xmlns:a16="http://schemas.microsoft.com/office/drawing/2014/main" id="{7EB36F71-15BA-4144-BEE2-D892EB06F5E0}"/>
              </a:ext>
            </a:extLst>
          </p:cNvPr>
          <p:cNvSpPr txBox="1"/>
          <p:nvPr/>
        </p:nvSpPr>
        <p:spPr>
          <a:xfrm>
            <a:off x="8730713" y="3645281"/>
            <a:ext cx="301686" cy="369332"/>
          </a:xfrm>
          <a:prstGeom prst="rect">
            <a:avLst/>
          </a:prstGeom>
          <a:noFill/>
        </p:spPr>
        <p:txBody>
          <a:bodyPr wrap="none" rtlCol="0">
            <a:spAutoFit/>
          </a:bodyPr>
          <a:lstStyle/>
          <a:p>
            <a:r>
              <a:rPr lang="en-GB" dirty="0"/>
              <a:t>5</a:t>
            </a:r>
          </a:p>
        </p:txBody>
      </p:sp>
      <p:sp>
        <p:nvSpPr>
          <p:cNvPr id="65" name="TextBox 64">
            <a:extLst>
              <a:ext uri="{FF2B5EF4-FFF2-40B4-BE49-F238E27FC236}">
                <a16:creationId xmlns:a16="http://schemas.microsoft.com/office/drawing/2014/main" id="{4D9E16A8-0429-49FB-95F1-D2DEEB02A229}"/>
              </a:ext>
            </a:extLst>
          </p:cNvPr>
          <p:cNvSpPr txBox="1"/>
          <p:nvPr/>
        </p:nvSpPr>
        <p:spPr>
          <a:xfrm>
            <a:off x="8724870" y="4093625"/>
            <a:ext cx="301686" cy="369332"/>
          </a:xfrm>
          <a:prstGeom prst="rect">
            <a:avLst/>
          </a:prstGeom>
          <a:noFill/>
        </p:spPr>
        <p:txBody>
          <a:bodyPr wrap="none" rtlCol="0">
            <a:spAutoFit/>
          </a:bodyPr>
          <a:lstStyle/>
          <a:p>
            <a:r>
              <a:rPr lang="en-GB" dirty="0"/>
              <a:t>6</a:t>
            </a:r>
          </a:p>
        </p:txBody>
      </p:sp>
      <p:sp>
        <p:nvSpPr>
          <p:cNvPr id="66" name="TextBox 65">
            <a:extLst>
              <a:ext uri="{FF2B5EF4-FFF2-40B4-BE49-F238E27FC236}">
                <a16:creationId xmlns:a16="http://schemas.microsoft.com/office/drawing/2014/main" id="{8D51EADB-6DB1-4928-AEE0-0CA8CC1E370B}"/>
              </a:ext>
            </a:extLst>
          </p:cNvPr>
          <p:cNvSpPr txBox="1"/>
          <p:nvPr/>
        </p:nvSpPr>
        <p:spPr>
          <a:xfrm>
            <a:off x="8724870" y="4543498"/>
            <a:ext cx="301686" cy="369332"/>
          </a:xfrm>
          <a:prstGeom prst="rect">
            <a:avLst/>
          </a:prstGeom>
          <a:noFill/>
        </p:spPr>
        <p:txBody>
          <a:bodyPr wrap="none" rtlCol="0">
            <a:spAutoFit/>
          </a:bodyPr>
          <a:lstStyle/>
          <a:p>
            <a:r>
              <a:rPr lang="en-GB" dirty="0"/>
              <a:t>7</a:t>
            </a:r>
          </a:p>
        </p:txBody>
      </p:sp>
      <p:sp>
        <p:nvSpPr>
          <p:cNvPr id="67" name="TextBox 66">
            <a:extLst>
              <a:ext uri="{FF2B5EF4-FFF2-40B4-BE49-F238E27FC236}">
                <a16:creationId xmlns:a16="http://schemas.microsoft.com/office/drawing/2014/main" id="{DB50E8B6-C2AC-444C-8EC0-CECD950F9B72}"/>
              </a:ext>
            </a:extLst>
          </p:cNvPr>
          <p:cNvSpPr txBox="1"/>
          <p:nvPr/>
        </p:nvSpPr>
        <p:spPr>
          <a:xfrm>
            <a:off x="8724870" y="4945007"/>
            <a:ext cx="301686" cy="369332"/>
          </a:xfrm>
          <a:prstGeom prst="rect">
            <a:avLst/>
          </a:prstGeom>
          <a:noFill/>
        </p:spPr>
        <p:txBody>
          <a:bodyPr wrap="none" rtlCol="0">
            <a:spAutoFit/>
          </a:bodyPr>
          <a:lstStyle/>
          <a:p>
            <a:r>
              <a:rPr lang="en-GB" dirty="0"/>
              <a:t>8</a:t>
            </a:r>
          </a:p>
        </p:txBody>
      </p:sp>
      <p:sp>
        <p:nvSpPr>
          <p:cNvPr id="68" name="TextBox 67">
            <a:extLst>
              <a:ext uri="{FF2B5EF4-FFF2-40B4-BE49-F238E27FC236}">
                <a16:creationId xmlns:a16="http://schemas.microsoft.com/office/drawing/2014/main" id="{EE6DE622-489D-46BF-87EC-FD2666CFED8B}"/>
              </a:ext>
            </a:extLst>
          </p:cNvPr>
          <p:cNvSpPr txBox="1"/>
          <p:nvPr/>
        </p:nvSpPr>
        <p:spPr>
          <a:xfrm>
            <a:off x="8724870" y="5394880"/>
            <a:ext cx="301686" cy="369332"/>
          </a:xfrm>
          <a:prstGeom prst="rect">
            <a:avLst/>
          </a:prstGeom>
          <a:noFill/>
        </p:spPr>
        <p:txBody>
          <a:bodyPr wrap="none" rtlCol="0">
            <a:spAutoFit/>
          </a:bodyPr>
          <a:lstStyle/>
          <a:p>
            <a:r>
              <a:rPr lang="en-GB" dirty="0"/>
              <a:t>9</a:t>
            </a:r>
          </a:p>
        </p:txBody>
      </p:sp>
      <p:sp>
        <p:nvSpPr>
          <p:cNvPr id="69" name="TextBox 68">
            <a:extLst>
              <a:ext uri="{FF2B5EF4-FFF2-40B4-BE49-F238E27FC236}">
                <a16:creationId xmlns:a16="http://schemas.microsoft.com/office/drawing/2014/main" id="{E0ADF431-FD8E-42E2-B34C-DA416A9628FC}"/>
              </a:ext>
            </a:extLst>
          </p:cNvPr>
          <p:cNvSpPr txBox="1"/>
          <p:nvPr/>
        </p:nvSpPr>
        <p:spPr>
          <a:xfrm>
            <a:off x="8724870" y="1534969"/>
            <a:ext cx="301686" cy="369332"/>
          </a:xfrm>
          <a:prstGeom prst="rect">
            <a:avLst/>
          </a:prstGeom>
          <a:noFill/>
        </p:spPr>
        <p:txBody>
          <a:bodyPr wrap="none" rtlCol="0">
            <a:spAutoFit/>
          </a:bodyPr>
          <a:lstStyle/>
          <a:p>
            <a:r>
              <a:rPr lang="en-GB" dirty="0"/>
              <a:t>0</a:t>
            </a:r>
          </a:p>
        </p:txBody>
      </p:sp>
      <p:sp>
        <p:nvSpPr>
          <p:cNvPr id="70" name="TextBox 69">
            <a:extLst>
              <a:ext uri="{FF2B5EF4-FFF2-40B4-BE49-F238E27FC236}">
                <a16:creationId xmlns:a16="http://schemas.microsoft.com/office/drawing/2014/main" id="{CBB9047C-B01A-4367-A091-E00B36C3AE10}"/>
              </a:ext>
            </a:extLst>
          </p:cNvPr>
          <p:cNvSpPr txBox="1"/>
          <p:nvPr/>
        </p:nvSpPr>
        <p:spPr>
          <a:xfrm>
            <a:off x="8724870" y="1984842"/>
            <a:ext cx="301686" cy="369332"/>
          </a:xfrm>
          <a:prstGeom prst="rect">
            <a:avLst/>
          </a:prstGeom>
          <a:noFill/>
        </p:spPr>
        <p:txBody>
          <a:bodyPr wrap="none" rtlCol="0">
            <a:spAutoFit/>
          </a:bodyPr>
          <a:lstStyle/>
          <a:p>
            <a:r>
              <a:rPr lang="en-GB" dirty="0"/>
              <a:t>1</a:t>
            </a:r>
          </a:p>
        </p:txBody>
      </p:sp>
      <p:cxnSp>
        <p:nvCxnSpPr>
          <p:cNvPr id="71" name="Straight Arrow Connector 70">
            <a:extLst>
              <a:ext uri="{FF2B5EF4-FFF2-40B4-BE49-F238E27FC236}">
                <a16:creationId xmlns:a16="http://schemas.microsoft.com/office/drawing/2014/main" id="{F0872BAE-5042-4E8E-9D7A-07C56D5F7ACB}"/>
              </a:ext>
            </a:extLst>
          </p:cNvPr>
          <p:cNvCxnSpPr>
            <a:cxnSpLocks/>
            <a:endCxn id="69" idx="1"/>
          </p:cNvCxnSpPr>
          <p:nvPr/>
        </p:nvCxnSpPr>
        <p:spPr>
          <a:xfrm flipV="1">
            <a:off x="7574298" y="171963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86B8D3-F775-4AC2-A192-8D2DB36DAC57}"/>
              </a:ext>
            </a:extLst>
          </p:cNvPr>
          <p:cNvSpPr txBox="1"/>
          <p:nvPr/>
        </p:nvSpPr>
        <p:spPr>
          <a:xfrm>
            <a:off x="8388239" y="5943707"/>
            <a:ext cx="974947" cy="369332"/>
          </a:xfrm>
          <a:prstGeom prst="rect">
            <a:avLst/>
          </a:prstGeom>
          <a:noFill/>
        </p:spPr>
        <p:txBody>
          <a:bodyPr wrap="none" rtlCol="0">
            <a:spAutoFit/>
          </a:bodyPr>
          <a:lstStyle/>
          <a:p>
            <a:r>
              <a:rPr lang="en-GB" dirty="0"/>
              <a:t>OUTPUT</a:t>
            </a:r>
          </a:p>
        </p:txBody>
      </p:sp>
      <p:sp>
        <p:nvSpPr>
          <p:cNvPr id="2066" name="TextBox 2065">
            <a:extLst>
              <a:ext uri="{FF2B5EF4-FFF2-40B4-BE49-F238E27FC236}">
                <a16:creationId xmlns:a16="http://schemas.microsoft.com/office/drawing/2014/main" id="{83113E9F-0E84-4A1D-838A-BE1712D726BF}"/>
              </a:ext>
            </a:extLst>
          </p:cNvPr>
          <p:cNvSpPr txBox="1"/>
          <p:nvPr/>
        </p:nvSpPr>
        <p:spPr>
          <a:xfrm>
            <a:off x="7586034" y="1417732"/>
            <a:ext cx="1077283" cy="276999"/>
          </a:xfrm>
          <a:prstGeom prst="rect">
            <a:avLst/>
          </a:prstGeom>
          <a:noFill/>
        </p:spPr>
        <p:txBody>
          <a:bodyPr wrap="none" rtlCol="0">
            <a:spAutoFit/>
          </a:bodyPr>
          <a:lstStyle/>
          <a:p>
            <a:r>
              <a:rPr lang="en-GB" sz="1200" dirty="0"/>
              <a:t>1 = yes, 0 = no</a:t>
            </a:r>
          </a:p>
        </p:txBody>
      </p: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568455" y="222428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555233" y="267014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538811" y="307414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568455" y="3419880"/>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flipV="1">
            <a:off x="7566329" y="388147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538811" y="43084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566329" y="47445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555233" y="516425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549389" y="5592814"/>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302E5FB-7344-43F9-8A69-5B9D6BAE0AC7}"/>
              </a:ext>
            </a:extLst>
          </p:cNvPr>
          <p:cNvSpPr txBox="1"/>
          <p:nvPr/>
        </p:nvSpPr>
        <p:spPr>
          <a:xfrm>
            <a:off x="7562612" y="1956084"/>
            <a:ext cx="1077283" cy="276999"/>
          </a:xfrm>
          <a:prstGeom prst="rect">
            <a:avLst/>
          </a:prstGeom>
          <a:noFill/>
        </p:spPr>
        <p:txBody>
          <a:bodyPr wrap="none" rtlCol="0">
            <a:spAutoFit/>
          </a:bodyPr>
          <a:lstStyle/>
          <a:p>
            <a:r>
              <a:rPr lang="en-GB" sz="1200" dirty="0"/>
              <a:t>1 = yes, 0 = no</a:t>
            </a:r>
          </a:p>
        </p:txBody>
      </p:sp>
      <p:sp>
        <p:nvSpPr>
          <p:cNvPr id="88" name="TextBox 87">
            <a:extLst>
              <a:ext uri="{FF2B5EF4-FFF2-40B4-BE49-F238E27FC236}">
                <a16:creationId xmlns:a16="http://schemas.microsoft.com/office/drawing/2014/main" id="{68A6DB90-54ED-4D41-9803-F866F7BCB5F7}"/>
              </a:ext>
            </a:extLst>
          </p:cNvPr>
          <p:cNvSpPr txBox="1"/>
          <p:nvPr/>
        </p:nvSpPr>
        <p:spPr>
          <a:xfrm>
            <a:off x="7523833" y="2417933"/>
            <a:ext cx="1077283" cy="276999"/>
          </a:xfrm>
          <a:prstGeom prst="rect">
            <a:avLst/>
          </a:prstGeom>
          <a:noFill/>
        </p:spPr>
        <p:txBody>
          <a:bodyPr wrap="none" rtlCol="0">
            <a:spAutoFit/>
          </a:bodyPr>
          <a:lstStyle/>
          <a:p>
            <a:r>
              <a:rPr lang="en-GB" sz="1200" dirty="0"/>
              <a:t>1 = yes, 0 = no</a:t>
            </a:r>
          </a:p>
        </p:txBody>
      </p:sp>
      <p:sp>
        <p:nvSpPr>
          <p:cNvPr id="89" name="TextBox 88">
            <a:extLst>
              <a:ext uri="{FF2B5EF4-FFF2-40B4-BE49-F238E27FC236}">
                <a16:creationId xmlns:a16="http://schemas.microsoft.com/office/drawing/2014/main" id="{6B06D449-49ED-45B6-A9BB-FBFB98661C07}"/>
              </a:ext>
            </a:extLst>
          </p:cNvPr>
          <p:cNvSpPr txBox="1"/>
          <p:nvPr/>
        </p:nvSpPr>
        <p:spPr>
          <a:xfrm>
            <a:off x="7524433" y="2820041"/>
            <a:ext cx="1077283" cy="276999"/>
          </a:xfrm>
          <a:prstGeom prst="rect">
            <a:avLst/>
          </a:prstGeom>
          <a:noFill/>
        </p:spPr>
        <p:txBody>
          <a:bodyPr wrap="none" rtlCol="0">
            <a:spAutoFit/>
          </a:bodyPr>
          <a:lstStyle/>
          <a:p>
            <a:r>
              <a:rPr lang="en-GB" sz="1200" dirty="0"/>
              <a:t>1 = yes, 0 = no</a:t>
            </a:r>
          </a:p>
        </p:txBody>
      </p:sp>
      <p:sp>
        <p:nvSpPr>
          <p:cNvPr id="90" name="TextBox 89">
            <a:extLst>
              <a:ext uri="{FF2B5EF4-FFF2-40B4-BE49-F238E27FC236}">
                <a16:creationId xmlns:a16="http://schemas.microsoft.com/office/drawing/2014/main" id="{E327CF0A-2CCD-4CD3-9CA5-3A4B0E14E68D}"/>
              </a:ext>
            </a:extLst>
          </p:cNvPr>
          <p:cNvSpPr txBox="1"/>
          <p:nvPr/>
        </p:nvSpPr>
        <p:spPr>
          <a:xfrm>
            <a:off x="7523833" y="3140021"/>
            <a:ext cx="1077283" cy="276999"/>
          </a:xfrm>
          <a:prstGeom prst="rect">
            <a:avLst/>
          </a:prstGeom>
          <a:noFill/>
        </p:spPr>
        <p:txBody>
          <a:bodyPr wrap="none" rtlCol="0">
            <a:spAutoFit/>
          </a:bodyPr>
          <a:lstStyle/>
          <a:p>
            <a:r>
              <a:rPr lang="en-GB" sz="1200" dirty="0"/>
              <a:t>1 = yes, 0 = no</a:t>
            </a:r>
          </a:p>
        </p:txBody>
      </p:sp>
      <p:sp>
        <p:nvSpPr>
          <p:cNvPr id="91" name="TextBox 90">
            <a:extLst>
              <a:ext uri="{FF2B5EF4-FFF2-40B4-BE49-F238E27FC236}">
                <a16:creationId xmlns:a16="http://schemas.microsoft.com/office/drawing/2014/main" id="{CB8D78FC-8CEA-4F50-9316-F5DB5F259252}"/>
              </a:ext>
            </a:extLst>
          </p:cNvPr>
          <p:cNvSpPr txBox="1"/>
          <p:nvPr/>
        </p:nvSpPr>
        <p:spPr>
          <a:xfrm>
            <a:off x="7562611" y="3592133"/>
            <a:ext cx="1077283" cy="276999"/>
          </a:xfrm>
          <a:prstGeom prst="rect">
            <a:avLst/>
          </a:prstGeom>
          <a:noFill/>
        </p:spPr>
        <p:txBody>
          <a:bodyPr wrap="none" rtlCol="0">
            <a:spAutoFit/>
          </a:bodyPr>
          <a:lstStyle/>
          <a:p>
            <a:r>
              <a:rPr lang="en-GB" sz="1200" dirty="0"/>
              <a:t>1 = yes, 0 = no</a:t>
            </a:r>
          </a:p>
        </p:txBody>
      </p:sp>
      <p:sp>
        <p:nvSpPr>
          <p:cNvPr id="92" name="TextBox 91">
            <a:extLst>
              <a:ext uri="{FF2B5EF4-FFF2-40B4-BE49-F238E27FC236}">
                <a16:creationId xmlns:a16="http://schemas.microsoft.com/office/drawing/2014/main" id="{DB102A5D-57DD-4F37-9202-D9F748D0A8B7}"/>
              </a:ext>
            </a:extLst>
          </p:cNvPr>
          <p:cNvSpPr txBox="1"/>
          <p:nvPr/>
        </p:nvSpPr>
        <p:spPr>
          <a:xfrm>
            <a:off x="7545588" y="4012191"/>
            <a:ext cx="1077283" cy="276999"/>
          </a:xfrm>
          <a:prstGeom prst="rect">
            <a:avLst/>
          </a:prstGeom>
          <a:noFill/>
        </p:spPr>
        <p:txBody>
          <a:bodyPr wrap="none" rtlCol="0">
            <a:spAutoFit/>
          </a:bodyPr>
          <a:lstStyle/>
          <a:p>
            <a:r>
              <a:rPr lang="en-GB" sz="1200" dirty="0"/>
              <a:t>1 = yes, 0 = no</a:t>
            </a:r>
          </a:p>
        </p:txBody>
      </p:sp>
      <p:sp>
        <p:nvSpPr>
          <p:cNvPr id="93" name="TextBox 92">
            <a:extLst>
              <a:ext uri="{FF2B5EF4-FFF2-40B4-BE49-F238E27FC236}">
                <a16:creationId xmlns:a16="http://schemas.microsoft.com/office/drawing/2014/main" id="{67685A87-3AB0-442A-B954-6F0E3DE325D9}"/>
              </a:ext>
            </a:extLst>
          </p:cNvPr>
          <p:cNvSpPr txBox="1"/>
          <p:nvPr/>
        </p:nvSpPr>
        <p:spPr>
          <a:xfrm>
            <a:off x="7555233" y="4489768"/>
            <a:ext cx="1077283" cy="276999"/>
          </a:xfrm>
          <a:prstGeom prst="rect">
            <a:avLst/>
          </a:prstGeom>
          <a:noFill/>
        </p:spPr>
        <p:txBody>
          <a:bodyPr wrap="none" rtlCol="0">
            <a:spAutoFit/>
          </a:bodyPr>
          <a:lstStyle/>
          <a:p>
            <a:r>
              <a:rPr lang="en-GB" sz="1200" dirty="0"/>
              <a:t>1 = yes, 0 = no</a:t>
            </a:r>
          </a:p>
        </p:txBody>
      </p:sp>
      <p:sp>
        <p:nvSpPr>
          <p:cNvPr id="94" name="TextBox 93">
            <a:extLst>
              <a:ext uri="{FF2B5EF4-FFF2-40B4-BE49-F238E27FC236}">
                <a16:creationId xmlns:a16="http://schemas.microsoft.com/office/drawing/2014/main" id="{6DFC0860-09FA-4192-8BB7-80FBAF9C77FD}"/>
              </a:ext>
            </a:extLst>
          </p:cNvPr>
          <p:cNvSpPr txBox="1"/>
          <p:nvPr/>
        </p:nvSpPr>
        <p:spPr>
          <a:xfrm>
            <a:off x="7529711" y="4900009"/>
            <a:ext cx="1077283" cy="276999"/>
          </a:xfrm>
          <a:prstGeom prst="rect">
            <a:avLst/>
          </a:prstGeom>
          <a:noFill/>
        </p:spPr>
        <p:txBody>
          <a:bodyPr wrap="none" rtlCol="0">
            <a:spAutoFit/>
          </a:bodyPr>
          <a:lstStyle/>
          <a:p>
            <a:r>
              <a:rPr lang="en-GB" sz="1200" dirty="0"/>
              <a:t>1 = yes, 0 = no</a:t>
            </a:r>
          </a:p>
        </p:txBody>
      </p:sp>
      <p:sp>
        <p:nvSpPr>
          <p:cNvPr id="95" name="TextBox 94">
            <a:extLst>
              <a:ext uri="{FF2B5EF4-FFF2-40B4-BE49-F238E27FC236}">
                <a16:creationId xmlns:a16="http://schemas.microsoft.com/office/drawing/2014/main" id="{AF32402B-E80E-4992-B9EF-431853F266EE}"/>
              </a:ext>
            </a:extLst>
          </p:cNvPr>
          <p:cNvSpPr txBox="1"/>
          <p:nvPr/>
        </p:nvSpPr>
        <p:spPr>
          <a:xfrm>
            <a:off x="7536432" y="5311429"/>
            <a:ext cx="1077283" cy="276999"/>
          </a:xfrm>
          <a:prstGeom prst="rect">
            <a:avLst/>
          </a:prstGeom>
          <a:noFill/>
        </p:spPr>
        <p:txBody>
          <a:bodyPr wrap="none" rtlCol="0">
            <a:spAutoFit/>
          </a:bodyPr>
          <a:lstStyle/>
          <a:p>
            <a:r>
              <a:rPr lang="en-GB" sz="1200" dirty="0"/>
              <a:t>1 = yes, 0 = no</a:t>
            </a:r>
          </a:p>
        </p:txBody>
      </p:sp>
      <p:cxnSp>
        <p:nvCxnSpPr>
          <p:cNvPr id="72" name="Straight Arrow Connector 71">
            <a:extLst>
              <a:ext uri="{FF2B5EF4-FFF2-40B4-BE49-F238E27FC236}">
                <a16:creationId xmlns:a16="http://schemas.microsoft.com/office/drawing/2014/main" id="{2B9481C4-52A6-4B4F-B1CA-AC74249AD99F}"/>
              </a:ext>
            </a:extLst>
          </p:cNvPr>
          <p:cNvCxnSpPr>
            <a:cxnSpLocks/>
          </p:cNvCxnSpPr>
          <p:nvPr/>
        </p:nvCxnSpPr>
        <p:spPr>
          <a:xfrm>
            <a:off x="4140282"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862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447371"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2001766" cy="369332"/>
          </a:xfrm>
          <a:prstGeom prst="rect">
            <a:avLst/>
          </a:prstGeom>
          <a:noFill/>
        </p:spPr>
        <p:txBody>
          <a:bodyPr wrap="none" rtlCol="0">
            <a:spAutoFit/>
          </a:bodyPr>
          <a:lstStyle/>
          <a:p>
            <a:r>
              <a:rPr lang="en-GB" dirty="0"/>
              <a:t>Activation Function</a:t>
            </a:r>
          </a:p>
        </p:txBody>
      </p: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530915" cy="369332"/>
          </a:xfrm>
          <a:prstGeom prst="rect">
            <a:avLst/>
          </a:prstGeom>
          <a:noFill/>
        </p:spPr>
        <p:txBody>
          <a:bodyPr wrap="none" rtlCol="0">
            <a:spAutoFit/>
          </a:bodyPr>
          <a:lstStyle/>
          <a:p>
            <a:r>
              <a:rPr lang="en-GB" dirty="0"/>
              <a:t>S(x)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530915" cy="369332"/>
          </a:xfrm>
          <a:prstGeom prst="rect">
            <a:avLst/>
          </a:prstGeom>
          <a:noFill/>
        </p:spPr>
        <p:txBody>
          <a:bodyPr wrap="none" rtlCol="0">
            <a:spAutoFit/>
          </a:bodyPr>
          <a:lstStyle/>
          <a:p>
            <a:r>
              <a:rPr lang="en-GB" dirty="0"/>
              <a:t>S(x)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530915" cy="369332"/>
          </a:xfrm>
          <a:prstGeom prst="rect">
            <a:avLst/>
          </a:prstGeom>
          <a:noFill/>
        </p:spPr>
        <p:txBody>
          <a:bodyPr wrap="none" rtlCol="0">
            <a:spAutoFit/>
          </a:bodyPr>
          <a:lstStyle/>
          <a:p>
            <a:r>
              <a:rPr lang="en-GB" dirty="0"/>
              <a:t>S(x)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530915" cy="369332"/>
          </a:xfrm>
          <a:prstGeom prst="rect">
            <a:avLst/>
          </a:prstGeom>
          <a:noFill/>
        </p:spPr>
        <p:txBody>
          <a:bodyPr wrap="none" rtlCol="0">
            <a:spAutoFit/>
          </a:bodyPr>
          <a:lstStyle/>
          <a:p>
            <a:r>
              <a:rPr lang="en-GB" dirty="0"/>
              <a:t>S(x)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530915" cy="369332"/>
          </a:xfrm>
          <a:prstGeom prst="rect">
            <a:avLst/>
          </a:prstGeom>
          <a:noFill/>
        </p:spPr>
        <p:txBody>
          <a:bodyPr wrap="none" rtlCol="0">
            <a:spAutoFit/>
          </a:bodyPr>
          <a:lstStyle/>
          <a:p>
            <a:r>
              <a:rPr lang="en-GB" dirty="0"/>
              <a:t>S(x)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530915" cy="369332"/>
          </a:xfrm>
          <a:prstGeom prst="rect">
            <a:avLst/>
          </a:prstGeom>
          <a:noFill/>
        </p:spPr>
        <p:txBody>
          <a:bodyPr wrap="none" rtlCol="0">
            <a:spAutoFit/>
          </a:bodyPr>
          <a:lstStyle/>
          <a:p>
            <a:r>
              <a:rPr lang="en-GB" dirty="0"/>
              <a:t>S(x)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530915" cy="369332"/>
          </a:xfrm>
          <a:prstGeom prst="rect">
            <a:avLst/>
          </a:prstGeom>
          <a:noFill/>
        </p:spPr>
        <p:txBody>
          <a:bodyPr wrap="none" rtlCol="0">
            <a:spAutoFit/>
          </a:bodyPr>
          <a:lstStyle/>
          <a:p>
            <a:r>
              <a:rPr lang="en-GB" dirty="0"/>
              <a:t>S(x)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530915" cy="369332"/>
          </a:xfrm>
          <a:prstGeom prst="rect">
            <a:avLst/>
          </a:prstGeom>
          <a:noFill/>
        </p:spPr>
        <p:txBody>
          <a:bodyPr wrap="none" rtlCol="0">
            <a:spAutoFit/>
          </a:bodyPr>
          <a:lstStyle/>
          <a:p>
            <a:r>
              <a:rPr lang="en-GB" dirty="0"/>
              <a:t>S(x)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530915" cy="369332"/>
          </a:xfrm>
          <a:prstGeom prst="rect">
            <a:avLst/>
          </a:prstGeom>
          <a:noFill/>
        </p:spPr>
        <p:txBody>
          <a:bodyPr wrap="none" rtlCol="0">
            <a:spAutoFit/>
          </a:bodyPr>
          <a:lstStyle/>
          <a:p>
            <a:r>
              <a:rPr lang="en-GB" dirty="0"/>
              <a:t>S(x)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530915" cy="369332"/>
          </a:xfrm>
          <a:prstGeom prst="rect">
            <a:avLst/>
          </a:prstGeom>
          <a:noFill/>
        </p:spPr>
        <p:txBody>
          <a:bodyPr wrap="none" rtlCol="0">
            <a:spAutoFit/>
          </a:bodyPr>
          <a:lstStyle/>
          <a:p>
            <a:r>
              <a:rPr lang="en-GB" dirty="0"/>
              <a:t>S(x)</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7BCC74D-6598-47C6-8AAF-8454B8B27C08}"/>
              </a:ext>
            </a:extLst>
          </p:cNvPr>
          <p:cNvSpPr txBox="1"/>
          <p:nvPr/>
        </p:nvSpPr>
        <p:spPr>
          <a:xfrm>
            <a:off x="8740469" y="2436416"/>
            <a:ext cx="301686" cy="369332"/>
          </a:xfrm>
          <a:prstGeom prst="rect">
            <a:avLst/>
          </a:prstGeom>
          <a:noFill/>
        </p:spPr>
        <p:txBody>
          <a:bodyPr wrap="none" rtlCol="0">
            <a:spAutoFit/>
          </a:bodyPr>
          <a:lstStyle/>
          <a:p>
            <a:r>
              <a:rPr lang="en-GB" dirty="0"/>
              <a:t>2</a:t>
            </a:r>
          </a:p>
        </p:txBody>
      </p:sp>
      <p:sp>
        <p:nvSpPr>
          <p:cNvPr id="62" name="TextBox 61">
            <a:extLst>
              <a:ext uri="{FF2B5EF4-FFF2-40B4-BE49-F238E27FC236}">
                <a16:creationId xmlns:a16="http://schemas.microsoft.com/office/drawing/2014/main" id="{0049E4CD-847D-4572-A38F-27A5D721711B}"/>
              </a:ext>
            </a:extLst>
          </p:cNvPr>
          <p:cNvSpPr txBox="1"/>
          <p:nvPr/>
        </p:nvSpPr>
        <p:spPr>
          <a:xfrm>
            <a:off x="8724870" y="2793899"/>
            <a:ext cx="301686" cy="369332"/>
          </a:xfrm>
          <a:prstGeom prst="rect">
            <a:avLst/>
          </a:prstGeom>
          <a:noFill/>
        </p:spPr>
        <p:txBody>
          <a:bodyPr wrap="none" rtlCol="0">
            <a:spAutoFit/>
          </a:bodyPr>
          <a:lstStyle/>
          <a:p>
            <a:r>
              <a:rPr lang="en-GB" dirty="0"/>
              <a:t>3</a:t>
            </a:r>
          </a:p>
        </p:txBody>
      </p:sp>
      <p:sp>
        <p:nvSpPr>
          <p:cNvPr id="63" name="TextBox 62">
            <a:extLst>
              <a:ext uri="{FF2B5EF4-FFF2-40B4-BE49-F238E27FC236}">
                <a16:creationId xmlns:a16="http://schemas.microsoft.com/office/drawing/2014/main" id="{E5A56A38-2EF5-4624-BADB-E9238B5AC1C7}"/>
              </a:ext>
            </a:extLst>
          </p:cNvPr>
          <p:cNvSpPr txBox="1"/>
          <p:nvPr/>
        </p:nvSpPr>
        <p:spPr>
          <a:xfrm>
            <a:off x="8730713" y="3195408"/>
            <a:ext cx="301686" cy="369332"/>
          </a:xfrm>
          <a:prstGeom prst="rect">
            <a:avLst/>
          </a:prstGeom>
          <a:noFill/>
        </p:spPr>
        <p:txBody>
          <a:bodyPr wrap="none" rtlCol="0">
            <a:spAutoFit/>
          </a:bodyPr>
          <a:lstStyle/>
          <a:p>
            <a:r>
              <a:rPr lang="en-GB" dirty="0"/>
              <a:t>4</a:t>
            </a:r>
          </a:p>
        </p:txBody>
      </p:sp>
      <p:sp>
        <p:nvSpPr>
          <p:cNvPr id="64" name="TextBox 63">
            <a:extLst>
              <a:ext uri="{FF2B5EF4-FFF2-40B4-BE49-F238E27FC236}">
                <a16:creationId xmlns:a16="http://schemas.microsoft.com/office/drawing/2014/main" id="{7EB36F71-15BA-4144-BEE2-D892EB06F5E0}"/>
              </a:ext>
            </a:extLst>
          </p:cNvPr>
          <p:cNvSpPr txBox="1"/>
          <p:nvPr/>
        </p:nvSpPr>
        <p:spPr>
          <a:xfrm>
            <a:off x="8730713" y="3645281"/>
            <a:ext cx="301686" cy="369332"/>
          </a:xfrm>
          <a:prstGeom prst="rect">
            <a:avLst/>
          </a:prstGeom>
          <a:noFill/>
        </p:spPr>
        <p:txBody>
          <a:bodyPr wrap="none" rtlCol="0">
            <a:spAutoFit/>
          </a:bodyPr>
          <a:lstStyle/>
          <a:p>
            <a:r>
              <a:rPr lang="en-GB" dirty="0"/>
              <a:t>5</a:t>
            </a:r>
          </a:p>
        </p:txBody>
      </p:sp>
      <p:sp>
        <p:nvSpPr>
          <p:cNvPr id="65" name="TextBox 64">
            <a:extLst>
              <a:ext uri="{FF2B5EF4-FFF2-40B4-BE49-F238E27FC236}">
                <a16:creationId xmlns:a16="http://schemas.microsoft.com/office/drawing/2014/main" id="{4D9E16A8-0429-49FB-95F1-D2DEEB02A229}"/>
              </a:ext>
            </a:extLst>
          </p:cNvPr>
          <p:cNvSpPr txBox="1"/>
          <p:nvPr/>
        </p:nvSpPr>
        <p:spPr>
          <a:xfrm>
            <a:off x="8724870" y="4093625"/>
            <a:ext cx="301686" cy="369332"/>
          </a:xfrm>
          <a:prstGeom prst="rect">
            <a:avLst/>
          </a:prstGeom>
          <a:noFill/>
        </p:spPr>
        <p:txBody>
          <a:bodyPr wrap="none" rtlCol="0">
            <a:spAutoFit/>
          </a:bodyPr>
          <a:lstStyle/>
          <a:p>
            <a:r>
              <a:rPr lang="en-GB" dirty="0"/>
              <a:t>6</a:t>
            </a:r>
          </a:p>
        </p:txBody>
      </p:sp>
      <p:sp>
        <p:nvSpPr>
          <p:cNvPr id="66" name="TextBox 65">
            <a:extLst>
              <a:ext uri="{FF2B5EF4-FFF2-40B4-BE49-F238E27FC236}">
                <a16:creationId xmlns:a16="http://schemas.microsoft.com/office/drawing/2014/main" id="{8D51EADB-6DB1-4928-AEE0-0CA8CC1E370B}"/>
              </a:ext>
            </a:extLst>
          </p:cNvPr>
          <p:cNvSpPr txBox="1"/>
          <p:nvPr/>
        </p:nvSpPr>
        <p:spPr>
          <a:xfrm>
            <a:off x="8724870" y="4543498"/>
            <a:ext cx="301686" cy="369332"/>
          </a:xfrm>
          <a:prstGeom prst="rect">
            <a:avLst/>
          </a:prstGeom>
          <a:noFill/>
        </p:spPr>
        <p:txBody>
          <a:bodyPr wrap="none" rtlCol="0">
            <a:spAutoFit/>
          </a:bodyPr>
          <a:lstStyle/>
          <a:p>
            <a:r>
              <a:rPr lang="en-GB" dirty="0"/>
              <a:t>7</a:t>
            </a:r>
          </a:p>
        </p:txBody>
      </p:sp>
      <p:sp>
        <p:nvSpPr>
          <p:cNvPr id="67" name="TextBox 66">
            <a:extLst>
              <a:ext uri="{FF2B5EF4-FFF2-40B4-BE49-F238E27FC236}">
                <a16:creationId xmlns:a16="http://schemas.microsoft.com/office/drawing/2014/main" id="{DB50E8B6-C2AC-444C-8EC0-CECD950F9B72}"/>
              </a:ext>
            </a:extLst>
          </p:cNvPr>
          <p:cNvSpPr txBox="1"/>
          <p:nvPr/>
        </p:nvSpPr>
        <p:spPr>
          <a:xfrm>
            <a:off x="8724870" y="4945007"/>
            <a:ext cx="301686" cy="369332"/>
          </a:xfrm>
          <a:prstGeom prst="rect">
            <a:avLst/>
          </a:prstGeom>
          <a:noFill/>
        </p:spPr>
        <p:txBody>
          <a:bodyPr wrap="none" rtlCol="0">
            <a:spAutoFit/>
          </a:bodyPr>
          <a:lstStyle/>
          <a:p>
            <a:r>
              <a:rPr lang="en-GB" dirty="0"/>
              <a:t>8</a:t>
            </a:r>
          </a:p>
        </p:txBody>
      </p:sp>
      <p:sp>
        <p:nvSpPr>
          <p:cNvPr id="68" name="TextBox 67">
            <a:extLst>
              <a:ext uri="{FF2B5EF4-FFF2-40B4-BE49-F238E27FC236}">
                <a16:creationId xmlns:a16="http://schemas.microsoft.com/office/drawing/2014/main" id="{EE6DE622-489D-46BF-87EC-FD2666CFED8B}"/>
              </a:ext>
            </a:extLst>
          </p:cNvPr>
          <p:cNvSpPr txBox="1"/>
          <p:nvPr/>
        </p:nvSpPr>
        <p:spPr>
          <a:xfrm>
            <a:off x="8724870" y="5394880"/>
            <a:ext cx="301686" cy="369332"/>
          </a:xfrm>
          <a:prstGeom prst="rect">
            <a:avLst/>
          </a:prstGeom>
          <a:noFill/>
        </p:spPr>
        <p:txBody>
          <a:bodyPr wrap="none" rtlCol="0">
            <a:spAutoFit/>
          </a:bodyPr>
          <a:lstStyle/>
          <a:p>
            <a:r>
              <a:rPr lang="en-GB" dirty="0"/>
              <a:t>9</a:t>
            </a:r>
          </a:p>
        </p:txBody>
      </p:sp>
      <p:sp>
        <p:nvSpPr>
          <p:cNvPr id="69" name="TextBox 68">
            <a:extLst>
              <a:ext uri="{FF2B5EF4-FFF2-40B4-BE49-F238E27FC236}">
                <a16:creationId xmlns:a16="http://schemas.microsoft.com/office/drawing/2014/main" id="{E0ADF431-FD8E-42E2-B34C-DA416A9628FC}"/>
              </a:ext>
            </a:extLst>
          </p:cNvPr>
          <p:cNvSpPr txBox="1"/>
          <p:nvPr/>
        </p:nvSpPr>
        <p:spPr>
          <a:xfrm>
            <a:off x="8724870" y="1534969"/>
            <a:ext cx="301686" cy="369332"/>
          </a:xfrm>
          <a:prstGeom prst="rect">
            <a:avLst/>
          </a:prstGeom>
          <a:noFill/>
        </p:spPr>
        <p:txBody>
          <a:bodyPr wrap="none" rtlCol="0">
            <a:spAutoFit/>
          </a:bodyPr>
          <a:lstStyle/>
          <a:p>
            <a:r>
              <a:rPr lang="en-GB" dirty="0"/>
              <a:t>0</a:t>
            </a:r>
          </a:p>
        </p:txBody>
      </p:sp>
      <p:sp>
        <p:nvSpPr>
          <p:cNvPr id="70" name="TextBox 69">
            <a:extLst>
              <a:ext uri="{FF2B5EF4-FFF2-40B4-BE49-F238E27FC236}">
                <a16:creationId xmlns:a16="http://schemas.microsoft.com/office/drawing/2014/main" id="{CBB9047C-B01A-4367-A091-E00B36C3AE10}"/>
              </a:ext>
            </a:extLst>
          </p:cNvPr>
          <p:cNvSpPr txBox="1"/>
          <p:nvPr/>
        </p:nvSpPr>
        <p:spPr>
          <a:xfrm>
            <a:off x="8724870" y="1984842"/>
            <a:ext cx="301686" cy="369332"/>
          </a:xfrm>
          <a:prstGeom prst="rect">
            <a:avLst/>
          </a:prstGeom>
          <a:noFill/>
        </p:spPr>
        <p:txBody>
          <a:bodyPr wrap="none" rtlCol="0">
            <a:spAutoFit/>
          </a:bodyPr>
          <a:lstStyle/>
          <a:p>
            <a:r>
              <a:rPr lang="en-GB" dirty="0"/>
              <a:t>1</a:t>
            </a:r>
          </a:p>
        </p:txBody>
      </p:sp>
      <p:cxnSp>
        <p:nvCxnSpPr>
          <p:cNvPr id="71" name="Straight Arrow Connector 70">
            <a:extLst>
              <a:ext uri="{FF2B5EF4-FFF2-40B4-BE49-F238E27FC236}">
                <a16:creationId xmlns:a16="http://schemas.microsoft.com/office/drawing/2014/main" id="{F0872BAE-5042-4E8E-9D7A-07C56D5F7ACB}"/>
              </a:ext>
            </a:extLst>
          </p:cNvPr>
          <p:cNvCxnSpPr>
            <a:cxnSpLocks/>
            <a:endCxn id="69" idx="1"/>
          </p:cNvCxnSpPr>
          <p:nvPr/>
        </p:nvCxnSpPr>
        <p:spPr>
          <a:xfrm flipV="1">
            <a:off x="7574298" y="171963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86B8D3-F775-4AC2-A192-8D2DB36DAC57}"/>
              </a:ext>
            </a:extLst>
          </p:cNvPr>
          <p:cNvSpPr txBox="1"/>
          <p:nvPr/>
        </p:nvSpPr>
        <p:spPr>
          <a:xfrm>
            <a:off x="8388239" y="5943707"/>
            <a:ext cx="974947" cy="369332"/>
          </a:xfrm>
          <a:prstGeom prst="rect">
            <a:avLst/>
          </a:prstGeom>
          <a:noFill/>
        </p:spPr>
        <p:txBody>
          <a:bodyPr wrap="none" rtlCol="0">
            <a:spAutoFit/>
          </a:bodyPr>
          <a:lstStyle/>
          <a:p>
            <a:r>
              <a:rPr lang="en-GB" dirty="0"/>
              <a:t>OUTPUT</a:t>
            </a:r>
          </a:p>
        </p:txBody>
      </p:sp>
      <p:sp>
        <p:nvSpPr>
          <p:cNvPr id="2066" name="TextBox 2065">
            <a:extLst>
              <a:ext uri="{FF2B5EF4-FFF2-40B4-BE49-F238E27FC236}">
                <a16:creationId xmlns:a16="http://schemas.microsoft.com/office/drawing/2014/main" id="{83113E9F-0E84-4A1D-838A-BE1712D726BF}"/>
              </a:ext>
            </a:extLst>
          </p:cNvPr>
          <p:cNvSpPr txBox="1"/>
          <p:nvPr/>
        </p:nvSpPr>
        <p:spPr>
          <a:xfrm>
            <a:off x="7586034" y="1417732"/>
            <a:ext cx="1077283" cy="276999"/>
          </a:xfrm>
          <a:prstGeom prst="rect">
            <a:avLst/>
          </a:prstGeom>
          <a:noFill/>
        </p:spPr>
        <p:txBody>
          <a:bodyPr wrap="none" rtlCol="0">
            <a:spAutoFit/>
          </a:bodyPr>
          <a:lstStyle/>
          <a:p>
            <a:r>
              <a:rPr lang="en-GB" sz="1200" dirty="0"/>
              <a:t>1 = yes, 0 = no</a:t>
            </a:r>
          </a:p>
        </p:txBody>
      </p: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568455" y="222428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555233" y="267014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538811" y="307414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568455" y="3419880"/>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flipV="1">
            <a:off x="7566329" y="388147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538811" y="43084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566329" y="47445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555233" y="516425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549389" y="5592814"/>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302E5FB-7344-43F9-8A69-5B9D6BAE0AC7}"/>
              </a:ext>
            </a:extLst>
          </p:cNvPr>
          <p:cNvSpPr txBox="1"/>
          <p:nvPr/>
        </p:nvSpPr>
        <p:spPr>
          <a:xfrm>
            <a:off x="7562612" y="1956084"/>
            <a:ext cx="1077283" cy="276999"/>
          </a:xfrm>
          <a:prstGeom prst="rect">
            <a:avLst/>
          </a:prstGeom>
          <a:noFill/>
        </p:spPr>
        <p:txBody>
          <a:bodyPr wrap="none" rtlCol="0">
            <a:spAutoFit/>
          </a:bodyPr>
          <a:lstStyle/>
          <a:p>
            <a:r>
              <a:rPr lang="en-GB" sz="1200" dirty="0"/>
              <a:t>1 = yes, 0 = no</a:t>
            </a:r>
          </a:p>
        </p:txBody>
      </p:sp>
      <p:sp>
        <p:nvSpPr>
          <p:cNvPr id="88" name="TextBox 87">
            <a:extLst>
              <a:ext uri="{FF2B5EF4-FFF2-40B4-BE49-F238E27FC236}">
                <a16:creationId xmlns:a16="http://schemas.microsoft.com/office/drawing/2014/main" id="{68A6DB90-54ED-4D41-9803-F866F7BCB5F7}"/>
              </a:ext>
            </a:extLst>
          </p:cNvPr>
          <p:cNvSpPr txBox="1"/>
          <p:nvPr/>
        </p:nvSpPr>
        <p:spPr>
          <a:xfrm>
            <a:off x="7523833" y="2417933"/>
            <a:ext cx="1077283" cy="276999"/>
          </a:xfrm>
          <a:prstGeom prst="rect">
            <a:avLst/>
          </a:prstGeom>
          <a:noFill/>
        </p:spPr>
        <p:txBody>
          <a:bodyPr wrap="none" rtlCol="0">
            <a:spAutoFit/>
          </a:bodyPr>
          <a:lstStyle/>
          <a:p>
            <a:r>
              <a:rPr lang="en-GB" sz="1200" dirty="0"/>
              <a:t>1 = yes, 0 = no</a:t>
            </a:r>
          </a:p>
        </p:txBody>
      </p:sp>
      <p:sp>
        <p:nvSpPr>
          <p:cNvPr id="89" name="TextBox 88">
            <a:extLst>
              <a:ext uri="{FF2B5EF4-FFF2-40B4-BE49-F238E27FC236}">
                <a16:creationId xmlns:a16="http://schemas.microsoft.com/office/drawing/2014/main" id="{6B06D449-49ED-45B6-A9BB-FBFB98661C07}"/>
              </a:ext>
            </a:extLst>
          </p:cNvPr>
          <p:cNvSpPr txBox="1"/>
          <p:nvPr/>
        </p:nvSpPr>
        <p:spPr>
          <a:xfrm>
            <a:off x="7524433" y="2820041"/>
            <a:ext cx="1077283" cy="276999"/>
          </a:xfrm>
          <a:prstGeom prst="rect">
            <a:avLst/>
          </a:prstGeom>
          <a:noFill/>
        </p:spPr>
        <p:txBody>
          <a:bodyPr wrap="none" rtlCol="0">
            <a:spAutoFit/>
          </a:bodyPr>
          <a:lstStyle/>
          <a:p>
            <a:r>
              <a:rPr lang="en-GB" sz="1200" dirty="0"/>
              <a:t>1 = yes, 0 = no</a:t>
            </a:r>
          </a:p>
        </p:txBody>
      </p:sp>
      <p:sp>
        <p:nvSpPr>
          <p:cNvPr id="90" name="TextBox 89">
            <a:extLst>
              <a:ext uri="{FF2B5EF4-FFF2-40B4-BE49-F238E27FC236}">
                <a16:creationId xmlns:a16="http://schemas.microsoft.com/office/drawing/2014/main" id="{E327CF0A-2CCD-4CD3-9CA5-3A4B0E14E68D}"/>
              </a:ext>
            </a:extLst>
          </p:cNvPr>
          <p:cNvSpPr txBox="1"/>
          <p:nvPr/>
        </p:nvSpPr>
        <p:spPr>
          <a:xfrm>
            <a:off x="7523833" y="3140021"/>
            <a:ext cx="1077283" cy="276999"/>
          </a:xfrm>
          <a:prstGeom prst="rect">
            <a:avLst/>
          </a:prstGeom>
          <a:noFill/>
        </p:spPr>
        <p:txBody>
          <a:bodyPr wrap="none" rtlCol="0">
            <a:spAutoFit/>
          </a:bodyPr>
          <a:lstStyle/>
          <a:p>
            <a:r>
              <a:rPr lang="en-GB" sz="1200" dirty="0"/>
              <a:t>1 = yes, 0 = no</a:t>
            </a:r>
          </a:p>
        </p:txBody>
      </p:sp>
      <p:sp>
        <p:nvSpPr>
          <p:cNvPr id="91" name="TextBox 90">
            <a:extLst>
              <a:ext uri="{FF2B5EF4-FFF2-40B4-BE49-F238E27FC236}">
                <a16:creationId xmlns:a16="http://schemas.microsoft.com/office/drawing/2014/main" id="{CB8D78FC-8CEA-4F50-9316-F5DB5F259252}"/>
              </a:ext>
            </a:extLst>
          </p:cNvPr>
          <p:cNvSpPr txBox="1"/>
          <p:nvPr/>
        </p:nvSpPr>
        <p:spPr>
          <a:xfrm>
            <a:off x="7562611" y="3592133"/>
            <a:ext cx="1077283" cy="276999"/>
          </a:xfrm>
          <a:prstGeom prst="rect">
            <a:avLst/>
          </a:prstGeom>
          <a:noFill/>
        </p:spPr>
        <p:txBody>
          <a:bodyPr wrap="none" rtlCol="0">
            <a:spAutoFit/>
          </a:bodyPr>
          <a:lstStyle/>
          <a:p>
            <a:r>
              <a:rPr lang="en-GB" sz="1200" dirty="0"/>
              <a:t>1 = yes, 0 = no</a:t>
            </a:r>
          </a:p>
        </p:txBody>
      </p:sp>
      <p:sp>
        <p:nvSpPr>
          <p:cNvPr id="92" name="TextBox 91">
            <a:extLst>
              <a:ext uri="{FF2B5EF4-FFF2-40B4-BE49-F238E27FC236}">
                <a16:creationId xmlns:a16="http://schemas.microsoft.com/office/drawing/2014/main" id="{DB102A5D-57DD-4F37-9202-D9F748D0A8B7}"/>
              </a:ext>
            </a:extLst>
          </p:cNvPr>
          <p:cNvSpPr txBox="1"/>
          <p:nvPr/>
        </p:nvSpPr>
        <p:spPr>
          <a:xfrm>
            <a:off x="7545588" y="4012191"/>
            <a:ext cx="1077283" cy="276999"/>
          </a:xfrm>
          <a:prstGeom prst="rect">
            <a:avLst/>
          </a:prstGeom>
          <a:noFill/>
        </p:spPr>
        <p:txBody>
          <a:bodyPr wrap="none" rtlCol="0">
            <a:spAutoFit/>
          </a:bodyPr>
          <a:lstStyle/>
          <a:p>
            <a:r>
              <a:rPr lang="en-GB" sz="1200" dirty="0"/>
              <a:t>1 = yes, 0 = no</a:t>
            </a:r>
          </a:p>
        </p:txBody>
      </p:sp>
      <p:sp>
        <p:nvSpPr>
          <p:cNvPr id="93" name="TextBox 92">
            <a:extLst>
              <a:ext uri="{FF2B5EF4-FFF2-40B4-BE49-F238E27FC236}">
                <a16:creationId xmlns:a16="http://schemas.microsoft.com/office/drawing/2014/main" id="{67685A87-3AB0-442A-B954-6F0E3DE325D9}"/>
              </a:ext>
            </a:extLst>
          </p:cNvPr>
          <p:cNvSpPr txBox="1"/>
          <p:nvPr/>
        </p:nvSpPr>
        <p:spPr>
          <a:xfrm>
            <a:off x="7555233" y="4489768"/>
            <a:ext cx="1077283" cy="276999"/>
          </a:xfrm>
          <a:prstGeom prst="rect">
            <a:avLst/>
          </a:prstGeom>
          <a:noFill/>
        </p:spPr>
        <p:txBody>
          <a:bodyPr wrap="none" rtlCol="0">
            <a:spAutoFit/>
          </a:bodyPr>
          <a:lstStyle/>
          <a:p>
            <a:r>
              <a:rPr lang="en-GB" sz="1200" dirty="0"/>
              <a:t>1 = yes, 0 = no</a:t>
            </a:r>
          </a:p>
        </p:txBody>
      </p:sp>
      <p:sp>
        <p:nvSpPr>
          <p:cNvPr id="94" name="TextBox 93">
            <a:extLst>
              <a:ext uri="{FF2B5EF4-FFF2-40B4-BE49-F238E27FC236}">
                <a16:creationId xmlns:a16="http://schemas.microsoft.com/office/drawing/2014/main" id="{6DFC0860-09FA-4192-8BB7-80FBAF9C77FD}"/>
              </a:ext>
            </a:extLst>
          </p:cNvPr>
          <p:cNvSpPr txBox="1"/>
          <p:nvPr/>
        </p:nvSpPr>
        <p:spPr>
          <a:xfrm>
            <a:off x="7529711" y="4900009"/>
            <a:ext cx="1077283" cy="276999"/>
          </a:xfrm>
          <a:prstGeom prst="rect">
            <a:avLst/>
          </a:prstGeom>
          <a:noFill/>
        </p:spPr>
        <p:txBody>
          <a:bodyPr wrap="none" rtlCol="0">
            <a:spAutoFit/>
          </a:bodyPr>
          <a:lstStyle/>
          <a:p>
            <a:r>
              <a:rPr lang="en-GB" sz="1200" dirty="0"/>
              <a:t>1 = yes, 0 = no</a:t>
            </a:r>
          </a:p>
        </p:txBody>
      </p:sp>
      <p:sp>
        <p:nvSpPr>
          <p:cNvPr id="95" name="TextBox 94">
            <a:extLst>
              <a:ext uri="{FF2B5EF4-FFF2-40B4-BE49-F238E27FC236}">
                <a16:creationId xmlns:a16="http://schemas.microsoft.com/office/drawing/2014/main" id="{AF32402B-E80E-4992-B9EF-431853F266EE}"/>
              </a:ext>
            </a:extLst>
          </p:cNvPr>
          <p:cNvSpPr txBox="1"/>
          <p:nvPr/>
        </p:nvSpPr>
        <p:spPr>
          <a:xfrm>
            <a:off x="7536432" y="5311429"/>
            <a:ext cx="1077283" cy="276999"/>
          </a:xfrm>
          <a:prstGeom prst="rect">
            <a:avLst/>
          </a:prstGeom>
          <a:noFill/>
        </p:spPr>
        <p:txBody>
          <a:bodyPr wrap="none" rtlCol="0">
            <a:spAutoFit/>
          </a:bodyPr>
          <a:lstStyle/>
          <a:p>
            <a:r>
              <a:rPr lang="en-GB" sz="1200" dirty="0"/>
              <a:t>1 = yes, 0 = no</a:t>
            </a:r>
          </a:p>
        </p:txBody>
      </p:sp>
      <p:sp>
        <p:nvSpPr>
          <p:cNvPr id="12" name="TextBox 11">
            <a:extLst>
              <a:ext uri="{FF2B5EF4-FFF2-40B4-BE49-F238E27FC236}">
                <a16:creationId xmlns:a16="http://schemas.microsoft.com/office/drawing/2014/main" id="{3DC64298-D2AA-459F-9374-211D51531C35}"/>
              </a:ext>
            </a:extLst>
          </p:cNvPr>
          <p:cNvSpPr txBox="1"/>
          <p:nvPr/>
        </p:nvSpPr>
        <p:spPr>
          <a:xfrm>
            <a:off x="9595392" y="2244226"/>
            <a:ext cx="2146529" cy="2862322"/>
          </a:xfrm>
          <a:prstGeom prst="rect">
            <a:avLst/>
          </a:prstGeom>
          <a:noFill/>
        </p:spPr>
        <p:txBody>
          <a:bodyPr wrap="square" rtlCol="0">
            <a:spAutoFit/>
          </a:bodyPr>
          <a:lstStyle/>
          <a:p>
            <a:r>
              <a:rPr lang="en-GB" dirty="0"/>
              <a:t>But with this network, every digit could be a ‘1’.</a:t>
            </a:r>
          </a:p>
          <a:p>
            <a:endParaRPr lang="en-GB" dirty="0"/>
          </a:p>
          <a:p>
            <a:r>
              <a:rPr lang="en-GB" dirty="0"/>
              <a:t> i.e. the input picture is 100% definitely a 1, 2 ,3 ,4,… &amp; 9 all at the same time.</a:t>
            </a:r>
          </a:p>
          <a:p>
            <a:endParaRPr lang="en-GB" dirty="0"/>
          </a:p>
          <a:p>
            <a:r>
              <a:rPr lang="en-GB" dirty="0"/>
              <a:t>This is obviously silly.</a:t>
            </a:r>
          </a:p>
        </p:txBody>
      </p:sp>
      <p:cxnSp>
        <p:nvCxnSpPr>
          <p:cNvPr id="72" name="Straight Arrow Connector 71">
            <a:extLst>
              <a:ext uri="{FF2B5EF4-FFF2-40B4-BE49-F238E27FC236}">
                <a16:creationId xmlns:a16="http://schemas.microsoft.com/office/drawing/2014/main" id="{75293B61-AF6D-43CB-B99B-B096A1B38C32}"/>
              </a:ext>
            </a:extLst>
          </p:cNvPr>
          <p:cNvCxnSpPr>
            <a:cxnSpLocks/>
          </p:cNvCxnSpPr>
          <p:nvPr/>
        </p:nvCxnSpPr>
        <p:spPr>
          <a:xfrm>
            <a:off x="4140282"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8689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447371"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1825628" cy="369332"/>
          </a:xfrm>
          <a:prstGeom prst="rect">
            <a:avLst/>
          </a:prstGeom>
          <a:noFill/>
        </p:spPr>
        <p:txBody>
          <a:bodyPr wrap="none" rtlCol="0">
            <a:spAutoFit/>
          </a:bodyPr>
          <a:lstStyle/>
          <a:p>
            <a:r>
              <a:rPr lang="en-GB" dirty="0">
                <a:solidFill>
                  <a:srgbClr val="7030A0"/>
                </a:solidFill>
              </a:rPr>
              <a:t>SoftMax Function</a:t>
            </a:r>
          </a:p>
        </p:txBody>
      </p: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530915" cy="369332"/>
          </a:xfrm>
          <a:prstGeom prst="rect">
            <a:avLst/>
          </a:prstGeom>
          <a:noFill/>
        </p:spPr>
        <p:txBody>
          <a:bodyPr wrap="none" rtlCol="0">
            <a:spAutoFit/>
          </a:bodyPr>
          <a:lstStyle/>
          <a:p>
            <a:r>
              <a:rPr lang="en-GB" dirty="0"/>
              <a:t>S(x)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530915" cy="369332"/>
          </a:xfrm>
          <a:prstGeom prst="rect">
            <a:avLst/>
          </a:prstGeom>
          <a:noFill/>
        </p:spPr>
        <p:txBody>
          <a:bodyPr wrap="none" rtlCol="0">
            <a:spAutoFit/>
          </a:bodyPr>
          <a:lstStyle/>
          <a:p>
            <a:r>
              <a:rPr lang="en-GB" dirty="0"/>
              <a:t>S(x)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530915" cy="369332"/>
          </a:xfrm>
          <a:prstGeom prst="rect">
            <a:avLst/>
          </a:prstGeom>
          <a:noFill/>
        </p:spPr>
        <p:txBody>
          <a:bodyPr wrap="none" rtlCol="0">
            <a:spAutoFit/>
          </a:bodyPr>
          <a:lstStyle/>
          <a:p>
            <a:r>
              <a:rPr lang="en-GB" dirty="0"/>
              <a:t>S(x)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530915" cy="369332"/>
          </a:xfrm>
          <a:prstGeom prst="rect">
            <a:avLst/>
          </a:prstGeom>
          <a:noFill/>
        </p:spPr>
        <p:txBody>
          <a:bodyPr wrap="none" rtlCol="0">
            <a:spAutoFit/>
          </a:bodyPr>
          <a:lstStyle/>
          <a:p>
            <a:r>
              <a:rPr lang="en-GB" dirty="0"/>
              <a:t>S(x)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530915" cy="369332"/>
          </a:xfrm>
          <a:prstGeom prst="rect">
            <a:avLst/>
          </a:prstGeom>
          <a:noFill/>
        </p:spPr>
        <p:txBody>
          <a:bodyPr wrap="none" rtlCol="0">
            <a:spAutoFit/>
          </a:bodyPr>
          <a:lstStyle/>
          <a:p>
            <a:r>
              <a:rPr lang="en-GB" dirty="0"/>
              <a:t>S(x)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530915" cy="369332"/>
          </a:xfrm>
          <a:prstGeom prst="rect">
            <a:avLst/>
          </a:prstGeom>
          <a:noFill/>
        </p:spPr>
        <p:txBody>
          <a:bodyPr wrap="none" rtlCol="0">
            <a:spAutoFit/>
          </a:bodyPr>
          <a:lstStyle/>
          <a:p>
            <a:r>
              <a:rPr lang="en-GB" dirty="0"/>
              <a:t>S(x)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530915" cy="369332"/>
          </a:xfrm>
          <a:prstGeom prst="rect">
            <a:avLst/>
          </a:prstGeom>
          <a:noFill/>
        </p:spPr>
        <p:txBody>
          <a:bodyPr wrap="none" rtlCol="0">
            <a:spAutoFit/>
          </a:bodyPr>
          <a:lstStyle/>
          <a:p>
            <a:r>
              <a:rPr lang="en-GB" dirty="0"/>
              <a:t>S(x)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530915" cy="369332"/>
          </a:xfrm>
          <a:prstGeom prst="rect">
            <a:avLst/>
          </a:prstGeom>
          <a:noFill/>
        </p:spPr>
        <p:txBody>
          <a:bodyPr wrap="none" rtlCol="0">
            <a:spAutoFit/>
          </a:bodyPr>
          <a:lstStyle/>
          <a:p>
            <a:r>
              <a:rPr lang="en-GB" dirty="0"/>
              <a:t>S(x)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530915" cy="369332"/>
          </a:xfrm>
          <a:prstGeom prst="rect">
            <a:avLst/>
          </a:prstGeom>
          <a:noFill/>
        </p:spPr>
        <p:txBody>
          <a:bodyPr wrap="none" rtlCol="0">
            <a:spAutoFit/>
          </a:bodyPr>
          <a:lstStyle/>
          <a:p>
            <a:r>
              <a:rPr lang="en-GB" dirty="0"/>
              <a:t>S(x)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530915" cy="369332"/>
          </a:xfrm>
          <a:prstGeom prst="rect">
            <a:avLst/>
          </a:prstGeom>
          <a:noFill/>
        </p:spPr>
        <p:txBody>
          <a:bodyPr wrap="none" rtlCol="0">
            <a:spAutoFit/>
          </a:bodyPr>
          <a:lstStyle/>
          <a:p>
            <a:r>
              <a:rPr lang="en-GB" dirty="0"/>
              <a:t>S(x)</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7BCC74D-6598-47C6-8AAF-8454B8B27C08}"/>
              </a:ext>
            </a:extLst>
          </p:cNvPr>
          <p:cNvSpPr txBox="1"/>
          <p:nvPr/>
        </p:nvSpPr>
        <p:spPr>
          <a:xfrm>
            <a:off x="8740469" y="2436416"/>
            <a:ext cx="301686" cy="369332"/>
          </a:xfrm>
          <a:prstGeom prst="rect">
            <a:avLst/>
          </a:prstGeom>
          <a:noFill/>
        </p:spPr>
        <p:txBody>
          <a:bodyPr wrap="none" rtlCol="0">
            <a:spAutoFit/>
          </a:bodyPr>
          <a:lstStyle/>
          <a:p>
            <a:r>
              <a:rPr lang="en-GB" dirty="0"/>
              <a:t>2</a:t>
            </a:r>
          </a:p>
        </p:txBody>
      </p:sp>
      <p:sp>
        <p:nvSpPr>
          <p:cNvPr id="62" name="TextBox 61">
            <a:extLst>
              <a:ext uri="{FF2B5EF4-FFF2-40B4-BE49-F238E27FC236}">
                <a16:creationId xmlns:a16="http://schemas.microsoft.com/office/drawing/2014/main" id="{0049E4CD-847D-4572-A38F-27A5D721711B}"/>
              </a:ext>
            </a:extLst>
          </p:cNvPr>
          <p:cNvSpPr txBox="1"/>
          <p:nvPr/>
        </p:nvSpPr>
        <p:spPr>
          <a:xfrm>
            <a:off x="8724870" y="2793899"/>
            <a:ext cx="301686" cy="369332"/>
          </a:xfrm>
          <a:prstGeom prst="rect">
            <a:avLst/>
          </a:prstGeom>
          <a:noFill/>
        </p:spPr>
        <p:txBody>
          <a:bodyPr wrap="none" rtlCol="0">
            <a:spAutoFit/>
          </a:bodyPr>
          <a:lstStyle/>
          <a:p>
            <a:r>
              <a:rPr lang="en-GB" dirty="0"/>
              <a:t>3</a:t>
            </a:r>
          </a:p>
        </p:txBody>
      </p:sp>
      <p:sp>
        <p:nvSpPr>
          <p:cNvPr id="63" name="TextBox 62">
            <a:extLst>
              <a:ext uri="{FF2B5EF4-FFF2-40B4-BE49-F238E27FC236}">
                <a16:creationId xmlns:a16="http://schemas.microsoft.com/office/drawing/2014/main" id="{E5A56A38-2EF5-4624-BADB-E9238B5AC1C7}"/>
              </a:ext>
            </a:extLst>
          </p:cNvPr>
          <p:cNvSpPr txBox="1"/>
          <p:nvPr/>
        </p:nvSpPr>
        <p:spPr>
          <a:xfrm>
            <a:off x="8730713" y="3195408"/>
            <a:ext cx="301686" cy="369332"/>
          </a:xfrm>
          <a:prstGeom prst="rect">
            <a:avLst/>
          </a:prstGeom>
          <a:noFill/>
        </p:spPr>
        <p:txBody>
          <a:bodyPr wrap="none" rtlCol="0">
            <a:spAutoFit/>
          </a:bodyPr>
          <a:lstStyle/>
          <a:p>
            <a:r>
              <a:rPr lang="en-GB" dirty="0"/>
              <a:t>4</a:t>
            </a:r>
          </a:p>
        </p:txBody>
      </p:sp>
      <p:sp>
        <p:nvSpPr>
          <p:cNvPr id="64" name="TextBox 63">
            <a:extLst>
              <a:ext uri="{FF2B5EF4-FFF2-40B4-BE49-F238E27FC236}">
                <a16:creationId xmlns:a16="http://schemas.microsoft.com/office/drawing/2014/main" id="{7EB36F71-15BA-4144-BEE2-D892EB06F5E0}"/>
              </a:ext>
            </a:extLst>
          </p:cNvPr>
          <p:cNvSpPr txBox="1"/>
          <p:nvPr/>
        </p:nvSpPr>
        <p:spPr>
          <a:xfrm>
            <a:off x="8730713" y="3645281"/>
            <a:ext cx="301686" cy="369332"/>
          </a:xfrm>
          <a:prstGeom prst="rect">
            <a:avLst/>
          </a:prstGeom>
          <a:noFill/>
        </p:spPr>
        <p:txBody>
          <a:bodyPr wrap="none" rtlCol="0">
            <a:spAutoFit/>
          </a:bodyPr>
          <a:lstStyle/>
          <a:p>
            <a:r>
              <a:rPr lang="en-GB" dirty="0"/>
              <a:t>5</a:t>
            </a:r>
          </a:p>
        </p:txBody>
      </p:sp>
      <p:sp>
        <p:nvSpPr>
          <p:cNvPr id="65" name="TextBox 64">
            <a:extLst>
              <a:ext uri="{FF2B5EF4-FFF2-40B4-BE49-F238E27FC236}">
                <a16:creationId xmlns:a16="http://schemas.microsoft.com/office/drawing/2014/main" id="{4D9E16A8-0429-49FB-95F1-D2DEEB02A229}"/>
              </a:ext>
            </a:extLst>
          </p:cNvPr>
          <p:cNvSpPr txBox="1"/>
          <p:nvPr/>
        </p:nvSpPr>
        <p:spPr>
          <a:xfrm>
            <a:off x="8724870" y="4093625"/>
            <a:ext cx="301686" cy="369332"/>
          </a:xfrm>
          <a:prstGeom prst="rect">
            <a:avLst/>
          </a:prstGeom>
          <a:noFill/>
        </p:spPr>
        <p:txBody>
          <a:bodyPr wrap="none" rtlCol="0">
            <a:spAutoFit/>
          </a:bodyPr>
          <a:lstStyle/>
          <a:p>
            <a:r>
              <a:rPr lang="en-GB" dirty="0"/>
              <a:t>6</a:t>
            </a:r>
          </a:p>
        </p:txBody>
      </p:sp>
      <p:sp>
        <p:nvSpPr>
          <p:cNvPr id="66" name="TextBox 65">
            <a:extLst>
              <a:ext uri="{FF2B5EF4-FFF2-40B4-BE49-F238E27FC236}">
                <a16:creationId xmlns:a16="http://schemas.microsoft.com/office/drawing/2014/main" id="{8D51EADB-6DB1-4928-AEE0-0CA8CC1E370B}"/>
              </a:ext>
            </a:extLst>
          </p:cNvPr>
          <p:cNvSpPr txBox="1"/>
          <p:nvPr/>
        </p:nvSpPr>
        <p:spPr>
          <a:xfrm>
            <a:off x="8724870" y="4543498"/>
            <a:ext cx="301686" cy="369332"/>
          </a:xfrm>
          <a:prstGeom prst="rect">
            <a:avLst/>
          </a:prstGeom>
          <a:noFill/>
        </p:spPr>
        <p:txBody>
          <a:bodyPr wrap="none" rtlCol="0">
            <a:spAutoFit/>
          </a:bodyPr>
          <a:lstStyle/>
          <a:p>
            <a:r>
              <a:rPr lang="en-GB" dirty="0"/>
              <a:t>7</a:t>
            </a:r>
          </a:p>
        </p:txBody>
      </p:sp>
      <p:sp>
        <p:nvSpPr>
          <p:cNvPr id="67" name="TextBox 66">
            <a:extLst>
              <a:ext uri="{FF2B5EF4-FFF2-40B4-BE49-F238E27FC236}">
                <a16:creationId xmlns:a16="http://schemas.microsoft.com/office/drawing/2014/main" id="{DB50E8B6-C2AC-444C-8EC0-CECD950F9B72}"/>
              </a:ext>
            </a:extLst>
          </p:cNvPr>
          <p:cNvSpPr txBox="1"/>
          <p:nvPr/>
        </p:nvSpPr>
        <p:spPr>
          <a:xfrm>
            <a:off x="8724870" y="4945007"/>
            <a:ext cx="301686" cy="369332"/>
          </a:xfrm>
          <a:prstGeom prst="rect">
            <a:avLst/>
          </a:prstGeom>
          <a:noFill/>
        </p:spPr>
        <p:txBody>
          <a:bodyPr wrap="none" rtlCol="0">
            <a:spAutoFit/>
          </a:bodyPr>
          <a:lstStyle/>
          <a:p>
            <a:r>
              <a:rPr lang="en-GB" dirty="0"/>
              <a:t>8</a:t>
            </a:r>
          </a:p>
        </p:txBody>
      </p:sp>
      <p:sp>
        <p:nvSpPr>
          <p:cNvPr id="68" name="TextBox 67">
            <a:extLst>
              <a:ext uri="{FF2B5EF4-FFF2-40B4-BE49-F238E27FC236}">
                <a16:creationId xmlns:a16="http://schemas.microsoft.com/office/drawing/2014/main" id="{EE6DE622-489D-46BF-87EC-FD2666CFED8B}"/>
              </a:ext>
            </a:extLst>
          </p:cNvPr>
          <p:cNvSpPr txBox="1"/>
          <p:nvPr/>
        </p:nvSpPr>
        <p:spPr>
          <a:xfrm>
            <a:off x="8724870" y="5394880"/>
            <a:ext cx="301686" cy="369332"/>
          </a:xfrm>
          <a:prstGeom prst="rect">
            <a:avLst/>
          </a:prstGeom>
          <a:noFill/>
        </p:spPr>
        <p:txBody>
          <a:bodyPr wrap="none" rtlCol="0">
            <a:spAutoFit/>
          </a:bodyPr>
          <a:lstStyle/>
          <a:p>
            <a:r>
              <a:rPr lang="en-GB" dirty="0"/>
              <a:t>9</a:t>
            </a:r>
          </a:p>
        </p:txBody>
      </p:sp>
      <p:sp>
        <p:nvSpPr>
          <p:cNvPr id="69" name="TextBox 68">
            <a:extLst>
              <a:ext uri="{FF2B5EF4-FFF2-40B4-BE49-F238E27FC236}">
                <a16:creationId xmlns:a16="http://schemas.microsoft.com/office/drawing/2014/main" id="{E0ADF431-FD8E-42E2-B34C-DA416A9628FC}"/>
              </a:ext>
            </a:extLst>
          </p:cNvPr>
          <p:cNvSpPr txBox="1"/>
          <p:nvPr/>
        </p:nvSpPr>
        <p:spPr>
          <a:xfrm>
            <a:off x="8724870" y="1534969"/>
            <a:ext cx="301686" cy="369332"/>
          </a:xfrm>
          <a:prstGeom prst="rect">
            <a:avLst/>
          </a:prstGeom>
          <a:noFill/>
        </p:spPr>
        <p:txBody>
          <a:bodyPr wrap="none" rtlCol="0">
            <a:spAutoFit/>
          </a:bodyPr>
          <a:lstStyle/>
          <a:p>
            <a:r>
              <a:rPr lang="en-GB" dirty="0"/>
              <a:t>0</a:t>
            </a:r>
          </a:p>
        </p:txBody>
      </p:sp>
      <p:sp>
        <p:nvSpPr>
          <p:cNvPr id="70" name="TextBox 69">
            <a:extLst>
              <a:ext uri="{FF2B5EF4-FFF2-40B4-BE49-F238E27FC236}">
                <a16:creationId xmlns:a16="http://schemas.microsoft.com/office/drawing/2014/main" id="{CBB9047C-B01A-4367-A091-E00B36C3AE10}"/>
              </a:ext>
            </a:extLst>
          </p:cNvPr>
          <p:cNvSpPr txBox="1"/>
          <p:nvPr/>
        </p:nvSpPr>
        <p:spPr>
          <a:xfrm>
            <a:off x="8724870" y="1984842"/>
            <a:ext cx="301686" cy="369332"/>
          </a:xfrm>
          <a:prstGeom prst="rect">
            <a:avLst/>
          </a:prstGeom>
          <a:noFill/>
        </p:spPr>
        <p:txBody>
          <a:bodyPr wrap="none" rtlCol="0">
            <a:spAutoFit/>
          </a:bodyPr>
          <a:lstStyle/>
          <a:p>
            <a:r>
              <a:rPr lang="en-GB" dirty="0"/>
              <a:t>1</a:t>
            </a:r>
          </a:p>
        </p:txBody>
      </p:sp>
      <p:cxnSp>
        <p:nvCxnSpPr>
          <p:cNvPr id="71" name="Straight Arrow Connector 70">
            <a:extLst>
              <a:ext uri="{FF2B5EF4-FFF2-40B4-BE49-F238E27FC236}">
                <a16:creationId xmlns:a16="http://schemas.microsoft.com/office/drawing/2014/main" id="{F0872BAE-5042-4E8E-9D7A-07C56D5F7ACB}"/>
              </a:ext>
            </a:extLst>
          </p:cNvPr>
          <p:cNvCxnSpPr>
            <a:cxnSpLocks/>
            <a:endCxn id="69" idx="1"/>
          </p:cNvCxnSpPr>
          <p:nvPr/>
        </p:nvCxnSpPr>
        <p:spPr>
          <a:xfrm flipV="1">
            <a:off x="7574298" y="171963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86B8D3-F775-4AC2-A192-8D2DB36DAC57}"/>
              </a:ext>
            </a:extLst>
          </p:cNvPr>
          <p:cNvSpPr txBox="1"/>
          <p:nvPr/>
        </p:nvSpPr>
        <p:spPr>
          <a:xfrm>
            <a:off x="8388239" y="5943707"/>
            <a:ext cx="974947" cy="369332"/>
          </a:xfrm>
          <a:prstGeom prst="rect">
            <a:avLst/>
          </a:prstGeom>
          <a:noFill/>
        </p:spPr>
        <p:txBody>
          <a:bodyPr wrap="none" rtlCol="0">
            <a:spAutoFit/>
          </a:bodyPr>
          <a:lstStyle/>
          <a:p>
            <a:r>
              <a:rPr lang="en-GB" dirty="0"/>
              <a:t>OUTPUT</a:t>
            </a:r>
          </a:p>
        </p:txBody>
      </p:sp>
      <p:sp>
        <p:nvSpPr>
          <p:cNvPr id="2066" name="TextBox 2065">
            <a:extLst>
              <a:ext uri="{FF2B5EF4-FFF2-40B4-BE49-F238E27FC236}">
                <a16:creationId xmlns:a16="http://schemas.microsoft.com/office/drawing/2014/main" id="{83113E9F-0E84-4A1D-838A-BE1712D726BF}"/>
              </a:ext>
            </a:extLst>
          </p:cNvPr>
          <p:cNvSpPr txBox="1"/>
          <p:nvPr/>
        </p:nvSpPr>
        <p:spPr>
          <a:xfrm>
            <a:off x="7586034" y="1417732"/>
            <a:ext cx="1077283" cy="276999"/>
          </a:xfrm>
          <a:prstGeom prst="rect">
            <a:avLst/>
          </a:prstGeom>
          <a:noFill/>
        </p:spPr>
        <p:txBody>
          <a:bodyPr wrap="none" rtlCol="0">
            <a:spAutoFit/>
          </a:bodyPr>
          <a:lstStyle/>
          <a:p>
            <a:r>
              <a:rPr lang="en-GB" sz="1200" dirty="0"/>
              <a:t>1 = yes, 0 = no</a:t>
            </a:r>
          </a:p>
        </p:txBody>
      </p: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568455" y="222428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555233" y="267014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538811" y="307414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568455" y="3419880"/>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flipV="1">
            <a:off x="7566329" y="388147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538811" y="43084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566329" y="47445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555233" y="516425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549389" y="5592814"/>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302E5FB-7344-43F9-8A69-5B9D6BAE0AC7}"/>
              </a:ext>
            </a:extLst>
          </p:cNvPr>
          <p:cNvSpPr txBox="1"/>
          <p:nvPr/>
        </p:nvSpPr>
        <p:spPr>
          <a:xfrm>
            <a:off x="7562612" y="1956084"/>
            <a:ext cx="1077283" cy="276999"/>
          </a:xfrm>
          <a:prstGeom prst="rect">
            <a:avLst/>
          </a:prstGeom>
          <a:noFill/>
        </p:spPr>
        <p:txBody>
          <a:bodyPr wrap="none" rtlCol="0">
            <a:spAutoFit/>
          </a:bodyPr>
          <a:lstStyle/>
          <a:p>
            <a:r>
              <a:rPr lang="en-GB" sz="1200" dirty="0"/>
              <a:t>1 = yes, 0 = no</a:t>
            </a:r>
          </a:p>
        </p:txBody>
      </p:sp>
      <p:sp>
        <p:nvSpPr>
          <p:cNvPr id="88" name="TextBox 87">
            <a:extLst>
              <a:ext uri="{FF2B5EF4-FFF2-40B4-BE49-F238E27FC236}">
                <a16:creationId xmlns:a16="http://schemas.microsoft.com/office/drawing/2014/main" id="{68A6DB90-54ED-4D41-9803-F866F7BCB5F7}"/>
              </a:ext>
            </a:extLst>
          </p:cNvPr>
          <p:cNvSpPr txBox="1"/>
          <p:nvPr/>
        </p:nvSpPr>
        <p:spPr>
          <a:xfrm>
            <a:off x="7523833" y="2417933"/>
            <a:ext cx="1077283" cy="276999"/>
          </a:xfrm>
          <a:prstGeom prst="rect">
            <a:avLst/>
          </a:prstGeom>
          <a:noFill/>
        </p:spPr>
        <p:txBody>
          <a:bodyPr wrap="none" rtlCol="0">
            <a:spAutoFit/>
          </a:bodyPr>
          <a:lstStyle/>
          <a:p>
            <a:r>
              <a:rPr lang="en-GB" sz="1200" dirty="0"/>
              <a:t>1 = yes, 0 = no</a:t>
            </a:r>
          </a:p>
        </p:txBody>
      </p:sp>
      <p:sp>
        <p:nvSpPr>
          <p:cNvPr id="89" name="TextBox 88">
            <a:extLst>
              <a:ext uri="{FF2B5EF4-FFF2-40B4-BE49-F238E27FC236}">
                <a16:creationId xmlns:a16="http://schemas.microsoft.com/office/drawing/2014/main" id="{6B06D449-49ED-45B6-A9BB-FBFB98661C07}"/>
              </a:ext>
            </a:extLst>
          </p:cNvPr>
          <p:cNvSpPr txBox="1"/>
          <p:nvPr/>
        </p:nvSpPr>
        <p:spPr>
          <a:xfrm>
            <a:off x="7524433" y="2820041"/>
            <a:ext cx="1077283" cy="276999"/>
          </a:xfrm>
          <a:prstGeom prst="rect">
            <a:avLst/>
          </a:prstGeom>
          <a:noFill/>
        </p:spPr>
        <p:txBody>
          <a:bodyPr wrap="none" rtlCol="0">
            <a:spAutoFit/>
          </a:bodyPr>
          <a:lstStyle/>
          <a:p>
            <a:r>
              <a:rPr lang="en-GB" sz="1200" dirty="0"/>
              <a:t>1 = yes, 0 = no</a:t>
            </a:r>
          </a:p>
        </p:txBody>
      </p:sp>
      <p:sp>
        <p:nvSpPr>
          <p:cNvPr id="90" name="TextBox 89">
            <a:extLst>
              <a:ext uri="{FF2B5EF4-FFF2-40B4-BE49-F238E27FC236}">
                <a16:creationId xmlns:a16="http://schemas.microsoft.com/office/drawing/2014/main" id="{E327CF0A-2CCD-4CD3-9CA5-3A4B0E14E68D}"/>
              </a:ext>
            </a:extLst>
          </p:cNvPr>
          <p:cNvSpPr txBox="1"/>
          <p:nvPr/>
        </p:nvSpPr>
        <p:spPr>
          <a:xfrm>
            <a:off x="7523833" y="3140021"/>
            <a:ext cx="1077283" cy="276999"/>
          </a:xfrm>
          <a:prstGeom prst="rect">
            <a:avLst/>
          </a:prstGeom>
          <a:noFill/>
        </p:spPr>
        <p:txBody>
          <a:bodyPr wrap="none" rtlCol="0">
            <a:spAutoFit/>
          </a:bodyPr>
          <a:lstStyle/>
          <a:p>
            <a:r>
              <a:rPr lang="en-GB" sz="1200" dirty="0"/>
              <a:t>1 = yes, 0 = no</a:t>
            </a:r>
          </a:p>
        </p:txBody>
      </p:sp>
      <p:sp>
        <p:nvSpPr>
          <p:cNvPr id="91" name="TextBox 90">
            <a:extLst>
              <a:ext uri="{FF2B5EF4-FFF2-40B4-BE49-F238E27FC236}">
                <a16:creationId xmlns:a16="http://schemas.microsoft.com/office/drawing/2014/main" id="{CB8D78FC-8CEA-4F50-9316-F5DB5F259252}"/>
              </a:ext>
            </a:extLst>
          </p:cNvPr>
          <p:cNvSpPr txBox="1"/>
          <p:nvPr/>
        </p:nvSpPr>
        <p:spPr>
          <a:xfrm>
            <a:off x="7562611" y="3592133"/>
            <a:ext cx="1077283" cy="276999"/>
          </a:xfrm>
          <a:prstGeom prst="rect">
            <a:avLst/>
          </a:prstGeom>
          <a:noFill/>
        </p:spPr>
        <p:txBody>
          <a:bodyPr wrap="none" rtlCol="0">
            <a:spAutoFit/>
          </a:bodyPr>
          <a:lstStyle/>
          <a:p>
            <a:r>
              <a:rPr lang="en-GB" sz="1200" dirty="0"/>
              <a:t>1 = yes, 0 = no</a:t>
            </a:r>
          </a:p>
        </p:txBody>
      </p:sp>
      <p:sp>
        <p:nvSpPr>
          <p:cNvPr id="92" name="TextBox 91">
            <a:extLst>
              <a:ext uri="{FF2B5EF4-FFF2-40B4-BE49-F238E27FC236}">
                <a16:creationId xmlns:a16="http://schemas.microsoft.com/office/drawing/2014/main" id="{DB102A5D-57DD-4F37-9202-D9F748D0A8B7}"/>
              </a:ext>
            </a:extLst>
          </p:cNvPr>
          <p:cNvSpPr txBox="1"/>
          <p:nvPr/>
        </p:nvSpPr>
        <p:spPr>
          <a:xfrm>
            <a:off x="7545588" y="4012191"/>
            <a:ext cx="1077283" cy="276999"/>
          </a:xfrm>
          <a:prstGeom prst="rect">
            <a:avLst/>
          </a:prstGeom>
          <a:noFill/>
        </p:spPr>
        <p:txBody>
          <a:bodyPr wrap="none" rtlCol="0">
            <a:spAutoFit/>
          </a:bodyPr>
          <a:lstStyle/>
          <a:p>
            <a:r>
              <a:rPr lang="en-GB" sz="1200" dirty="0"/>
              <a:t>1 = yes, 0 = no</a:t>
            </a:r>
          </a:p>
        </p:txBody>
      </p:sp>
      <p:sp>
        <p:nvSpPr>
          <p:cNvPr id="93" name="TextBox 92">
            <a:extLst>
              <a:ext uri="{FF2B5EF4-FFF2-40B4-BE49-F238E27FC236}">
                <a16:creationId xmlns:a16="http://schemas.microsoft.com/office/drawing/2014/main" id="{67685A87-3AB0-442A-B954-6F0E3DE325D9}"/>
              </a:ext>
            </a:extLst>
          </p:cNvPr>
          <p:cNvSpPr txBox="1"/>
          <p:nvPr/>
        </p:nvSpPr>
        <p:spPr>
          <a:xfrm>
            <a:off x="7555233" y="4489768"/>
            <a:ext cx="1077283" cy="276999"/>
          </a:xfrm>
          <a:prstGeom prst="rect">
            <a:avLst/>
          </a:prstGeom>
          <a:noFill/>
        </p:spPr>
        <p:txBody>
          <a:bodyPr wrap="none" rtlCol="0">
            <a:spAutoFit/>
          </a:bodyPr>
          <a:lstStyle/>
          <a:p>
            <a:r>
              <a:rPr lang="en-GB" sz="1200" dirty="0"/>
              <a:t>1 = yes, 0 = no</a:t>
            </a:r>
          </a:p>
        </p:txBody>
      </p:sp>
      <p:sp>
        <p:nvSpPr>
          <p:cNvPr id="94" name="TextBox 93">
            <a:extLst>
              <a:ext uri="{FF2B5EF4-FFF2-40B4-BE49-F238E27FC236}">
                <a16:creationId xmlns:a16="http://schemas.microsoft.com/office/drawing/2014/main" id="{6DFC0860-09FA-4192-8BB7-80FBAF9C77FD}"/>
              </a:ext>
            </a:extLst>
          </p:cNvPr>
          <p:cNvSpPr txBox="1"/>
          <p:nvPr/>
        </p:nvSpPr>
        <p:spPr>
          <a:xfrm>
            <a:off x="7529711" y="4900009"/>
            <a:ext cx="1077283" cy="276999"/>
          </a:xfrm>
          <a:prstGeom prst="rect">
            <a:avLst/>
          </a:prstGeom>
          <a:noFill/>
        </p:spPr>
        <p:txBody>
          <a:bodyPr wrap="none" rtlCol="0">
            <a:spAutoFit/>
          </a:bodyPr>
          <a:lstStyle/>
          <a:p>
            <a:r>
              <a:rPr lang="en-GB" sz="1200" dirty="0"/>
              <a:t>1 = yes, 0 = no</a:t>
            </a:r>
          </a:p>
        </p:txBody>
      </p:sp>
      <p:sp>
        <p:nvSpPr>
          <p:cNvPr id="95" name="TextBox 94">
            <a:extLst>
              <a:ext uri="{FF2B5EF4-FFF2-40B4-BE49-F238E27FC236}">
                <a16:creationId xmlns:a16="http://schemas.microsoft.com/office/drawing/2014/main" id="{AF32402B-E80E-4992-B9EF-431853F266EE}"/>
              </a:ext>
            </a:extLst>
          </p:cNvPr>
          <p:cNvSpPr txBox="1"/>
          <p:nvPr/>
        </p:nvSpPr>
        <p:spPr>
          <a:xfrm>
            <a:off x="7536432" y="5311429"/>
            <a:ext cx="1077283" cy="276999"/>
          </a:xfrm>
          <a:prstGeom prst="rect">
            <a:avLst/>
          </a:prstGeom>
          <a:noFill/>
        </p:spPr>
        <p:txBody>
          <a:bodyPr wrap="none" rtlCol="0">
            <a:spAutoFit/>
          </a:bodyPr>
          <a:lstStyle/>
          <a:p>
            <a:r>
              <a:rPr lang="en-GB" sz="1200" dirty="0"/>
              <a:t>1 = yes, 0 = no</a:t>
            </a:r>
          </a:p>
        </p:txBody>
      </p:sp>
      <p:sp>
        <p:nvSpPr>
          <p:cNvPr id="12" name="TextBox 11">
            <a:extLst>
              <a:ext uri="{FF2B5EF4-FFF2-40B4-BE49-F238E27FC236}">
                <a16:creationId xmlns:a16="http://schemas.microsoft.com/office/drawing/2014/main" id="{3DC64298-D2AA-459F-9374-211D51531C35}"/>
              </a:ext>
            </a:extLst>
          </p:cNvPr>
          <p:cNvSpPr txBox="1"/>
          <p:nvPr/>
        </p:nvSpPr>
        <p:spPr>
          <a:xfrm>
            <a:off x="9548761" y="1547140"/>
            <a:ext cx="2146529" cy="2585323"/>
          </a:xfrm>
          <a:prstGeom prst="rect">
            <a:avLst/>
          </a:prstGeom>
          <a:noFill/>
        </p:spPr>
        <p:txBody>
          <a:bodyPr wrap="square" rtlCol="0">
            <a:spAutoFit/>
          </a:bodyPr>
          <a:lstStyle/>
          <a:p>
            <a:r>
              <a:rPr lang="en-GB" dirty="0"/>
              <a:t>This single </a:t>
            </a:r>
            <a:r>
              <a:rPr lang="en-GB" dirty="0" err="1"/>
              <a:t>softmax</a:t>
            </a:r>
            <a:r>
              <a:rPr lang="en-GB" dirty="0"/>
              <a:t> function gives 10 outputs that add up to 1.</a:t>
            </a:r>
          </a:p>
          <a:p>
            <a:endParaRPr lang="en-GB" dirty="0"/>
          </a:p>
          <a:p>
            <a:r>
              <a:rPr lang="en-GB" dirty="0"/>
              <a:t>Each output can be interpreted as the probability that the input is that output.</a:t>
            </a:r>
          </a:p>
        </p:txBody>
      </p:sp>
      <p:sp>
        <p:nvSpPr>
          <p:cNvPr id="13" name="Rectangle 12">
            <a:extLst>
              <a:ext uri="{FF2B5EF4-FFF2-40B4-BE49-F238E27FC236}">
                <a16:creationId xmlns:a16="http://schemas.microsoft.com/office/drawing/2014/main" id="{18D9921A-B369-4A80-9E86-067A53BB626E}"/>
              </a:ext>
            </a:extLst>
          </p:cNvPr>
          <p:cNvSpPr/>
          <p:nvPr/>
        </p:nvSpPr>
        <p:spPr>
          <a:xfrm>
            <a:off x="7063788" y="1350236"/>
            <a:ext cx="485011"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CB82125E-9B2E-4C0A-A1D0-C359B15FAE7D}"/>
              </a:ext>
            </a:extLst>
          </p:cNvPr>
          <p:cNvCxnSpPr>
            <a:cxnSpLocks/>
          </p:cNvCxnSpPr>
          <p:nvPr/>
        </p:nvCxnSpPr>
        <p:spPr>
          <a:xfrm>
            <a:off x="4140282"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9713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447371"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1825628" cy="369332"/>
          </a:xfrm>
          <a:prstGeom prst="rect">
            <a:avLst/>
          </a:prstGeom>
          <a:noFill/>
        </p:spPr>
        <p:txBody>
          <a:bodyPr wrap="none" rtlCol="0">
            <a:spAutoFit/>
          </a:bodyPr>
          <a:lstStyle/>
          <a:p>
            <a:r>
              <a:rPr lang="en-GB" dirty="0">
                <a:solidFill>
                  <a:srgbClr val="7030A0"/>
                </a:solidFill>
              </a:rPr>
              <a:t>SoftMax Function</a:t>
            </a:r>
          </a:p>
        </p:txBody>
      </p: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530915" cy="369332"/>
          </a:xfrm>
          <a:prstGeom prst="rect">
            <a:avLst/>
          </a:prstGeom>
          <a:noFill/>
        </p:spPr>
        <p:txBody>
          <a:bodyPr wrap="none" rtlCol="0">
            <a:spAutoFit/>
          </a:bodyPr>
          <a:lstStyle/>
          <a:p>
            <a:r>
              <a:rPr lang="en-GB" dirty="0"/>
              <a:t>S(x)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530915" cy="369332"/>
          </a:xfrm>
          <a:prstGeom prst="rect">
            <a:avLst/>
          </a:prstGeom>
          <a:noFill/>
        </p:spPr>
        <p:txBody>
          <a:bodyPr wrap="none" rtlCol="0">
            <a:spAutoFit/>
          </a:bodyPr>
          <a:lstStyle/>
          <a:p>
            <a:r>
              <a:rPr lang="en-GB" dirty="0"/>
              <a:t>S(x)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530915" cy="369332"/>
          </a:xfrm>
          <a:prstGeom prst="rect">
            <a:avLst/>
          </a:prstGeom>
          <a:noFill/>
        </p:spPr>
        <p:txBody>
          <a:bodyPr wrap="none" rtlCol="0">
            <a:spAutoFit/>
          </a:bodyPr>
          <a:lstStyle/>
          <a:p>
            <a:r>
              <a:rPr lang="en-GB" dirty="0"/>
              <a:t>S(x)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530915" cy="369332"/>
          </a:xfrm>
          <a:prstGeom prst="rect">
            <a:avLst/>
          </a:prstGeom>
          <a:noFill/>
        </p:spPr>
        <p:txBody>
          <a:bodyPr wrap="none" rtlCol="0">
            <a:spAutoFit/>
          </a:bodyPr>
          <a:lstStyle/>
          <a:p>
            <a:r>
              <a:rPr lang="en-GB" dirty="0"/>
              <a:t>S(x)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530915" cy="369332"/>
          </a:xfrm>
          <a:prstGeom prst="rect">
            <a:avLst/>
          </a:prstGeom>
          <a:noFill/>
        </p:spPr>
        <p:txBody>
          <a:bodyPr wrap="none" rtlCol="0">
            <a:spAutoFit/>
          </a:bodyPr>
          <a:lstStyle/>
          <a:p>
            <a:r>
              <a:rPr lang="en-GB" dirty="0"/>
              <a:t>S(x)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530915" cy="369332"/>
          </a:xfrm>
          <a:prstGeom prst="rect">
            <a:avLst/>
          </a:prstGeom>
          <a:noFill/>
        </p:spPr>
        <p:txBody>
          <a:bodyPr wrap="none" rtlCol="0">
            <a:spAutoFit/>
          </a:bodyPr>
          <a:lstStyle/>
          <a:p>
            <a:r>
              <a:rPr lang="en-GB" dirty="0"/>
              <a:t>S(x)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530915" cy="369332"/>
          </a:xfrm>
          <a:prstGeom prst="rect">
            <a:avLst/>
          </a:prstGeom>
          <a:noFill/>
        </p:spPr>
        <p:txBody>
          <a:bodyPr wrap="none" rtlCol="0">
            <a:spAutoFit/>
          </a:bodyPr>
          <a:lstStyle/>
          <a:p>
            <a:r>
              <a:rPr lang="en-GB" dirty="0"/>
              <a:t>S(x)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530915" cy="369332"/>
          </a:xfrm>
          <a:prstGeom prst="rect">
            <a:avLst/>
          </a:prstGeom>
          <a:noFill/>
        </p:spPr>
        <p:txBody>
          <a:bodyPr wrap="none" rtlCol="0">
            <a:spAutoFit/>
          </a:bodyPr>
          <a:lstStyle/>
          <a:p>
            <a:r>
              <a:rPr lang="en-GB" dirty="0"/>
              <a:t>S(x)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530915" cy="369332"/>
          </a:xfrm>
          <a:prstGeom prst="rect">
            <a:avLst/>
          </a:prstGeom>
          <a:noFill/>
        </p:spPr>
        <p:txBody>
          <a:bodyPr wrap="none" rtlCol="0">
            <a:spAutoFit/>
          </a:bodyPr>
          <a:lstStyle/>
          <a:p>
            <a:r>
              <a:rPr lang="en-GB" dirty="0"/>
              <a:t>S(x)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530915" cy="369332"/>
          </a:xfrm>
          <a:prstGeom prst="rect">
            <a:avLst/>
          </a:prstGeom>
          <a:noFill/>
        </p:spPr>
        <p:txBody>
          <a:bodyPr wrap="none" rtlCol="0">
            <a:spAutoFit/>
          </a:bodyPr>
          <a:lstStyle/>
          <a:p>
            <a:r>
              <a:rPr lang="en-GB" dirty="0"/>
              <a:t>S(x)</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7BCC74D-6598-47C6-8AAF-8454B8B27C08}"/>
              </a:ext>
            </a:extLst>
          </p:cNvPr>
          <p:cNvSpPr txBox="1"/>
          <p:nvPr/>
        </p:nvSpPr>
        <p:spPr>
          <a:xfrm>
            <a:off x="8740469" y="2436416"/>
            <a:ext cx="301686" cy="369332"/>
          </a:xfrm>
          <a:prstGeom prst="rect">
            <a:avLst/>
          </a:prstGeom>
          <a:noFill/>
        </p:spPr>
        <p:txBody>
          <a:bodyPr wrap="none" rtlCol="0">
            <a:spAutoFit/>
          </a:bodyPr>
          <a:lstStyle/>
          <a:p>
            <a:r>
              <a:rPr lang="en-GB" dirty="0"/>
              <a:t>2</a:t>
            </a:r>
          </a:p>
        </p:txBody>
      </p:sp>
      <p:sp>
        <p:nvSpPr>
          <p:cNvPr id="62" name="TextBox 61">
            <a:extLst>
              <a:ext uri="{FF2B5EF4-FFF2-40B4-BE49-F238E27FC236}">
                <a16:creationId xmlns:a16="http://schemas.microsoft.com/office/drawing/2014/main" id="{0049E4CD-847D-4572-A38F-27A5D721711B}"/>
              </a:ext>
            </a:extLst>
          </p:cNvPr>
          <p:cNvSpPr txBox="1"/>
          <p:nvPr/>
        </p:nvSpPr>
        <p:spPr>
          <a:xfrm>
            <a:off x="8724870" y="2793899"/>
            <a:ext cx="301686" cy="369332"/>
          </a:xfrm>
          <a:prstGeom prst="rect">
            <a:avLst/>
          </a:prstGeom>
          <a:noFill/>
        </p:spPr>
        <p:txBody>
          <a:bodyPr wrap="none" rtlCol="0">
            <a:spAutoFit/>
          </a:bodyPr>
          <a:lstStyle/>
          <a:p>
            <a:r>
              <a:rPr lang="en-GB" dirty="0"/>
              <a:t>3</a:t>
            </a:r>
          </a:p>
        </p:txBody>
      </p:sp>
      <p:sp>
        <p:nvSpPr>
          <p:cNvPr id="63" name="TextBox 62">
            <a:extLst>
              <a:ext uri="{FF2B5EF4-FFF2-40B4-BE49-F238E27FC236}">
                <a16:creationId xmlns:a16="http://schemas.microsoft.com/office/drawing/2014/main" id="{E5A56A38-2EF5-4624-BADB-E9238B5AC1C7}"/>
              </a:ext>
            </a:extLst>
          </p:cNvPr>
          <p:cNvSpPr txBox="1"/>
          <p:nvPr/>
        </p:nvSpPr>
        <p:spPr>
          <a:xfrm>
            <a:off x="8730713" y="3195408"/>
            <a:ext cx="301686" cy="369332"/>
          </a:xfrm>
          <a:prstGeom prst="rect">
            <a:avLst/>
          </a:prstGeom>
          <a:noFill/>
        </p:spPr>
        <p:txBody>
          <a:bodyPr wrap="none" rtlCol="0">
            <a:spAutoFit/>
          </a:bodyPr>
          <a:lstStyle/>
          <a:p>
            <a:r>
              <a:rPr lang="en-GB" dirty="0"/>
              <a:t>4</a:t>
            </a:r>
          </a:p>
        </p:txBody>
      </p:sp>
      <p:sp>
        <p:nvSpPr>
          <p:cNvPr id="64" name="TextBox 63">
            <a:extLst>
              <a:ext uri="{FF2B5EF4-FFF2-40B4-BE49-F238E27FC236}">
                <a16:creationId xmlns:a16="http://schemas.microsoft.com/office/drawing/2014/main" id="{7EB36F71-15BA-4144-BEE2-D892EB06F5E0}"/>
              </a:ext>
            </a:extLst>
          </p:cNvPr>
          <p:cNvSpPr txBox="1"/>
          <p:nvPr/>
        </p:nvSpPr>
        <p:spPr>
          <a:xfrm>
            <a:off x="8730713" y="3645281"/>
            <a:ext cx="301686" cy="369332"/>
          </a:xfrm>
          <a:prstGeom prst="rect">
            <a:avLst/>
          </a:prstGeom>
          <a:noFill/>
        </p:spPr>
        <p:txBody>
          <a:bodyPr wrap="none" rtlCol="0">
            <a:spAutoFit/>
          </a:bodyPr>
          <a:lstStyle/>
          <a:p>
            <a:r>
              <a:rPr lang="en-GB" dirty="0"/>
              <a:t>5</a:t>
            </a:r>
          </a:p>
        </p:txBody>
      </p:sp>
      <p:sp>
        <p:nvSpPr>
          <p:cNvPr id="65" name="TextBox 64">
            <a:extLst>
              <a:ext uri="{FF2B5EF4-FFF2-40B4-BE49-F238E27FC236}">
                <a16:creationId xmlns:a16="http://schemas.microsoft.com/office/drawing/2014/main" id="{4D9E16A8-0429-49FB-95F1-D2DEEB02A229}"/>
              </a:ext>
            </a:extLst>
          </p:cNvPr>
          <p:cNvSpPr txBox="1"/>
          <p:nvPr/>
        </p:nvSpPr>
        <p:spPr>
          <a:xfrm>
            <a:off x="8724870" y="4093625"/>
            <a:ext cx="301686" cy="369332"/>
          </a:xfrm>
          <a:prstGeom prst="rect">
            <a:avLst/>
          </a:prstGeom>
          <a:noFill/>
        </p:spPr>
        <p:txBody>
          <a:bodyPr wrap="none" rtlCol="0">
            <a:spAutoFit/>
          </a:bodyPr>
          <a:lstStyle/>
          <a:p>
            <a:r>
              <a:rPr lang="en-GB" dirty="0"/>
              <a:t>6</a:t>
            </a:r>
          </a:p>
        </p:txBody>
      </p:sp>
      <p:sp>
        <p:nvSpPr>
          <p:cNvPr id="66" name="TextBox 65">
            <a:extLst>
              <a:ext uri="{FF2B5EF4-FFF2-40B4-BE49-F238E27FC236}">
                <a16:creationId xmlns:a16="http://schemas.microsoft.com/office/drawing/2014/main" id="{8D51EADB-6DB1-4928-AEE0-0CA8CC1E370B}"/>
              </a:ext>
            </a:extLst>
          </p:cNvPr>
          <p:cNvSpPr txBox="1"/>
          <p:nvPr/>
        </p:nvSpPr>
        <p:spPr>
          <a:xfrm>
            <a:off x="8724870" y="4543498"/>
            <a:ext cx="301686" cy="369332"/>
          </a:xfrm>
          <a:prstGeom prst="rect">
            <a:avLst/>
          </a:prstGeom>
          <a:noFill/>
        </p:spPr>
        <p:txBody>
          <a:bodyPr wrap="none" rtlCol="0">
            <a:spAutoFit/>
          </a:bodyPr>
          <a:lstStyle/>
          <a:p>
            <a:r>
              <a:rPr lang="en-GB" dirty="0"/>
              <a:t>7</a:t>
            </a:r>
          </a:p>
        </p:txBody>
      </p:sp>
      <p:sp>
        <p:nvSpPr>
          <p:cNvPr id="67" name="TextBox 66">
            <a:extLst>
              <a:ext uri="{FF2B5EF4-FFF2-40B4-BE49-F238E27FC236}">
                <a16:creationId xmlns:a16="http://schemas.microsoft.com/office/drawing/2014/main" id="{DB50E8B6-C2AC-444C-8EC0-CECD950F9B72}"/>
              </a:ext>
            </a:extLst>
          </p:cNvPr>
          <p:cNvSpPr txBox="1"/>
          <p:nvPr/>
        </p:nvSpPr>
        <p:spPr>
          <a:xfrm>
            <a:off x="8724870" y="4945007"/>
            <a:ext cx="301686" cy="369332"/>
          </a:xfrm>
          <a:prstGeom prst="rect">
            <a:avLst/>
          </a:prstGeom>
          <a:noFill/>
        </p:spPr>
        <p:txBody>
          <a:bodyPr wrap="none" rtlCol="0">
            <a:spAutoFit/>
          </a:bodyPr>
          <a:lstStyle/>
          <a:p>
            <a:r>
              <a:rPr lang="en-GB" dirty="0"/>
              <a:t>8</a:t>
            </a:r>
          </a:p>
        </p:txBody>
      </p:sp>
      <p:sp>
        <p:nvSpPr>
          <p:cNvPr id="68" name="TextBox 67">
            <a:extLst>
              <a:ext uri="{FF2B5EF4-FFF2-40B4-BE49-F238E27FC236}">
                <a16:creationId xmlns:a16="http://schemas.microsoft.com/office/drawing/2014/main" id="{EE6DE622-489D-46BF-87EC-FD2666CFED8B}"/>
              </a:ext>
            </a:extLst>
          </p:cNvPr>
          <p:cNvSpPr txBox="1"/>
          <p:nvPr/>
        </p:nvSpPr>
        <p:spPr>
          <a:xfrm>
            <a:off x="8724870" y="5394880"/>
            <a:ext cx="301686" cy="369332"/>
          </a:xfrm>
          <a:prstGeom prst="rect">
            <a:avLst/>
          </a:prstGeom>
          <a:noFill/>
        </p:spPr>
        <p:txBody>
          <a:bodyPr wrap="none" rtlCol="0">
            <a:spAutoFit/>
          </a:bodyPr>
          <a:lstStyle/>
          <a:p>
            <a:r>
              <a:rPr lang="en-GB" dirty="0"/>
              <a:t>9</a:t>
            </a:r>
          </a:p>
        </p:txBody>
      </p:sp>
      <p:sp>
        <p:nvSpPr>
          <p:cNvPr id="69" name="TextBox 68">
            <a:extLst>
              <a:ext uri="{FF2B5EF4-FFF2-40B4-BE49-F238E27FC236}">
                <a16:creationId xmlns:a16="http://schemas.microsoft.com/office/drawing/2014/main" id="{E0ADF431-FD8E-42E2-B34C-DA416A9628FC}"/>
              </a:ext>
            </a:extLst>
          </p:cNvPr>
          <p:cNvSpPr txBox="1"/>
          <p:nvPr/>
        </p:nvSpPr>
        <p:spPr>
          <a:xfrm>
            <a:off x="8724870" y="1534969"/>
            <a:ext cx="301686" cy="369332"/>
          </a:xfrm>
          <a:prstGeom prst="rect">
            <a:avLst/>
          </a:prstGeom>
          <a:noFill/>
        </p:spPr>
        <p:txBody>
          <a:bodyPr wrap="none" rtlCol="0">
            <a:spAutoFit/>
          </a:bodyPr>
          <a:lstStyle/>
          <a:p>
            <a:r>
              <a:rPr lang="en-GB" dirty="0"/>
              <a:t>0</a:t>
            </a:r>
          </a:p>
        </p:txBody>
      </p:sp>
      <p:sp>
        <p:nvSpPr>
          <p:cNvPr id="70" name="TextBox 69">
            <a:extLst>
              <a:ext uri="{FF2B5EF4-FFF2-40B4-BE49-F238E27FC236}">
                <a16:creationId xmlns:a16="http://schemas.microsoft.com/office/drawing/2014/main" id="{CBB9047C-B01A-4367-A091-E00B36C3AE10}"/>
              </a:ext>
            </a:extLst>
          </p:cNvPr>
          <p:cNvSpPr txBox="1"/>
          <p:nvPr/>
        </p:nvSpPr>
        <p:spPr>
          <a:xfrm>
            <a:off x="8724870" y="1984842"/>
            <a:ext cx="301686" cy="369332"/>
          </a:xfrm>
          <a:prstGeom prst="rect">
            <a:avLst/>
          </a:prstGeom>
          <a:noFill/>
        </p:spPr>
        <p:txBody>
          <a:bodyPr wrap="none" rtlCol="0">
            <a:spAutoFit/>
          </a:bodyPr>
          <a:lstStyle/>
          <a:p>
            <a:r>
              <a:rPr lang="en-GB" dirty="0"/>
              <a:t>1</a:t>
            </a:r>
          </a:p>
        </p:txBody>
      </p:sp>
      <p:cxnSp>
        <p:nvCxnSpPr>
          <p:cNvPr id="71" name="Straight Arrow Connector 70">
            <a:extLst>
              <a:ext uri="{FF2B5EF4-FFF2-40B4-BE49-F238E27FC236}">
                <a16:creationId xmlns:a16="http://schemas.microsoft.com/office/drawing/2014/main" id="{F0872BAE-5042-4E8E-9D7A-07C56D5F7ACB}"/>
              </a:ext>
            </a:extLst>
          </p:cNvPr>
          <p:cNvCxnSpPr>
            <a:cxnSpLocks/>
            <a:endCxn id="69" idx="1"/>
          </p:cNvCxnSpPr>
          <p:nvPr/>
        </p:nvCxnSpPr>
        <p:spPr>
          <a:xfrm flipV="1">
            <a:off x="7574298" y="171963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86B8D3-F775-4AC2-A192-8D2DB36DAC57}"/>
              </a:ext>
            </a:extLst>
          </p:cNvPr>
          <p:cNvSpPr txBox="1"/>
          <p:nvPr/>
        </p:nvSpPr>
        <p:spPr>
          <a:xfrm>
            <a:off x="8388239" y="5943707"/>
            <a:ext cx="974947" cy="369332"/>
          </a:xfrm>
          <a:prstGeom prst="rect">
            <a:avLst/>
          </a:prstGeom>
          <a:noFill/>
        </p:spPr>
        <p:txBody>
          <a:bodyPr wrap="none" rtlCol="0">
            <a:spAutoFit/>
          </a:bodyPr>
          <a:lstStyle/>
          <a:p>
            <a:r>
              <a:rPr lang="en-GB" dirty="0"/>
              <a:t>OUTPUT</a:t>
            </a:r>
          </a:p>
        </p:txBody>
      </p:sp>
      <p:sp>
        <p:nvSpPr>
          <p:cNvPr id="2066" name="TextBox 2065">
            <a:extLst>
              <a:ext uri="{FF2B5EF4-FFF2-40B4-BE49-F238E27FC236}">
                <a16:creationId xmlns:a16="http://schemas.microsoft.com/office/drawing/2014/main" id="{83113E9F-0E84-4A1D-838A-BE1712D726BF}"/>
              </a:ext>
            </a:extLst>
          </p:cNvPr>
          <p:cNvSpPr txBox="1"/>
          <p:nvPr/>
        </p:nvSpPr>
        <p:spPr>
          <a:xfrm>
            <a:off x="7990772" y="1443028"/>
            <a:ext cx="537327" cy="276999"/>
          </a:xfrm>
          <a:prstGeom prst="rect">
            <a:avLst/>
          </a:prstGeom>
          <a:noFill/>
        </p:spPr>
        <p:txBody>
          <a:bodyPr wrap="none" rtlCol="0">
            <a:spAutoFit/>
          </a:bodyPr>
          <a:lstStyle/>
          <a:p>
            <a:r>
              <a:rPr lang="en-GB" sz="1200" dirty="0"/>
              <a:t>0.025</a:t>
            </a:r>
          </a:p>
        </p:txBody>
      </p: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568455" y="222428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555233" y="267014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538811" y="307414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568455" y="3419880"/>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flipV="1">
            <a:off x="7566329" y="388147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538811" y="43084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566329" y="47445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555233" y="516425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549389" y="5592814"/>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DC64298-D2AA-459F-9374-211D51531C35}"/>
              </a:ext>
            </a:extLst>
          </p:cNvPr>
          <p:cNvSpPr txBox="1"/>
          <p:nvPr/>
        </p:nvSpPr>
        <p:spPr>
          <a:xfrm>
            <a:off x="9519475" y="1547404"/>
            <a:ext cx="2146529" cy="3970318"/>
          </a:xfrm>
          <a:prstGeom prst="rect">
            <a:avLst/>
          </a:prstGeom>
          <a:noFill/>
        </p:spPr>
        <p:txBody>
          <a:bodyPr wrap="square" rtlCol="0">
            <a:spAutoFit/>
          </a:bodyPr>
          <a:lstStyle/>
          <a:p>
            <a:r>
              <a:rPr lang="en-GB" dirty="0"/>
              <a:t>This single </a:t>
            </a:r>
            <a:r>
              <a:rPr lang="en-GB" dirty="0" err="1"/>
              <a:t>softmax</a:t>
            </a:r>
            <a:r>
              <a:rPr lang="en-GB" dirty="0"/>
              <a:t> function gives 10 outputs that add up to 1.</a:t>
            </a:r>
          </a:p>
          <a:p>
            <a:endParaRPr lang="en-GB" dirty="0"/>
          </a:p>
          <a:p>
            <a:r>
              <a:rPr lang="en-GB" dirty="0"/>
              <a:t>Each output can be interpreted as the probability that the input is that output.</a:t>
            </a:r>
          </a:p>
          <a:p>
            <a:endParaRPr lang="en-GB" dirty="0"/>
          </a:p>
          <a:p>
            <a:r>
              <a:rPr lang="en-GB" dirty="0"/>
              <a:t>So in this example, the model predicts input is most likely to be a ‘5’.</a:t>
            </a:r>
          </a:p>
        </p:txBody>
      </p:sp>
      <p:sp>
        <p:nvSpPr>
          <p:cNvPr id="13" name="Rectangle 12">
            <a:extLst>
              <a:ext uri="{FF2B5EF4-FFF2-40B4-BE49-F238E27FC236}">
                <a16:creationId xmlns:a16="http://schemas.microsoft.com/office/drawing/2014/main" id="{18D9921A-B369-4A80-9E86-067A53BB626E}"/>
              </a:ext>
            </a:extLst>
          </p:cNvPr>
          <p:cNvSpPr/>
          <p:nvPr/>
        </p:nvSpPr>
        <p:spPr>
          <a:xfrm>
            <a:off x="7063788" y="1350236"/>
            <a:ext cx="485011"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6EC5EA7B-F5D5-4D19-BF6C-32C02095AD7B}"/>
              </a:ext>
            </a:extLst>
          </p:cNvPr>
          <p:cNvSpPr txBox="1"/>
          <p:nvPr/>
        </p:nvSpPr>
        <p:spPr>
          <a:xfrm>
            <a:off x="7995315" y="3617410"/>
            <a:ext cx="415498" cy="276999"/>
          </a:xfrm>
          <a:prstGeom prst="rect">
            <a:avLst/>
          </a:prstGeom>
          <a:noFill/>
        </p:spPr>
        <p:txBody>
          <a:bodyPr wrap="none" rtlCol="0">
            <a:spAutoFit/>
          </a:bodyPr>
          <a:lstStyle/>
          <a:p>
            <a:r>
              <a:rPr lang="en-GB" sz="1200" dirty="0"/>
              <a:t>0. 5</a:t>
            </a:r>
          </a:p>
        </p:txBody>
      </p:sp>
      <p:sp>
        <p:nvSpPr>
          <p:cNvPr id="74" name="TextBox 73">
            <a:extLst>
              <a:ext uri="{FF2B5EF4-FFF2-40B4-BE49-F238E27FC236}">
                <a16:creationId xmlns:a16="http://schemas.microsoft.com/office/drawing/2014/main" id="{415EBF8F-94F4-4FEE-91A2-8C3C9F4675A8}"/>
              </a:ext>
            </a:extLst>
          </p:cNvPr>
          <p:cNvSpPr txBox="1"/>
          <p:nvPr/>
        </p:nvSpPr>
        <p:spPr>
          <a:xfrm>
            <a:off x="8012413" y="4080645"/>
            <a:ext cx="380232" cy="276999"/>
          </a:xfrm>
          <a:prstGeom prst="rect">
            <a:avLst/>
          </a:prstGeom>
          <a:noFill/>
        </p:spPr>
        <p:txBody>
          <a:bodyPr wrap="none" rtlCol="0">
            <a:spAutoFit/>
          </a:bodyPr>
          <a:lstStyle/>
          <a:p>
            <a:r>
              <a:rPr lang="en-GB" sz="1200" dirty="0"/>
              <a:t>0.2</a:t>
            </a:r>
          </a:p>
        </p:txBody>
      </p:sp>
      <p:sp>
        <p:nvSpPr>
          <p:cNvPr id="76" name="TextBox 75">
            <a:extLst>
              <a:ext uri="{FF2B5EF4-FFF2-40B4-BE49-F238E27FC236}">
                <a16:creationId xmlns:a16="http://schemas.microsoft.com/office/drawing/2014/main" id="{89A38EBF-5CBE-4E34-8C28-3607D271B8D4}"/>
              </a:ext>
            </a:extLst>
          </p:cNvPr>
          <p:cNvSpPr txBox="1"/>
          <p:nvPr/>
        </p:nvSpPr>
        <p:spPr>
          <a:xfrm>
            <a:off x="7990772" y="1922980"/>
            <a:ext cx="537327" cy="276999"/>
          </a:xfrm>
          <a:prstGeom prst="rect">
            <a:avLst/>
          </a:prstGeom>
          <a:noFill/>
        </p:spPr>
        <p:txBody>
          <a:bodyPr wrap="none" rtlCol="0">
            <a:spAutoFit/>
          </a:bodyPr>
          <a:lstStyle/>
          <a:p>
            <a:r>
              <a:rPr lang="en-GB" sz="1200" dirty="0"/>
              <a:t>0.025</a:t>
            </a:r>
          </a:p>
        </p:txBody>
      </p:sp>
      <p:sp>
        <p:nvSpPr>
          <p:cNvPr id="78" name="TextBox 77">
            <a:extLst>
              <a:ext uri="{FF2B5EF4-FFF2-40B4-BE49-F238E27FC236}">
                <a16:creationId xmlns:a16="http://schemas.microsoft.com/office/drawing/2014/main" id="{C5D5FAEA-AA8E-46B8-88AD-3084B14E737B}"/>
              </a:ext>
            </a:extLst>
          </p:cNvPr>
          <p:cNvSpPr txBox="1"/>
          <p:nvPr/>
        </p:nvSpPr>
        <p:spPr>
          <a:xfrm>
            <a:off x="7990772" y="2398712"/>
            <a:ext cx="537327" cy="276999"/>
          </a:xfrm>
          <a:prstGeom prst="rect">
            <a:avLst/>
          </a:prstGeom>
          <a:noFill/>
        </p:spPr>
        <p:txBody>
          <a:bodyPr wrap="none" rtlCol="0">
            <a:spAutoFit/>
          </a:bodyPr>
          <a:lstStyle/>
          <a:p>
            <a:r>
              <a:rPr lang="en-GB" sz="1200" dirty="0"/>
              <a:t>0.025</a:t>
            </a:r>
          </a:p>
        </p:txBody>
      </p:sp>
      <p:sp>
        <p:nvSpPr>
          <p:cNvPr id="80" name="TextBox 79">
            <a:extLst>
              <a:ext uri="{FF2B5EF4-FFF2-40B4-BE49-F238E27FC236}">
                <a16:creationId xmlns:a16="http://schemas.microsoft.com/office/drawing/2014/main" id="{7E00DB87-5EC5-4BB7-9581-BFDC4D4FF8B3}"/>
              </a:ext>
            </a:extLst>
          </p:cNvPr>
          <p:cNvSpPr txBox="1"/>
          <p:nvPr/>
        </p:nvSpPr>
        <p:spPr>
          <a:xfrm>
            <a:off x="7987823" y="4942169"/>
            <a:ext cx="380232" cy="276999"/>
          </a:xfrm>
          <a:prstGeom prst="rect">
            <a:avLst/>
          </a:prstGeom>
          <a:noFill/>
        </p:spPr>
        <p:txBody>
          <a:bodyPr wrap="none" rtlCol="0">
            <a:spAutoFit/>
          </a:bodyPr>
          <a:lstStyle/>
          <a:p>
            <a:r>
              <a:rPr lang="en-GB" sz="1200" dirty="0"/>
              <a:t>0.1</a:t>
            </a:r>
          </a:p>
        </p:txBody>
      </p:sp>
      <p:sp>
        <p:nvSpPr>
          <p:cNvPr id="96" name="TextBox 95">
            <a:extLst>
              <a:ext uri="{FF2B5EF4-FFF2-40B4-BE49-F238E27FC236}">
                <a16:creationId xmlns:a16="http://schemas.microsoft.com/office/drawing/2014/main" id="{88DAF5DF-A345-4DAA-9A81-8141468B1D52}"/>
              </a:ext>
            </a:extLst>
          </p:cNvPr>
          <p:cNvSpPr txBox="1"/>
          <p:nvPr/>
        </p:nvSpPr>
        <p:spPr>
          <a:xfrm>
            <a:off x="7987823" y="2810327"/>
            <a:ext cx="537327" cy="276999"/>
          </a:xfrm>
          <a:prstGeom prst="rect">
            <a:avLst/>
          </a:prstGeom>
          <a:noFill/>
        </p:spPr>
        <p:txBody>
          <a:bodyPr wrap="none" rtlCol="0">
            <a:spAutoFit/>
          </a:bodyPr>
          <a:lstStyle/>
          <a:p>
            <a:r>
              <a:rPr lang="en-GB" sz="1200" dirty="0"/>
              <a:t>0.025</a:t>
            </a:r>
          </a:p>
        </p:txBody>
      </p:sp>
      <p:sp>
        <p:nvSpPr>
          <p:cNvPr id="97" name="TextBox 96">
            <a:extLst>
              <a:ext uri="{FF2B5EF4-FFF2-40B4-BE49-F238E27FC236}">
                <a16:creationId xmlns:a16="http://schemas.microsoft.com/office/drawing/2014/main" id="{AC2E9DF7-92E6-4303-890C-DC1975BCC55D}"/>
              </a:ext>
            </a:extLst>
          </p:cNvPr>
          <p:cNvSpPr txBox="1"/>
          <p:nvPr/>
        </p:nvSpPr>
        <p:spPr>
          <a:xfrm>
            <a:off x="7985791" y="3213352"/>
            <a:ext cx="537327" cy="276999"/>
          </a:xfrm>
          <a:prstGeom prst="rect">
            <a:avLst/>
          </a:prstGeom>
          <a:noFill/>
        </p:spPr>
        <p:txBody>
          <a:bodyPr wrap="none" rtlCol="0">
            <a:spAutoFit/>
          </a:bodyPr>
          <a:lstStyle/>
          <a:p>
            <a:r>
              <a:rPr lang="en-GB" sz="1200" dirty="0"/>
              <a:t>0.025</a:t>
            </a:r>
          </a:p>
        </p:txBody>
      </p:sp>
      <p:sp>
        <p:nvSpPr>
          <p:cNvPr id="98" name="TextBox 97">
            <a:extLst>
              <a:ext uri="{FF2B5EF4-FFF2-40B4-BE49-F238E27FC236}">
                <a16:creationId xmlns:a16="http://schemas.microsoft.com/office/drawing/2014/main" id="{46902BE3-FC2E-4558-A17A-F33F9148ECF0}"/>
              </a:ext>
            </a:extLst>
          </p:cNvPr>
          <p:cNvSpPr txBox="1"/>
          <p:nvPr/>
        </p:nvSpPr>
        <p:spPr>
          <a:xfrm>
            <a:off x="7957028" y="4496429"/>
            <a:ext cx="537327" cy="276999"/>
          </a:xfrm>
          <a:prstGeom prst="rect">
            <a:avLst/>
          </a:prstGeom>
          <a:noFill/>
        </p:spPr>
        <p:txBody>
          <a:bodyPr wrap="none" rtlCol="0">
            <a:spAutoFit/>
          </a:bodyPr>
          <a:lstStyle/>
          <a:p>
            <a:r>
              <a:rPr lang="en-GB" sz="1200" dirty="0"/>
              <a:t>0.025</a:t>
            </a:r>
          </a:p>
        </p:txBody>
      </p:sp>
      <p:sp>
        <p:nvSpPr>
          <p:cNvPr id="99" name="TextBox 98">
            <a:extLst>
              <a:ext uri="{FF2B5EF4-FFF2-40B4-BE49-F238E27FC236}">
                <a16:creationId xmlns:a16="http://schemas.microsoft.com/office/drawing/2014/main" id="{6F83D10E-56EC-4DFB-BD67-8834E0364EBF}"/>
              </a:ext>
            </a:extLst>
          </p:cNvPr>
          <p:cNvSpPr txBox="1"/>
          <p:nvPr/>
        </p:nvSpPr>
        <p:spPr>
          <a:xfrm>
            <a:off x="7960071" y="5365590"/>
            <a:ext cx="458780" cy="276999"/>
          </a:xfrm>
          <a:prstGeom prst="rect">
            <a:avLst/>
          </a:prstGeom>
          <a:noFill/>
        </p:spPr>
        <p:txBody>
          <a:bodyPr wrap="none" rtlCol="0">
            <a:spAutoFit/>
          </a:bodyPr>
          <a:lstStyle/>
          <a:p>
            <a:r>
              <a:rPr lang="en-GB" sz="1200" dirty="0"/>
              <a:t>0.05</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a:off x="4140282"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1519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530915" cy="369332"/>
          </a:xfrm>
          <a:prstGeom prst="rect">
            <a:avLst/>
          </a:prstGeom>
          <a:noFill/>
        </p:spPr>
        <p:txBody>
          <a:bodyPr wrap="none" rtlCol="0">
            <a:spAutoFit/>
          </a:bodyPr>
          <a:lstStyle/>
          <a:p>
            <a:r>
              <a:rPr lang="en-GB" dirty="0"/>
              <a:t>S(x)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530915" cy="369332"/>
          </a:xfrm>
          <a:prstGeom prst="rect">
            <a:avLst/>
          </a:prstGeom>
          <a:noFill/>
        </p:spPr>
        <p:txBody>
          <a:bodyPr wrap="none" rtlCol="0">
            <a:spAutoFit/>
          </a:bodyPr>
          <a:lstStyle/>
          <a:p>
            <a:r>
              <a:rPr lang="en-GB" dirty="0"/>
              <a:t>S(x)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530915" cy="369332"/>
          </a:xfrm>
          <a:prstGeom prst="rect">
            <a:avLst/>
          </a:prstGeom>
          <a:noFill/>
        </p:spPr>
        <p:txBody>
          <a:bodyPr wrap="none" rtlCol="0">
            <a:spAutoFit/>
          </a:bodyPr>
          <a:lstStyle/>
          <a:p>
            <a:r>
              <a:rPr lang="en-GB" dirty="0"/>
              <a:t>S(x)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530915" cy="369332"/>
          </a:xfrm>
          <a:prstGeom prst="rect">
            <a:avLst/>
          </a:prstGeom>
          <a:noFill/>
        </p:spPr>
        <p:txBody>
          <a:bodyPr wrap="none" rtlCol="0">
            <a:spAutoFit/>
          </a:bodyPr>
          <a:lstStyle/>
          <a:p>
            <a:r>
              <a:rPr lang="en-GB" dirty="0"/>
              <a:t>S(x)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530915" cy="369332"/>
          </a:xfrm>
          <a:prstGeom prst="rect">
            <a:avLst/>
          </a:prstGeom>
          <a:noFill/>
        </p:spPr>
        <p:txBody>
          <a:bodyPr wrap="none" rtlCol="0">
            <a:spAutoFit/>
          </a:bodyPr>
          <a:lstStyle/>
          <a:p>
            <a:r>
              <a:rPr lang="en-GB" dirty="0"/>
              <a:t>S(x)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530915" cy="369332"/>
          </a:xfrm>
          <a:prstGeom prst="rect">
            <a:avLst/>
          </a:prstGeom>
          <a:noFill/>
        </p:spPr>
        <p:txBody>
          <a:bodyPr wrap="none" rtlCol="0">
            <a:spAutoFit/>
          </a:bodyPr>
          <a:lstStyle/>
          <a:p>
            <a:r>
              <a:rPr lang="en-GB" dirty="0"/>
              <a:t>S(x)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530915" cy="369332"/>
          </a:xfrm>
          <a:prstGeom prst="rect">
            <a:avLst/>
          </a:prstGeom>
          <a:noFill/>
        </p:spPr>
        <p:txBody>
          <a:bodyPr wrap="none" rtlCol="0">
            <a:spAutoFit/>
          </a:bodyPr>
          <a:lstStyle/>
          <a:p>
            <a:r>
              <a:rPr lang="en-GB" dirty="0"/>
              <a:t>S(x)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530915" cy="369332"/>
          </a:xfrm>
          <a:prstGeom prst="rect">
            <a:avLst/>
          </a:prstGeom>
          <a:noFill/>
        </p:spPr>
        <p:txBody>
          <a:bodyPr wrap="none" rtlCol="0">
            <a:spAutoFit/>
          </a:bodyPr>
          <a:lstStyle/>
          <a:p>
            <a:r>
              <a:rPr lang="en-GB" dirty="0"/>
              <a:t>S(x)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530915" cy="369332"/>
          </a:xfrm>
          <a:prstGeom prst="rect">
            <a:avLst/>
          </a:prstGeom>
          <a:noFill/>
        </p:spPr>
        <p:txBody>
          <a:bodyPr wrap="none" rtlCol="0">
            <a:spAutoFit/>
          </a:bodyPr>
          <a:lstStyle/>
          <a:p>
            <a:r>
              <a:rPr lang="en-GB" dirty="0"/>
              <a:t>S(x)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530915" cy="369332"/>
          </a:xfrm>
          <a:prstGeom prst="rect">
            <a:avLst/>
          </a:prstGeom>
          <a:noFill/>
        </p:spPr>
        <p:txBody>
          <a:bodyPr wrap="none" rtlCol="0">
            <a:spAutoFit/>
          </a:bodyPr>
          <a:lstStyle/>
          <a:p>
            <a:r>
              <a:rPr lang="en-GB" dirty="0"/>
              <a:t>S(x)</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7BCC74D-6598-47C6-8AAF-8454B8B27C08}"/>
              </a:ext>
            </a:extLst>
          </p:cNvPr>
          <p:cNvSpPr txBox="1"/>
          <p:nvPr/>
        </p:nvSpPr>
        <p:spPr>
          <a:xfrm>
            <a:off x="8740469" y="2436416"/>
            <a:ext cx="381836" cy="369332"/>
          </a:xfrm>
          <a:prstGeom prst="rect">
            <a:avLst/>
          </a:prstGeom>
          <a:noFill/>
        </p:spPr>
        <p:txBody>
          <a:bodyPr wrap="none" rtlCol="0">
            <a:spAutoFit/>
          </a:bodyPr>
          <a:lstStyle/>
          <a:p>
            <a:r>
              <a:rPr lang="en-GB" dirty="0"/>
              <a:t>P</a:t>
            </a:r>
            <a:r>
              <a:rPr lang="en-GB" baseline="-25000" dirty="0"/>
              <a:t>2</a:t>
            </a:r>
          </a:p>
        </p:txBody>
      </p:sp>
      <p:sp>
        <p:nvSpPr>
          <p:cNvPr id="62" name="TextBox 61">
            <a:extLst>
              <a:ext uri="{FF2B5EF4-FFF2-40B4-BE49-F238E27FC236}">
                <a16:creationId xmlns:a16="http://schemas.microsoft.com/office/drawing/2014/main" id="{0049E4CD-847D-4572-A38F-27A5D721711B}"/>
              </a:ext>
            </a:extLst>
          </p:cNvPr>
          <p:cNvSpPr txBox="1"/>
          <p:nvPr/>
        </p:nvSpPr>
        <p:spPr>
          <a:xfrm>
            <a:off x="8724870" y="2793899"/>
            <a:ext cx="381836" cy="369332"/>
          </a:xfrm>
          <a:prstGeom prst="rect">
            <a:avLst/>
          </a:prstGeom>
          <a:noFill/>
        </p:spPr>
        <p:txBody>
          <a:bodyPr wrap="none" rtlCol="0">
            <a:spAutoFit/>
          </a:bodyPr>
          <a:lstStyle/>
          <a:p>
            <a:r>
              <a:rPr lang="en-GB" dirty="0"/>
              <a:t>P</a:t>
            </a:r>
            <a:r>
              <a:rPr lang="en-GB" baseline="-25000" dirty="0"/>
              <a:t>3</a:t>
            </a:r>
          </a:p>
        </p:txBody>
      </p:sp>
      <p:sp>
        <p:nvSpPr>
          <p:cNvPr id="63" name="TextBox 62">
            <a:extLst>
              <a:ext uri="{FF2B5EF4-FFF2-40B4-BE49-F238E27FC236}">
                <a16:creationId xmlns:a16="http://schemas.microsoft.com/office/drawing/2014/main" id="{E5A56A38-2EF5-4624-BADB-E9238B5AC1C7}"/>
              </a:ext>
            </a:extLst>
          </p:cNvPr>
          <p:cNvSpPr txBox="1"/>
          <p:nvPr/>
        </p:nvSpPr>
        <p:spPr>
          <a:xfrm>
            <a:off x="8730713" y="3195408"/>
            <a:ext cx="381836" cy="369332"/>
          </a:xfrm>
          <a:prstGeom prst="rect">
            <a:avLst/>
          </a:prstGeom>
          <a:noFill/>
        </p:spPr>
        <p:txBody>
          <a:bodyPr wrap="none" rtlCol="0">
            <a:spAutoFit/>
          </a:bodyPr>
          <a:lstStyle/>
          <a:p>
            <a:r>
              <a:rPr lang="en-GB" dirty="0"/>
              <a:t>P</a:t>
            </a:r>
            <a:r>
              <a:rPr lang="en-GB" baseline="-25000" dirty="0"/>
              <a:t>4</a:t>
            </a:r>
          </a:p>
        </p:txBody>
      </p:sp>
      <p:sp>
        <p:nvSpPr>
          <p:cNvPr id="64" name="TextBox 63">
            <a:extLst>
              <a:ext uri="{FF2B5EF4-FFF2-40B4-BE49-F238E27FC236}">
                <a16:creationId xmlns:a16="http://schemas.microsoft.com/office/drawing/2014/main" id="{7EB36F71-15BA-4144-BEE2-D892EB06F5E0}"/>
              </a:ext>
            </a:extLst>
          </p:cNvPr>
          <p:cNvSpPr txBox="1"/>
          <p:nvPr/>
        </p:nvSpPr>
        <p:spPr>
          <a:xfrm>
            <a:off x="8730713" y="3645281"/>
            <a:ext cx="381836" cy="369332"/>
          </a:xfrm>
          <a:prstGeom prst="rect">
            <a:avLst/>
          </a:prstGeom>
          <a:noFill/>
        </p:spPr>
        <p:txBody>
          <a:bodyPr wrap="none" rtlCol="0">
            <a:spAutoFit/>
          </a:bodyPr>
          <a:lstStyle/>
          <a:p>
            <a:r>
              <a:rPr lang="en-GB" dirty="0"/>
              <a:t>P</a:t>
            </a:r>
            <a:r>
              <a:rPr lang="en-GB" baseline="-25000" dirty="0"/>
              <a:t>5</a:t>
            </a:r>
          </a:p>
        </p:txBody>
      </p:sp>
      <p:sp>
        <p:nvSpPr>
          <p:cNvPr id="65" name="TextBox 64">
            <a:extLst>
              <a:ext uri="{FF2B5EF4-FFF2-40B4-BE49-F238E27FC236}">
                <a16:creationId xmlns:a16="http://schemas.microsoft.com/office/drawing/2014/main" id="{4D9E16A8-0429-49FB-95F1-D2DEEB02A229}"/>
              </a:ext>
            </a:extLst>
          </p:cNvPr>
          <p:cNvSpPr txBox="1"/>
          <p:nvPr/>
        </p:nvSpPr>
        <p:spPr>
          <a:xfrm>
            <a:off x="8724870" y="4093625"/>
            <a:ext cx="381836" cy="369332"/>
          </a:xfrm>
          <a:prstGeom prst="rect">
            <a:avLst/>
          </a:prstGeom>
          <a:noFill/>
        </p:spPr>
        <p:txBody>
          <a:bodyPr wrap="none" rtlCol="0">
            <a:spAutoFit/>
          </a:bodyPr>
          <a:lstStyle/>
          <a:p>
            <a:r>
              <a:rPr lang="en-GB" dirty="0"/>
              <a:t>P</a:t>
            </a:r>
            <a:r>
              <a:rPr lang="en-GB" baseline="-25000" dirty="0"/>
              <a:t>6</a:t>
            </a:r>
          </a:p>
        </p:txBody>
      </p:sp>
      <p:sp>
        <p:nvSpPr>
          <p:cNvPr id="66" name="TextBox 65">
            <a:extLst>
              <a:ext uri="{FF2B5EF4-FFF2-40B4-BE49-F238E27FC236}">
                <a16:creationId xmlns:a16="http://schemas.microsoft.com/office/drawing/2014/main" id="{8D51EADB-6DB1-4928-AEE0-0CA8CC1E370B}"/>
              </a:ext>
            </a:extLst>
          </p:cNvPr>
          <p:cNvSpPr txBox="1"/>
          <p:nvPr/>
        </p:nvSpPr>
        <p:spPr>
          <a:xfrm>
            <a:off x="8724870" y="4543498"/>
            <a:ext cx="381836" cy="369332"/>
          </a:xfrm>
          <a:prstGeom prst="rect">
            <a:avLst/>
          </a:prstGeom>
          <a:noFill/>
        </p:spPr>
        <p:txBody>
          <a:bodyPr wrap="none" rtlCol="0">
            <a:spAutoFit/>
          </a:bodyPr>
          <a:lstStyle/>
          <a:p>
            <a:r>
              <a:rPr lang="en-GB" dirty="0"/>
              <a:t>P</a:t>
            </a:r>
            <a:r>
              <a:rPr lang="en-GB" baseline="-25000" dirty="0"/>
              <a:t>7</a:t>
            </a:r>
          </a:p>
        </p:txBody>
      </p:sp>
      <p:sp>
        <p:nvSpPr>
          <p:cNvPr id="67" name="TextBox 66">
            <a:extLst>
              <a:ext uri="{FF2B5EF4-FFF2-40B4-BE49-F238E27FC236}">
                <a16:creationId xmlns:a16="http://schemas.microsoft.com/office/drawing/2014/main" id="{DB50E8B6-C2AC-444C-8EC0-CECD950F9B72}"/>
              </a:ext>
            </a:extLst>
          </p:cNvPr>
          <p:cNvSpPr txBox="1"/>
          <p:nvPr/>
        </p:nvSpPr>
        <p:spPr>
          <a:xfrm>
            <a:off x="8724870" y="4945007"/>
            <a:ext cx="381836" cy="369332"/>
          </a:xfrm>
          <a:prstGeom prst="rect">
            <a:avLst/>
          </a:prstGeom>
          <a:noFill/>
        </p:spPr>
        <p:txBody>
          <a:bodyPr wrap="none" rtlCol="0">
            <a:spAutoFit/>
          </a:bodyPr>
          <a:lstStyle/>
          <a:p>
            <a:r>
              <a:rPr lang="en-GB" dirty="0"/>
              <a:t>P</a:t>
            </a:r>
            <a:r>
              <a:rPr lang="en-GB" baseline="-25000" dirty="0"/>
              <a:t>8</a:t>
            </a:r>
          </a:p>
        </p:txBody>
      </p:sp>
      <p:sp>
        <p:nvSpPr>
          <p:cNvPr id="68" name="TextBox 67">
            <a:extLst>
              <a:ext uri="{FF2B5EF4-FFF2-40B4-BE49-F238E27FC236}">
                <a16:creationId xmlns:a16="http://schemas.microsoft.com/office/drawing/2014/main" id="{EE6DE622-489D-46BF-87EC-FD2666CFED8B}"/>
              </a:ext>
            </a:extLst>
          </p:cNvPr>
          <p:cNvSpPr txBox="1"/>
          <p:nvPr/>
        </p:nvSpPr>
        <p:spPr>
          <a:xfrm>
            <a:off x="8724870" y="5394880"/>
            <a:ext cx="381836" cy="369332"/>
          </a:xfrm>
          <a:prstGeom prst="rect">
            <a:avLst/>
          </a:prstGeom>
          <a:noFill/>
        </p:spPr>
        <p:txBody>
          <a:bodyPr wrap="none" rtlCol="0">
            <a:spAutoFit/>
          </a:bodyPr>
          <a:lstStyle/>
          <a:p>
            <a:r>
              <a:rPr lang="en-GB" dirty="0"/>
              <a:t>P</a:t>
            </a:r>
            <a:r>
              <a:rPr lang="en-GB" baseline="-25000" dirty="0"/>
              <a:t>9</a:t>
            </a:r>
          </a:p>
        </p:txBody>
      </p:sp>
      <p:sp>
        <p:nvSpPr>
          <p:cNvPr id="69" name="TextBox 68">
            <a:extLst>
              <a:ext uri="{FF2B5EF4-FFF2-40B4-BE49-F238E27FC236}">
                <a16:creationId xmlns:a16="http://schemas.microsoft.com/office/drawing/2014/main" id="{E0ADF431-FD8E-42E2-B34C-DA416A9628FC}"/>
              </a:ext>
            </a:extLst>
          </p:cNvPr>
          <p:cNvSpPr txBox="1"/>
          <p:nvPr/>
        </p:nvSpPr>
        <p:spPr>
          <a:xfrm>
            <a:off x="8724870" y="1534969"/>
            <a:ext cx="381836" cy="369332"/>
          </a:xfrm>
          <a:prstGeom prst="rect">
            <a:avLst/>
          </a:prstGeom>
          <a:noFill/>
        </p:spPr>
        <p:txBody>
          <a:bodyPr wrap="none" rtlCol="0">
            <a:spAutoFit/>
          </a:bodyPr>
          <a:lstStyle/>
          <a:p>
            <a:r>
              <a:rPr lang="en-GB" dirty="0"/>
              <a:t>P</a:t>
            </a:r>
            <a:r>
              <a:rPr lang="en-GB" baseline="-25000" dirty="0"/>
              <a:t>0</a:t>
            </a:r>
          </a:p>
        </p:txBody>
      </p:sp>
      <p:sp>
        <p:nvSpPr>
          <p:cNvPr id="70" name="TextBox 69">
            <a:extLst>
              <a:ext uri="{FF2B5EF4-FFF2-40B4-BE49-F238E27FC236}">
                <a16:creationId xmlns:a16="http://schemas.microsoft.com/office/drawing/2014/main" id="{CBB9047C-B01A-4367-A091-E00B36C3AE10}"/>
              </a:ext>
            </a:extLst>
          </p:cNvPr>
          <p:cNvSpPr txBox="1"/>
          <p:nvPr/>
        </p:nvSpPr>
        <p:spPr>
          <a:xfrm>
            <a:off x="8724870" y="1984842"/>
            <a:ext cx="381836" cy="369332"/>
          </a:xfrm>
          <a:prstGeom prst="rect">
            <a:avLst/>
          </a:prstGeom>
          <a:noFill/>
        </p:spPr>
        <p:txBody>
          <a:bodyPr wrap="none" rtlCol="0">
            <a:spAutoFit/>
          </a:bodyPr>
          <a:lstStyle/>
          <a:p>
            <a:r>
              <a:rPr lang="en-GB" dirty="0"/>
              <a:t>P</a:t>
            </a:r>
            <a:r>
              <a:rPr lang="en-GB" baseline="-25000" dirty="0"/>
              <a:t>1</a:t>
            </a:r>
          </a:p>
        </p:txBody>
      </p:sp>
      <p:cxnSp>
        <p:nvCxnSpPr>
          <p:cNvPr id="71" name="Straight Arrow Connector 70">
            <a:extLst>
              <a:ext uri="{FF2B5EF4-FFF2-40B4-BE49-F238E27FC236}">
                <a16:creationId xmlns:a16="http://schemas.microsoft.com/office/drawing/2014/main" id="{F0872BAE-5042-4E8E-9D7A-07C56D5F7ACB}"/>
              </a:ext>
            </a:extLst>
          </p:cNvPr>
          <p:cNvCxnSpPr>
            <a:cxnSpLocks/>
            <a:endCxn id="69" idx="1"/>
          </p:cNvCxnSpPr>
          <p:nvPr/>
        </p:nvCxnSpPr>
        <p:spPr>
          <a:xfrm flipV="1">
            <a:off x="7574298" y="171963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568455" y="222428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555233" y="267014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538811" y="3074145"/>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568455" y="3419880"/>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flipV="1">
            <a:off x="7566329" y="3881478"/>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538811" y="43084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566329" y="474451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555233" y="5164256"/>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549389" y="5592814"/>
            <a:ext cx="115057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8D9921A-B369-4A80-9E86-067A53BB626E}"/>
              </a:ext>
            </a:extLst>
          </p:cNvPr>
          <p:cNvSpPr/>
          <p:nvPr/>
        </p:nvSpPr>
        <p:spPr>
          <a:xfrm>
            <a:off x="7063788" y="1350236"/>
            <a:ext cx="485011"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28618504-EB46-4011-A11D-AA28FDD27FBD}"/>
                  </a:ext>
                </a:extLst>
              </p:cNvPr>
              <p:cNvSpPr txBox="1"/>
              <p:nvPr/>
            </p:nvSpPr>
            <p:spPr>
              <a:xfrm>
                <a:off x="1901853" y="6253392"/>
                <a:ext cx="8055879"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𝑆𝑜𝑓𝑡𝑚𝑎𝑥</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𝐼𝑛𝑝𝑢𝑡</m:t>
                                </m:r>
                              </m:e>
                              <m:sub>
                                <m:r>
                                  <a:rPr lang="en-GB" i="1">
                                    <a:latin typeface="Cambria Math" panose="02040503050406030204" pitchFamily="18" charset="0"/>
                                  </a:rPr>
                                  <m:t>𝑛</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𝑊𝑒𝑖𝑔h𝑡</m:t>
                                </m:r>
                              </m:e>
                              <m:sub>
                                <m:r>
                                  <a:rPr lang="en-GB" i="1">
                                    <a:latin typeface="Cambria Math" panose="02040503050406030204" pitchFamily="18" charset="0"/>
                                    <a:ea typeface="Cambria Math" panose="02040503050406030204" pitchFamily="18" charset="0"/>
                                  </a:rPr>
                                  <m:t>𝑛</m:t>
                                </m:r>
                              </m:sub>
                            </m:sSub>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𝑇h𝑟𝑒𝑠h𝑜𝑙𝑑</m:t>
                        </m:r>
                        <m:r>
                          <a:rPr lang="en-GB" b="0" i="1" smtClean="0">
                            <a:latin typeface="Cambria Math" panose="02040503050406030204" pitchFamily="18" charset="0"/>
                            <a:ea typeface="Cambria Math" panose="02040503050406030204" pitchFamily="18" charset="0"/>
                          </a:rPr>
                          <m:t>)</m:t>
                        </m:r>
                      </m:e>
                    </m:nary>
                  </m:oMath>
                </a14:m>
                <a:r>
                  <a:rPr lang="en-GB" dirty="0"/>
                  <a:t> = [P</a:t>
                </a:r>
                <a:r>
                  <a:rPr lang="en-GB" baseline="-25000" dirty="0"/>
                  <a:t>0</a:t>
                </a:r>
                <a:r>
                  <a:rPr lang="en-GB" dirty="0"/>
                  <a:t>, P</a:t>
                </a:r>
                <a:r>
                  <a:rPr lang="en-GB" baseline="-25000" dirty="0"/>
                  <a:t>1</a:t>
                </a:r>
                <a:r>
                  <a:rPr lang="en-GB" dirty="0"/>
                  <a:t>, P</a:t>
                </a:r>
                <a:r>
                  <a:rPr lang="en-GB" baseline="-25000" dirty="0"/>
                  <a:t>2</a:t>
                </a:r>
                <a:r>
                  <a:rPr lang="en-GB" dirty="0"/>
                  <a:t>, P</a:t>
                </a:r>
                <a:r>
                  <a:rPr lang="en-GB" baseline="-25000" dirty="0"/>
                  <a:t>3</a:t>
                </a:r>
                <a:r>
                  <a:rPr lang="en-GB" dirty="0"/>
                  <a:t>, P</a:t>
                </a:r>
                <a:r>
                  <a:rPr lang="en-GB" baseline="-25000" dirty="0"/>
                  <a:t>4</a:t>
                </a:r>
                <a:r>
                  <a:rPr lang="en-GB" dirty="0"/>
                  <a:t>, P</a:t>
                </a:r>
                <a:r>
                  <a:rPr lang="en-GB" baseline="-25000" dirty="0"/>
                  <a:t>5</a:t>
                </a:r>
                <a:r>
                  <a:rPr lang="en-GB" dirty="0"/>
                  <a:t>, P</a:t>
                </a:r>
                <a:r>
                  <a:rPr lang="en-GB" baseline="-25000" dirty="0"/>
                  <a:t>6</a:t>
                </a:r>
                <a:r>
                  <a:rPr lang="en-GB" dirty="0"/>
                  <a:t>, P</a:t>
                </a:r>
                <a:r>
                  <a:rPr lang="en-GB" baseline="-25000" dirty="0"/>
                  <a:t>7</a:t>
                </a:r>
                <a:r>
                  <a:rPr lang="en-GB" dirty="0"/>
                  <a:t>, P</a:t>
                </a:r>
                <a:r>
                  <a:rPr lang="en-GB" baseline="-25000" dirty="0"/>
                  <a:t>8</a:t>
                </a:r>
                <a:r>
                  <a:rPr lang="en-GB" dirty="0"/>
                  <a:t>, P</a:t>
                </a:r>
                <a:r>
                  <a:rPr lang="en-GB" baseline="-25000" dirty="0"/>
                  <a:t>9</a:t>
                </a:r>
                <a:r>
                  <a:rPr lang="en-GB" dirty="0"/>
                  <a:t>]</a:t>
                </a:r>
              </a:p>
            </p:txBody>
          </p:sp>
        </mc:Choice>
        <mc:Fallback xmlns="">
          <p:sp>
            <p:nvSpPr>
              <p:cNvPr id="87" name="TextBox 86">
                <a:extLst>
                  <a:ext uri="{FF2B5EF4-FFF2-40B4-BE49-F238E27FC236}">
                    <a16:creationId xmlns:a16="http://schemas.microsoft.com/office/drawing/2014/main" id="{28618504-EB46-4011-A11D-AA28FDD27FBD}"/>
                  </a:ext>
                </a:extLst>
              </p:cNvPr>
              <p:cNvSpPr txBox="1">
                <a:spLocks noRot="1" noChangeAspect="1" noMove="1" noResize="1" noEditPoints="1" noAdjustHandles="1" noChangeArrowheads="1" noChangeShapeType="1" noTextEdit="1"/>
              </p:cNvSpPr>
              <p:nvPr/>
            </p:nvSpPr>
            <p:spPr>
              <a:xfrm>
                <a:off x="1901853" y="6253392"/>
                <a:ext cx="8055879" cy="276999"/>
              </a:xfrm>
              <a:prstGeom prst="rect">
                <a:avLst/>
              </a:prstGeom>
              <a:blipFill>
                <a:blip r:embed="rId3"/>
                <a:stretch>
                  <a:fillRect l="-1363" t="-180000" b="-266667"/>
                </a:stretch>
              </a:blipFill>
            </p:spPr>
            <p:txBody>
              <a:bodyPr/>
              <a:lstStyle/>
              <a:p>
                <a:r>
                  <a:rPr lang="en-GB">
                    <a:noFill/>
                  </a:rPr>
                  <a:t> </a:t>
                </a:r>
              </a:p>
            </p:txBody>
          </p:sp>
        </mc:Fallback>
      </mc:AlternateContent>
    </p:spTree>
    <p:extLst>
      <p:ext uri="{BB962C8B-B14F-4D97-AF65-F5344CB8AC3E}">
        <p14:creationId xmlns:p14="http://schemas.microsoft.com/office/powerpoint/2010/main" val="23443464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B09F0-5A08-4615-B2D4-24DAE3D48055}"/>
              </a:ext>
            </a:extLst>
          </p:cNvPr>
          <p:cNvSpPr>
            <a:spLocks noGrp="1"/>
          </p:cNvSpPr>
          <p:nvPr>
            <p:ph type="body" sz="quarter" idx="10"/>
          </p:nvPr>
        </p:nvSpPr>
        <p:spPr/>
        <p:txBody>
          <a:bodyPr/>
          <a:lstStyle/>
          <a:p>
            <a:pPr marL="0" indent="0" algn="ctr">
              <a:buNone/>
            </a:pPr>
            <a:r>
              <a:rPr lang="en-GB" dirty="0"/>
              <a:t>Cost Functions</a:t>
            </a:r>
          </a:p>
        </p:txBody>
      </p:sp>
      <p:sp>
        <p:nvSpPr>
          <p:cNvPr id="2" name="Title 1">
            <a:extLst>
              <a:ext uri="{FF2B5EF4-FFF2-40B4-BE49-F238E27FC236}">
                <a16:creationId xmlns:a16="http://schemas.microsoft.com/office/drawing/2014/main" id="{0AFB5C37-6EAA-4215-B1E7-329227E85E00}"/>
              </a:ext>
            </a:extLst>
          </p:cNvPr>
          <p:cNvSpPr>
            <a:spLocks noGrp="1"/>
          </p:cNvSpPr>
          <p:nvPr>
            <p:ph type="title"/>
          </p:nvPr>
        </p:nvSpPr>
        <p:spPr/>
        <p:txBody>
          <a:bodyPr>
            <a:normAutofit/>
          </a:bodyPr>
          <a:lstStyle/>
          <a:p>
            <a:r>
              <a:rPr lang="en-GB" dirty="0"/>
              <a:t>Appendix D</a:t>
            </a:r>
          </a:p>
        </p:txBody>
      </p:sp>
    </p:spTree>
    <p:extLst>
      <p:ext uri="{BB962C8B-B14F-4D97-AF65-F5344CB8AC3E}">
        <p14:creationId xmlns:p14="http://schemas.microsoft.com/office/powerpoint/2010/main" val="34918492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b="1" u="sng" dirty="0"/>
                  <a:t>Basic Error</a:t>
                </a:r>
              </a:p>
              <a:p>
                <a:pPr marL="0" indent="0">
                  <a:buNone/>
                </a:pPr>
                <a14:m>
                  <m:oMath xmlns:m="http://schemas.openxmlformats.org/officeDocument/2006/math">
                    <m:r>
                      <a:rPr lang="en-GB" b="0" i="1" smtClean="0">
                        <a:latin typeface="Cambria Math" panose="02040503050406030204" pitchFamily="18" charset="0"/>
                      </a:rPr>
                      <m:t>𝐶𝑜𝑠𝑡</m:t>
                    </m:r>
                    <m:r>
                      <a:rPr lang="en-GB" i="1" smtClean="0">
                        <a:latin typeface="Cambria Math" panose="02040503050406030204" pitchFamily="18" charset="0"/>
                      </a:rPr>
                      <m:t>=</m:t>
                    </m:r>
                  </m:oMath>
                </a14:m>
                <a:r>
                  <a:rPr lang="en-GB" dirty="0"/>
                  <a:t> </a:t>
                </a:r>
                <a14:m>
                  <m:oMath xmlns:m="http://schemas.openxmlformats.org/officeDocument/2006/math">
                    <m:nary>
                      <m:naryPr>
                        <m:chr m:val="∑"/>
                        <m:subHide m:val="on"/>
                        <m:supHide m:val="on"/>
                        <m:ctrlPr>
                          <a:rPr lang="en-GB" i="1">
                            <a:latin typeface="Cambria Math" panose="02040503050406030204" pitchFamily="18" charset="0"/>
                          </a:rPr>
                        </m:ctrlPr>
                      </m:naryPr>
                      <m:sub/>
                      <m:sup/>
                      <m:e>
                        <m:r>
                          <a:rPr lang="en-GB" i="1">
                            <a:latin typeface="Cambria Math" panose="02040503050406030204" pitchFamily="18" charset="0"/>
                          </a:rPr>
                          <m:t>𝑇𝑎𝑟𝑔𝑒𝑡</m:t>
                        </m:r>
                        <m:r>
                          <a:rPr lang="en-GB" i="1">
                            <a:latin typeface="Cambria Math" panose="02040503050406030204" pitchFamily="18" charset="0"/>
                          </a:rPr>
                          <m:t> −</m:t>
                        </m:r>
                        <m:r>
                          <a:rPr lang="en-GB" i="1">
                            <a:latin typeface="Cambria Math" panose="02040503050406030204" pitchFamily="18" charset="0"/>
                          </a:rPr>
                          <m:t>𝑂𝑢𝑡𝑝𝑢𝑡</m:t>
                        </m:r>
                      </m:e>
                    </m:nary>
                  </m:oMath>
                </a14:m>
                <a:endParaRPr lang="en-GB" dirty="0"/>
              </a:p>
              <a:p>
                <a:pPr marL="0" indent="0">
                  <a:buNone/>
                </a:pPr>
                <a:endParaRPr lang="en-GB" sz="1400" dirty="0"/>
              </a:p>
              <a:p>
                <a:pPr marL="0" indent="0">
                  <a:buNone/>
                </a:pPr>
                <a:endParaRPr lang="en-GB" sz="1400"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lstStyle/>
          <a:p>
            <a:r>
              <a:rPr lang="en-GB" dirty="0"/>
              <a:t>Error/Cost Functions</a:t>
            </a:r>
          </a:p>
        </p:txBody>
      </p:sp>
    </p:spTree>
    <p:extLst>
      <p:ext uri="{BB962C8B-B14F-4D97-AF65-F5344CB8AC3E}">
        <p14:creationId xmlns:p14="http://schemas.microsoft.com/office/powerpoint/2010/main" val="91663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063002"/>
            <a:ext cx="10944596" cy="5175873"/>
          </a:xfrm>
        </p:spPr>
        <p:txBody>
          <a:bodyPr>
            <a:noAutofit/>
          </a:bodyPr>
          <a:lstStyle/>
          <a:p>
            <a:pPr marL="3572" lvl="1" indent="0">
              <a:buNone/>
            </a:pPr>
            <a:r>
              <a:rPr lang="en-US" sz="1800" dirty="0">
                <a:solidFill>
                  <a:schemeClr val="accent1"/>
                </a:solidFill>
              </a:rPr>
              <a:t>Each image was then manually labeled from 0 – 9. This label is represented as a ten item long array of nine 0’s and one 1. The position of the 1 indicates the digit;</a:t>
            </a:r>
          </a:p>
          <a:p>
            <a:pPr marL="3572" lvl="1" indent="0">
              <a:buNone/>
            </a:pPr>
            <a:endParaRPr lang="en-US" sz="1800" dirty="0">
              <a:solidFill>
                <a:schemeClr val="accent1"/>
              </a:solidFill>
            </a:endParaRPr>
          </a:p>
          <a:p>
            <a:pPr marL="171450" lvl="2" indent="0">
              <a:buNone/>
            </a:pPr>
            <a:r>
              <a:rPr lang="en-US" sz="1800" dirty="0"/>
              <a:t>0 - [1, 0, 0, 0, 0, 0, 0, 0, 0, 0]</a:t>
            </a:r>
          </a:p>
          <a:p>
            <a:pPr marL="171450" lvl="2" indent="0">
              <a:buNone/>
            </a:pPr>
            <a:r>
              <a:rPr lang="en-US" sz="1800" dirty="0"/>
              <a:t>1 - [0, 1, 0, 0, 0, 0, 0, 0, 0, 0]</a:t>
            </a:r>
          </a:p>
          <a:p>
            <a:pPr marL="171450" lvl="2" indent="0">
              <a:buNone/>
            </a:pPr>
            <a:r>
              <a:rPr lang="en-US" sz="1800" dirty="0"/>
              <a:t>2 - [0, 0, 1, 0, 0, 0, 0, 0, 0, 0]</a:t>
            </a:r>
          </a:p>
          <a:p>
            <a:pPr marL="171450" lvl="2" indent="0">
              <a:buNone/>
            </a:pPr>
            <a:r>
              <a:rPr lang="en-US" sz="1800" dirty="0"/>
              <a:t>3 - [0, 0, 0, 1, 0, 0, 0, 0, 0, 0]</a:t>
            </a:r>
          </a:p>
          <a:p>
            <a:pPr marL="171450" lvl="2" indent="0">
              <a:buNone/>
            </a:pPr>
            <a:r>
              <a:rPr lang="en-US" sz="1800" dirty="0"/>
              <a:t>4 - [0, 0, 0, 0, 1, 0, 0, 0, 0, 0]</a:t>
            </a:r>
          </a:p>
          <a:p>
            <a:pPr marL="171450" lvl="2" indent="0">
              <a:buNone/>
            </a:pPr>
            <a:r>
              <a:rPr lang="en-US" sz="1800" dirty="0"/>
              <a:t>5 - [0, 0, 0, 0, 0, 1, 0, 0, 0, 0]</a:t>
            </a:r>
          </a:p>
          <a:p>
            <a:pPr marL="171450" lvl="2" indent="0">
              <a:buNone/>
            </a:pPr>
            <a:r>
              <a:rPr lang="en-US" sz="1800" dirty="0"/>
              <a:t>6 - [0, 0, 0, 0, 0, 0, 1, 0, 0, 0]</a:t>
            </a:r>
          </a:p>
          <a:p>
            <a:pPr marL="171450" lvl="2" indent="0">
              <a:buNone/>
            </a:pPr>
            <a:r>
              <a:rPr lang="en-US" sz="1800" dirty="0"/>
              <a:t>7 - [0, 0, 0, 0, 0, 0, 0, 1, 0, 0]</a:t>
            </a:r>
          </a:p>
          <a:p>
            <a:pPr marL="171450" lvl="2" indent="0">
              <a:buNone/>
            </a:pPr>
            <a:r>
              <a:rPr lang="en-US" sz="1800" dirty="0"/>
              <a:t>8 - [0, 0, 0, 0, 0, 0, 0, 0, 1, 0]</a:t>
            </a:r>
          </a:p>
          <a:p>
            <a:pPr marL="171450" lvl="2" indent="0">
              <a:buNone/>
            </a:pPr>
            <a:r>
              <a:rPr lang="en-US" sz="1800" dirty="0"/>
              <a:t>9 - [0, 0, 0, 0, 0, 0, 0, 0, 0, 1]</a:t>
            </a: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spTree>
    <p:extLst>
      <p:ext uri="{BB962C8B-B14F-4D97-AF65-F5344CB8AC3E}">
        <p14:creationId xmlns:p14="http://schemas.microsoft.com/office/powerpoint/2010/main" val="34377869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b="1" u="sng" dirty="0"/>
                  <a:t>Mean Squared Error(/Quadratic Cost/Maximum Likelihood)</a:t>
                </a:r>
              </a:p>
              <a:p>
                <a:pPr marL="0" indent="0">
                  <a:buNone/>
                </a:pPr>
                <a14:m>
                  <m:oMath xmlns:m="http://schemas.openxmlformats.org/officeDocument/2006/math">
                    <m:r>
                      <a:rPr lang="en-GB" b="0" i="1" smtClean="0">
                        <a:latin typeface="Cambria Math" panose="02040503050406030204" pitchFamily="18" charset="0"/>
                      </a:rPr>
                      <m:t>𝐶𝑜𝑠𝑡</m:t>
                    </m:r>
                    <m:r>
                      <a:rPr lang="en-GB" i="1" smtClean="0">
                        <a:latin typeface="Cambria Math" panose="02040503050406030204" pitchFamily="18" charset="0"/>
                      </a:rPr>
                      <m:t>=</m:t>
                    </m:r>
                  </m:oMath>
                </a14:m>
                <a:r>
                  <a:rPr lang="en-GB" dirty="0"/>
                  <a:t> </a:t>
                </a:r>
                <a14:m>
                  <m:oMath xmlns:m="http://schemas.openxmlformats.org/officeDocument/2006/math">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m:t>
                            </m:r>
                            <m:nary>
                              <m:naryPr>
                                <m:chr m:val="∑"/>
                                <m:subHide m:val="on"/>
                                <m:supHide m:val="on"/>
                                <m:ctrlPr>
                                  <a:rPr lang="en-GB" i="1">
                                    <a:latin typeface="Cambria Math" panose="02040503050406030204" pitchFamily="18" charset="0"/>
                                  </a:rPr>
                                </m:ctrlPr>
                              </m:naryPr>
                              <m:sub/>
                              <m:sup/>
                              <m:e>
                                <m:r>
                                  <a:rPr lang="en-GB" i="1">
                                    <a:latin typeface="Cambria Math" panose="02040503050406030204" pitchFamily="18" charset="0"/>
                                  </a:rPr>
                                  <m:t>𝑇𝑎𝑟𝑔𝑒𝑡</m:t>
                                </m:r>
                                <m:r>
                                  <a:rPr lang="en-GB" i="1">
                                    <a:latin typeface="Cambria Math" panose="02040503050406030204" pitchFamily="18" charset="0"/>
                                  </a:rPr>
                                  <m:t> −</m:t>
                                </m:r>
                                <m:r>
                                  <a:rPr lang="en-GB" i="1">
                                    <a:latin typeface="Cambria Math" panose="02040503050406030204" pitchFamily="18" charset="0"/>
                                  </a:rPr>
                                  <m:t>𝑂𝑢𝑡𝑝𝑢𝑡</m:t>
                                </m:r>
                              </m:e>
                            </m:nary>
                            <m:r>
                              <a:rPr lang="en-GB" i="1">
                                <a:latin typeface="Cambria Math" panose="02040503050406030204" pitchFamily="18" charset="0"/>
                              </a:rPr>
                              <m:t>)</m:t>
                            </m:r>
                          </m:e>
                          <m:sup>
                            <m:r>
                              <a:rPr lang="en-GB" i="1">
                                <a:latin typeface="Cambria Math" panose="02040503050406030204" pitchFamily="18" charset="0"/>
                              </a:rPr>
                              <m:t>2</m:t>
                            </m:r>
                          </m:sup>
                        </m:sSup>
                      </m:num>
                      <m:den>
                        <m:r>
                          <a:rPr lang="en-GB" i="1">
                            <a:latin typeface="Cambria Math" panose="02040503050406030204" pitchFamily="18" charset="0"/>
                          </a:rPr>
                          <m:t>𝑛</m:t>
                        </m:r>
                      </m:den>
                    </m:f>
                  </m:oMath>
                </a14:m>
                <a:endParaRPr lang="en-GB" dirty="0"/>
              </a:p>
              <a:p>
                <a:pPr marL="0" indent="0">
                  <a:buNone/>
                </a:pPr>
                <a:endParaRPr lang="en-GB" sz="1400" dirty="0"/>
              </a:p>
              <a:p>
                <a:pPr marL="0" indent="0">
                  <a:buNone/>
                </a:pPr>
                <a:endParaRPr lang="en-GB" sz="1400"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idx="1"/>
              </p:nvPr>
            </p:nvSpPr>
            <p:spPr>
              <a:xfrm>
                <a:off x="838200" y="1571625"/>
                <a:ext cx="10515600" cy="4605338"/>
              </a:xfrm>
              <a:blipFill>
                <a:blip r:embed="rId2"/>
                <a:stretch>
                  <a:fillRect l="-1217" t="-2252"/>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lstStyle/>
          <a:p>
            <a:r>
              <a:rPr lang="en-GB" dirty="0"/>
              <a:t>Error/Cost Functions</a:t>
            </a:r>
          </a:p>
        </p:txBody>
      </p:sp>
    </p:spTree>
    <p:extLst>
      <p:ext uri="{BB962C8B-B14F-4D97-AF65-F5344CB8AC3E}">
        <p14:creationId xmlns:p14="http://schemas.microsoft.com/office/powerpoint/2010/main" val="24571725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b="1" u="sng" dirty="0"/>
                  <a:t>Cross Entropy</a:t>
                </a:r>
              </a:p>
              <a:p>
                <a:pPr marL="0" indent="0">
                  <a:buNone/>
                </a:pPr>
                <a14:m>
                  <m:oMath xmlns:m="http://schemas.openxmlformats.org/officeDocument/2006/math">
                    <m:r>
                      <a:rPr lang="en-GB" b="0" i="1" smtClean="0">
                        <a:latin typeface="Cambria Math" panose="02040503050406030204" pitchFamily="18" charset="0"/>
                      </a:rPr>
                      <m:t>𝐶𝑜𝑠𝑡</m:t>
                    </m:r>
                    <m:r>
                      <a:rPr lang="en-GB" i="1" smtClean="0">
                        <a:latin typeface="Cambria Math" panose="02040503050406030204" pitchFamily="18" charset="0"/>
                      </a:rPr>
                      <m:t>=</m:t>
                    </m:r>
                  </m:oMath>
                </a14:m>
                <a:r>
                  <a:rPr lang="en-GB" dirty="0"/>
                  <a:t> </a:t>
                </a:r>
                <a14:m>
                  <m:oMath xmlns:m="http://schemas.openxmlformats.org/officeDocument/2006/math">
                    <m:nary>
                      <m:naryPr>
                        <m:chr m:val="∑"/>
                        <m:subHide m:val="on"/>
                        <m:supHide m:val="on"/>
                        <m:ctrlPr>
                          <a:rPr lang="en-GB" i="1">
                            <a:latin typeface="Cambria Math" panose="02040503050406030204" pitchFamily="18" charset="0"/>
                          </a:rPr>
                        </m:ctrlPr>
                      </m:naryPr>
                      <m:sub/>
                      <m:sup/>
                      <m:e>
                        <m:r>
                          <a:rPr lang="en-GB" i="1">
                            <a:latin typeface="Cambria Math" panose="02040503050406030204" pitchFamily="18" charset="0"/>
                          </a:rPr>
                          <m:t>(</m:t>
                        </m:r>
                        <m:r>
                          <a:rPr lang="en-GB" i="1">
                            <a:latin typeface="Cambria Math" panose="02040503050406030204" pitchFamily="18" charset="0"/>
                          </a:rPr>
                          <m:t>𝑇𝑎𝑟𝑔𝑒𝑡</m:t>
                        </m:r>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𝐿𝑜𝑔</m:t>
                            </m:r>
                          </m:e>
                          <m:sub>
                            <m:r>
                              <a:rPr lang="en-GB" i="1">
                                <a:latin typeface="Cambria Math" panose="02040503050406030204" pitchFamily="18" charset="0"/>
                              </a:rPr>
                              <m:t>𝑒</m:t>
                            </m:r>
                          </m:sub>
                        </m:sSub>
                        <m:r>
                          <a:rPr lang="en-GB" i="1">
                            <a:latin typeface="Cambria Math" panose="02040503050406030204" pitchFamily="18" charset="0"/>
                          </a:rPr>
                          <m:t>𝑂𝑢𝑡𝑝𝑢𝑡</m:t>
                        </m:r>
                      </m:e>
                    </m:nary>
                  </m:oMath>
                </a14:m>
                <a:r>
                  <a:rPr lang="en-GB" dirty="0"/>
                  <a:t>)</a:t>
                </a:r>
              </a:p>
              <a:p>
                <a:pPr marL="0" indent="0">
                  <a:buNone/>
                </a:pPr>
                <a:endParaRPr lang="en-GB" sz="1400" dirty="0"/>
              </a:p>
              <a:p>
                <a:pPr marL="0" indent="0">
                  <a:buNone/>
                </a:pPr>
                <a:endParaRPr lang="en-GB" sz="1400"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idx="1"/>
              </p:nvPr>
            </p:nvSpPr>
            <p:spPr>
              <a:xfrm>
                <a:off x="838200" y="1533525"/>
                <a:ext cx="10515600" cy="4643438"/>
              </a:xfrm>
              <a:blipFill>
                <a:blip r:embed="rId2"/>
                <a:stretch>
                  <a:fillRect l="-1217" t="-2234"/>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lstStyle/>
          <a:p>
            <a:r>
              <a:rPr lang="en-GB" dirty="0"/>
              <a:t>Error/Cost Functions</a:t>
            </a:r>
          </a:p>
        </p:txBody>
      </p:sp>
      <p:sp>
        <p:nvSpPr>
          <p:cNvPr id="6" name="TextBox 5">
            <a:extLst>
              <a:ext uri="{FF2B5EF4-FFF2-40B4-BE49-F238E27FC236}">
                <a16:creationId xmlns:a16="http://schemas.microsoft.com/office/drawing/2014/main" id="{7AC6ACE3-C647-41BD-AB70-5E307C077414}"/>
              </a:ext>
            </a:extLst>
          </p:cNvPr>
          <p:cNvSpPr txBox="1"/>
          <p:nvPr/>
        </p:nvSpPr>
        <p:spPr>
          <a:xfrm>
            <a:off x="1590675" y="4564251"/>
            <a:ext cx="9010650" cy="369332"/>
          </a:xfrm>
          <a:prstGeom prst="rect">
            <a:avLst/>
          </a:prstGeom>
          <a:noFill/>
        </p:spPr>
        <p:txBody>
          <a:bodyPr wrap="square" rtlCol="0">
            <a:spAutoFit/>
          </a:bodyPr>
          <a:lstStyle/>
          <a:p>
            <a:pPr algn="ctr"/>
            <a:r>
              <a:rPr lang="en-GB" dirty="0"/>
              <a:t>This cost function is well suited to training classification models, whose out put is between 0-1</a:t>
            </a:r>
          </a:p>
        </p:txBody>
      </p:sp>
    </p:spTree>
    <p:extLst>
      <p:ext uri="{BB962C8B-B14F-4D97-AF65-F5344CB8AC3E}">
        <p14:creationId xmlns:p14="http://schemas.microsoft.com/office/powerpoint/2010/main" val="27776204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b="1" u="sng" dirty="0"/>
              <a:t>Simple</a:t>
            </a:r>
          </a:p>
          <a:p>
            <a:pPr marL="0" indent="0">
              <a:buNone/>
            </a:pPr>
            <a:r>
              <a:rPr lang="en-GB" dirty="0"/>
              <a:t>Cost = Target – Output</a:t>
            </a:r>
          </a:p>
          <a:p>
            <a:pPr marL="0" indent="0">
              <a:buNone/>
            </a:pPr>
            <a:endParaRPr lang="en-GB" dirty="0"/>
          </a:p>
          <a:p>
            <a:pPr marL="0" indent="0">
              <a:buNone/>
            </a:pPr>
            <a:r>
              <a:rPr lang="en-GB" b="1" u="sng" dirty="0"/>
              <a:t>Complicated</a:t>
            </a:r>
          </a:p>
          <a:p>
            <a:pPr marL="0" indent="0">
              <a:buNone/>
            </a:pPr>
            <a:endParaRPr lang="en-GB" dirty="0"/>
          </a:p>
          <a:p>
            <a:pPr marL="0" indent="0">
              <a:buNone/>
            </a:pPr>
            <a:endParaRPr lang="en-GB" dirty="0"/>
          </a:p>
          <a:p>
            <a:pPr marL="0" indent="0">
              <a:buNone/>
            </a:pPr>
            <a:r>
              <a:rPr lang="en-GB" sz="1400" dirty="0"/>
              <a:t>I have no idea what this means…</a:t>
            </a:r>
          </a:p>
          <a:p>
            <a:pPr marL="0" indent="0">
              <a:buNone/>
            </a:pPr>
            <a:endParaRPr lang="en-GB" sz="1400" dirty="0"/>
          </a:p>
          <a:p>
            <a:pPr marL="0" indent="0">
              <a:buNone/>
            </a:pPr>
            <a:endParaRPr lang="en-GB" sz="1400" dirty="0"/>
          </a:p>
        </p:txBody>
      </p:sp>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lstStyle/>
          <a:p>
            <a:r>
              <a:rPr lang="en-GB" dirty="0"/>
              <a:t>Error/Cost Functions</a:t>
            </a:r>
          </a:p>
        </p:txBody>
      </p:sp>
      <p:pic>
        <p:nvPicPr>
          <p:cNvPr id="6" name="Picture 5">
            <a:extLst>
              <a:ext uri="{FF2B5EF4-FFF2-40B4-BE49-F238E27FC236}">
                <a16:creationId xmlns:a16="http://schemas.microsoft.com/office/drawing/2014/main" id="{75A2BAFF-54EB-4188-8D14-85D597A44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10" y="3844213"/>
            <a:ext cx="8954750" cy="962159"/>
          </a:xfrm>
          <a:prstGeom prst="rect">
            <a:avLst/>
          </a:prstGeom>
        </p:spPr>
      </p:pic>
    </p:spTree>
    <p:extLst>
      <p:ext uri="{BB962C8B-B14F-4D97-AF65-F5344CB8AC3E}">
        <p14:creationId xmlns:p14="http://schemas.microsoft.com/office/powerpoint/2010/main" val="2314565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B09F0-5A08-4615-B2D4-24DAE3D48055}"/>
              </a:ext>
            </a:extLst>
          </p:cNvPr>
          <p:cNvSpPr>
            <a:spLocks noGrp="1"/>
          </p:cNvSpPr>
          <p:nvPr>
            <p:ph type="body" sz="quarter" idx="10"/>
          </p:nvPr>
        </p:nvSpPr>
        <p:spPr/>
        <p:txBody>
          <a:bodyPr>
            <a:normAutofit/>
          </a:bodyPr>
          <a:lstStyle/>
          <a:p>
            <a:pPr marL="0" indent="0" algn="ctr">
              <a:buNone/>
            </a:pPr>
            <a:r>
              <a:rPr lang="en-GB" dirty="0"/>
              <a:t>Learning </a:t>
            </a:r>
            <a:r>
              <a:rPr lang="en-GB" dirty="0" err="1"/>
              <a:t>Funcstions</a:t>
            </a:r>
            <a:endParaRPr lang="en-GB" dirty="0"/>
          </a:p>
          <a:p>
            <a:pPr marL="0" indent="0" algn="ctr">
              <a:buNone/>
            </a:pPr>
            <a:r>
              <a:rPr lang="en-GB" dirty="0"/>
              <a:t>(Gradient Descent)</a:t>
            </a:r>
          </a:p>
        </p:txBody>
      </p:sp>
      <p:sp>
        <p:nvSpPr>
          <p:cNvPr id="2" name="Title 1">
            <a:extLst>
              <a:ext uri="{FF2B5EF4-FFF2-40B4-BE49-F238E27FC236}">
                <a16:creationId xmlns:a16="http://schemas.microsoft.com/office/drawing/2014/main" id="{0AFB5C37-6EAA-4215-B1E7-329227E85E00}"/>
              </a:ext>
            </a:extLst>
          </p:cNvPr>
          <p:cNvSpPr>
            <a:spLocks noGrp="1"/>
          </p:cNvSpPr>
          <p:nvPr>
            <p:ph type="title"/>
          </p:nvPr>
        </p:nvSpPr>
        <p:spPr/>
        <p:txBody>
          <a:bodyPr>
            <a:normAutofit/>
          </a:bodyPr>
          <a:lstStyle/>
          <a:p>
            <a:r>
              <a:rPr lang="en-GB" dirty="0"/>
              <a:t>Appendix D</a:t>
            </a:r>
          </a:p>
        </p:txBody>
      </p:sp>
    </p:spTree>
    <p:extLst>
      <p:ext uri="{BB962C8B-B14F-4D97-AF65-F5344CB8AC3E}">
        <p14:creationId xmlns:p14="http://schemas.microsoft.com/office/powerpoint/2010/main" val="2134684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E0B46-DAF8-4061-9DEC-AE87023AC29D}"/>
              </a:ext>
            </a:extLst>
          </p:cNvPr>
          <p:cNvSpPr>
            <a:spLocks noGrp="1"/>
          </p:cNvSpPr>
          <p:nvPr>
            <p:ph type="body" sz="quarter" idx="10"/>
          </p:nvPr>
        </p:nvSpPr>
        <p:spPr/>
        <p:txBody>
          <a:bodyPr>
            <a:normAutofit/>
          </a:bodyPr>
          <a:lstStyle/>
          <a:p>
            <a:pPr marL="0" indent="0">
              <a:buNone/>
            </a:pPr>
            <a:r>
              <a:rPr lang="en-GB" b="1" u="sng" dirty="0"/>
              <a:t>Artificial Intelligence </a:t>
            </a:r>
          </a:p>
          <a:p>
            <a:pPr marL="0" indent="0">
              <a:buNone/>
            </a:pPr>
            <a:r>
              <a:rPr lang="en-GB" dirty="0"/>
              <a:t>“</a:t>
            </a:r>
            <a:r>
              <a:rPr lang="en-GB" i="1" dirty="0"/>
              <a:t>Collection of capabilities and behaviours by systems that are perceived by humans as intelligent</a:t>
            </a:r>
            <a:r>
              <a:rPr lang="en-GB" dirty="0"/>
              <a:t>”</a:t>
            </a:r>
          </a:p>
          <a:p>
            <a:pPr marL="0" indent="0">
              <a:buNone/>
            </a:pPr>
            <a:r>
              <a:rPr lang="en-GB" dirty="0"/>
              <a:t>Anne </a:t>
            </a:r>
            <a:r>
              <a:rPr lang="en-GB" dirty="0" err="1"/>
              <a:t>Thieullent</a:t>
            </a:r>
            <a:r>
              <a:rPr lang="en-GB" dirty="0"/>
              <a:t>, Capgemini Global Head of AI</a:t>
            </a:r>
          </a:p>
          <a:p>
            <a:pPr marL="0" indent="0">
              <a:buNone/>
            </a:pPr>
            <a:endParaRPr lang="en-GB" dirty="0"/>
          </a:p>
          <a:p>
            <a:pPr marL="0" indent="0">
              <a:buNone/>
            </a:pPr>
            <a:r>
              <a:rPr lang="en-GB" b="1" u="sng" dirty="0"/>
              <a:t>Machine Learning</a:t>
            </a:r>
          </a:p>
          <a:p>
            <a:pPr marL="0" indent="0">
              <a:buNone/>
            </a:pPr>
            <a:r>
              <a:rPr lang="en-GB" i="1" dirty="0"/>
              <a:t>Machine learning is a field of computer science that uses statistical techniques to give computer systems the ability to "learn" (e.g., progressively improve performance on a specific task) with data, without being explicitly programmed.</a:t>
            </a:r>
          </a:p>
          <a:p>
            <a:pPr marL="0" indent="0">
              <a:buNone/>
            </a:pPr>
            <a:r>
              <a:rPr lang="en-GB" dirty="0"/>
              <a:t>https://en.wikipedia.org/wiki/Machine_learning</a:t>
            </a:r>
          </a:p>
          <a:p>
            <a:pPr marL="0" indent="0">
              <a:buNone/>
            </a:pPr>
            <a:endParaRPr lang="en-GB" i="1" u="sng" dirty="0"/>
          </a:p>
        </p:txBody>
      </p:sp>
      <p:sp>
        <p:nvSpPr>
          <p:cNvPr id="2" name="Title 1">
            <a:extLst>
              <a:ext uri="{FF2B5EF4-FFF2-40B4-BE49-F238E27FC236}">
                <a16:creationId xmlns:a16="http://schemas.microsoft.com/office/drawing/2014/main" id="{3259B2E5-8EF1-4E9F-BFA8-059B4F0AE369}"/>
              </a:ext>
            </a:extLst>
          </p:cNvPr>
          <p:cNvSpPr>
            <a:spLocks noGrp="1"/>
          </p:cNvSpPr>
          <p:nvPr>
            <p:ph type="title"/>
          </p:nvPr>
        </p:nvSpPr>
        <p:spPr/>
        <p:txBody>
          <a:bodyPr/>
          <a:lstStyle/>
          <a:p>
            <a:r>
              <a:rPr lang="en-GB" dirty="0"/>
              <a:t>AI &amp; Machine Learning</a:t>
            </a:r>
          </a:p>
        </p:txBody>
      </p:sp>
    </p:spTree>
    <p:extLst>
      <p:ext uri="{BB962C8B-B14F-4D97-AF65-F5344CB8AC3E}">
        <p14:creationId xmlns:p14="http://schemas.microsoft.com/office/powerpoint/2010/main" val="13512760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80B4-532D-467C-A2D3-6617699BDC74}"/>
              </a:ext>
            </a:extLst>
          </p:cNvPr>
          <p:cNvSpPr>
            <a:spLocks noGrp="1"/>
          </p:cNvSpPr>
          <p:nvPr>
            <p:ph type="body" sz="quarter" idx="10"/>
          </p:nvPr>
        </p:nvSpPr>
        <p:spPr/>
        <p:txBody>
          <a:bodyPr/>
          <a:lstStyle/>
          <a:p>
            <a:r>
              <a:rPr lang="en-GB" dirty="0"/>
              <a:t>One if the sub-cases of Artificial Intelligence: the ability to recognise typed and hand-written characters/digits/words.</a:t>
            </a:r>
          </a:p>
          <a:p>
            <a:endParaRPr lang="en-GB" dirty="0"/>
          </a:p>
          <a:p>
            <a:r>
              <a:rPr lang="en-GB" dirty="0"/>
              <a:t>Multiple use-cases in both business and personal life.</a:t>
            </a:r>
          </a:p>
          <a:p>
            <a:endParaRPr lang="en-GB" dirty="0"/>
          </a:p>
          <a:p>
            <a:r>
              <a:rPr lang="en-GB" dirty="0"/>
              <a:t>A specific enough task that it is reasonable for modern AI techniques.</a:t>
            </a:r>
          </a:p>
        </p:txBody>
      </p:sp>
      <p:sp>
        <p:nvSpPr>
          <p:cNvPr id="2" name="Title 1">
            <a:extLst>
              <a:ext uri="{FF2B5EF4-FFF2-40B4-BE49-F238E27FC236}">
                <a16:creationId xmlns:a16="http://schemas.microsoft.com/office/drawing/2014/main" id="{D9C86ACA-09BC-498F-8C46-8CD3AFCAB903}"/>
              </a:ext>
            </a:extLst>
          </p:cNvPr>
          <p:cNvSpPr>
            <a:spLocks noGrp="1"/>
          </p:cNvSpPr>
          <p:nvPr>
            <p:ph type="title"/>
          </p:nvPr>
        </p:nvSpPr>
        <p:spPr/>
        <p:txBody>
          <a:bodyPr/>
          <a:lstStyle/>
          <a:p>
            <a:r>
              <a:rPr lang="en-GB" dirty="0"/>
              <a:t>Optical Character Recognition</a:t>
            </a:r>
          </a:p>
        </p:txBody>
      </p:sp>
    </p:spTree>
    <p:extLst>
      <p:ext uri="{BB962C8B-B14F-4D97-AF65-F5344CB8AC3E}">
        <p14:creationId xmlns:p14="http://schemas.microsoft.com/office/powerpoint/2010/main" val="3021263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643844"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1825628" cy="369332"/>
          </a:xfrm>
          <a:prstGeom prst="rect">
            <a:avLst/>
          </a:prstGeom>
          <a:noFill/>
        </p:spPr>
        <p:txBody>
          <a:bodyPr wrap="none" rtlCol="0">
            <a:spAutoFit/>
          </a:bodyPr>
          <a:lstStyle/>
          <a:p>
            <a:r>
              <a:rPr lang="en-GB" dirty="0">
                <a:solidFill>
                  <a:srgbClr val="7030A0"/>
                </a:solidFill>
              </a:rPr>
              <a:t>SoftMax Function</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609462" cy="369332"/>
          </a:xfrm>
          <a:prstGeom prst="rect">
            <a:avLst/>
          </a:prstGeom>
          <a:noFill/>
        </p:spPr>
        <p:txBody>
          <a:bodyPr wrap="none" rtlCol="0">
            <a:spAutoFit/>
          </a:bodyPr>
          <a:lstStyle/>
          <a:p>
            <a:r>
              <a:rPr lang="en-GB" dirty="0"/>
              <a:t>S</a:t>
            </a:r>
            <a:r>
              <a:rPr lang="en-GB" baseline="-25000" dirty="0"/>
              <a:t>2</a:t>
            </a:r>
            <a:r>
              <a:rPr lang="en-GB" dirty="0"/>
              <a:t>(x)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609462" cy="369332"/>
          </a:xfrm>
          <a:prstGeom prst="rect">
            <a:avLst/>
          </a:prstGeom>
          <a:noFill/>
        </p:spPr>
        <p:txBody>
          <a:bodyPr wrap="none" rtlCol="0">
            <a:spAutoFit/>
          </a:bodyPr>
          <a:lstStyle/>
          <a:p>
            <a:r>
              <a:rPr lang="en-GB" dirty="0"/>
              <a:t>S</a:t>
            </a:r>
            <a:r>
              <a:rPr lang="en-GB" baseline="-25000" dirty="0"/>
              <a:t>3</a:t>
            </a:r>
            <a:r>
              <a:rPr lang="en-GB" dirty="0"/>
              <a:t>(x)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609462" cy="369332"/>
          </a:xfrm>
          <a:prstGeom prst="rect">
            <a:avLst/>
          </a:prstGeom>
          <a:noFill/>
        </p:spPr>
        <p:txBody>
          <a:bodyPr wrap="none" rtlCol="0">
            <a:spAutoFit/>
          </a:bodyPr>
          <a:lstStyle/>
          <a:p>
            <a:r>
              <a:rPr lang="en-GB" dirty="0"/>
              <a:t>S</a:t>
            </a:r>
            <a:r>
              <a:rPr lang="en-GB" baseline="-25000" dirty="0"/>
              <a:t>4</a:t>
            </a:r>
            <a:r>
              <a:rPr lang="en-GB" dirty="0"/>
              <a:t>(x)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609462" cy="369332"/>
          </a:xfrm>
          <a:prstGeom prst="rect">
            <a:avLst/>
          </a:prstGeom>
          <a:noFill/>
        </p:spPr>
        <p:txBody>
          <a:bodyPr wrap="none" rtlCol="0">
            <a:spAutoFit/>
          </a:bodyPr>
          <a:lstStyle/>
          <a:p>
            <a:r>
              <a:rPr lang="en-GB" dirty="0"/>
              <a:t>S</a:t>
            </a:r>
            <a:r>
              <a:rPr lang="en-GB" baseline="-25000" dirty="0"/>
              <a:t>5</a:t>
            </a:r>
            <a:r>
              <a:rPr lang="en-GB" dirty="0"/>
              <a:t>(x)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609462" cy="369332"/>
          </a:xfrm>
          <a:prstGeom prst="rect">
            <a:avLst/>
          </a:prstGeom>
          <a:noFill/>
        </p:spPr>
        <p:txBody>
          <a:bodyPr wrap="none" rtlCol="0">
            <a:spAutoFit/>
          </a:bodyPr>
          <a:lstStyle/>
          <a:p>
            <a:r>
              <a:rPr lang="en-GB" dirty="0"/>
              <a:t>S</a:t>
            </a:r>
            <a:r>
              <a:rPr lang="en-GB" baseline="-25000" dirty="0"/>
              <a:t>6</a:t>
            </a:r>
            <a:r>
              <a:rPr lang="en-GB" dirty="0"/>
              <a:t>(x)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609462" cy="369332"/>
          </a:xfrm>
          <a:prstGeom prst="rect">
            <a:avLst/>
          </a:prstGeom>
          <a:noFill/>
        </p:spPr>
        <p:txBody>
          <a:bodyPr wrap="none" rtlCol="0">
            <a:spAutoFit/>
          </a:bodyPr>
          <a:lstStyle/>
          <a:p>
            <a:r>
              <a:rPr lang="en-GB" dirty="0"/>
              <a:t>S</a:t>
            </a:r>
            <a:r>
              <a:rPr lang="en-GB" baseline="-25000" dirty="0"/>
              <a:t>7</a:t>
            </a:r>
            <a:r>
              <a:rPr lang="en-GB" dirty="0"/>
              <a:t>(x)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609462" cy="369332"/>
          </a:xfrm>
          <a:prstGeom prst="rect">
            <a:avLst/>
          </a:prstGeom>
          <a:noFill/>
        </p:spPr>
        <p:txBody>
          <a:bodyPr wrap="none" rtlCol="0">
            <a:spAutoFit/>
          </a:bodyPr>
          <a:lstStyle/>
          <a:p>
            <a:r>
              <a:rPr lang="en-GB" dirty="0"/>
              <a:t>S</a:t>
            </a:r>
            <a:r>
              <a:rPr lang="en-GB" baseline="-25000" dirty="0"/>
              <a:t>8</a:t>
            </a:r>
            <a:r>
              <a:rPr lang="en-GB" dirty="0"/>
              <a:t>(x)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609462" cy="369332"/>
          </a:xfrm>
          <a:prstGeom prst="rect">
            <a:avLst/>
          </a:prstGeom>
          <a:noFill/>
        </p:spPr>
        <p:txBody>
          <a:bodyPr wrap="none" rtlCol="0">
            <a:spAutoFit/>
          </a:bodyPr>
          <a:lstStyle/>
          <a:p>
            <a:r>
              <a:rPr lang="en-GB" dirty="0"/>
              <a:t>S</a:t>
            </a:r>
            <a:r>
              <a:rPr lang="en-GB" baseline="-25000" dirty="0"/>
              <a:t>9</a:t>
            </a:r>
            <a:r>
              <a:rPr lang="en-GB" dirty="0"/>
              <a:t>(x)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609462" cy="369332"/>
          </a:xfrm>
          <a:prstGeom prst="rect">
            <a:avLst/>
          </a:prstGeom>
          <a:noFill/>
        </p:spPr>
        <p:txBody>
          <a:bodyPr wrap="none" rtlCol="0">
            <a:spAutoFit/>
          </a:bodyPr>
          <a:lstStyle/>
          <a:p>
            <a:r>
              <a:rPr lang="en-GB" dirty="0"/>
              <a:t>S</a:t>
            </a:r>
            <a:r>
              <a:rPr lang="en-GB" baseline="-25000" dirty="0"/>
              <a:t>0</a:t>
            </a:r>
            <a:r>
              <a:rPr lang="en-GB" dirty="0"/>
              <a:t>(x)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609462" cy="369332"/>
          </a:xfrm>
          <a:prstGeom prst="rect">
            <a:avLst/>
          </a:prstGeom>
          <a:noFill/>
        </p:spPr>
        <p:txBody>
          <a:bodyPr wrap="none" rtlCol="0">
            <a:spAutoFit/>
          </a:bodyPr>
          <a:lstStyle/>
          <a:p>
            <a:r>
              <a:rPr lang="en-GB" dirty="0"/>
              <a:t>S</a:t>
            </a:r>
            <a:r>
              <a:rPr lang="en-GB" baseline="-25000" dirty="0"/>
              <a:t>1</a:t>
            </a:r>
            <a:r>
              <a:rPr lang="en-GB" dirty="0"/>
              <a:t>(x)</a:t>
            </a:r>
          </a:p>
        </p:txBody>
      </p: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0872BAE-5042-4E8E-9D7A-07C56D5F7ACB}"/>
              </a:ext>
            </a:extLst>
          </p:cNvPr>
          <p:cNvCxnSpPr>
            <a:cxnSpLocks/>
          </p:cNvCxnSpPr>
          <p:nvPr/>
        </p:nvCxnSpPr>
        <p:spPr>
          <a:xfrm flipV="1">
            <a:off x="7720623" y="1719635"/>
            <a:ext cx="1004247" cy="1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86B8D3-F775-4AC2-A192-8D2DB36DAC57}"/>
              </a:ext>
            </a:extLst>
          </p:cNvPr>
          <p:cNvSpPr txBox="1"/>
          <p:nvPr/>
        </p:nvSpPr>
        <p:spPr>
          <a:xfrm>
            <a:off x="8468235" y="5933287"/>
            <a:ext cx="974947" cy="369332"/>
          </a:xfrm>
          <a:prstGeom prst="rect">
            <a:avLst/>
          </a:prstGeom>
          <a:noFill/>
        </p:spPr>
        <p:txBody>
          <a:bodyPr wrap="none" rtlCol="0">
            <a:spAutoFit/>
          </a:bodyPr>
          <a:lstStyle/>
          <a:p>
            <a:r>
              <a:rPr lang="en-GB" dirty="0"/>
              <a:t>OUTPUT</a:t>
            </a:r>
          </a:p>
        </p:txBody>
      </p:sp>
      <p:sp>
        <p:nvSpPr>
          <p:cNvPr id="2066" name="TextBox 2065">
            <a:extLst>
              <a:ext uri="{FF2B5EF4-FFF2-40B4-BE49-F238E27FC236}">
                <a16:creationId xmlns:a16="http://schemas.microsoft.com/office/drawing/2014/main" id="{83113E9F-0E84-4A1D-838A-BE1712D726BF}"/>
              </a:ext>
            </a:extLst>
          </p:cNvPr>
          <p:cNvSpPr txBox="1"/>
          <p:nvPr/>
        </p:nvSpPr>
        <p:spPr>
          <a:xfrm>
            <a:off x="8717095" y="1547404"/>
            <a:ext cx="623889" cy="338554"/>
          </a:xfrm>
          <a:prstGeom prst="rect">
            <a:avLst/>
          </a:prstGeom>
          <a:noFill/>
        </p:spPr>
        <p:txBody>
          <a:bodyPr wrap="none" rtlCol="0">
            <a:spAutoFit/>
          </a:bodyPr>
          <a:lstStyle/>
          <a:p>
            <a:r>
              <a:rPr lang="en-GB" sz="1600" dirty="0"/>
              <a:t>P(0)</a:t>
            </a:r>
          </a:p>
        </p:txBody>
      </p: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720623" y="2166005"/>
            <a:ext cx="999331" cy="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736092" y="2613885"/>
            <a:ext cx="940984" cy="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736092" y="2949420"/>
            <a:ext cx="972211" cy="1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736092" y="3381606"/>
            <a:ext cx="982935" cy="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a:off x="7736092" y="3843215"/>
            <a:ext cx="98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736092" y="4308417"/>
            <a:ext cx="953291" cy="1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736092" y="4744516"/>
            <a:ext cx="980809" cy="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720623" y="5164256"/>
            <a:ext cx="98518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720623" y="5592814"/>
            <a:ext cx="979338"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DC64298-D2AA-459F-9374-211D51531C35}"/>
              </a:ext>
            </a:extLst>
          </p:cNvPr>
          <p:cNvSpPr txBox="1"/>
          <p:nvPr/>
        </p:nvSpPr>
        <p:spPr>
          <a:xfrm>
            <a:off x="9519475" y="1547404"/>
            <a:ext cx="2146529" cy="4247317"/>
          </a:xfrm>
          <a:prstGeom prst="rect">
            <a:avLst/>
          </a:prstGeom>
          <a:noFill/>
        </p:spPr>
        <p:txBody>
          <a:bodyPr wrap="square" rtlCol="0">
            <a:spAutoFit/>
          </a:bodyPr>
          <a:lstStyle/>
          <a:p>
            <a:r>
              <a:rPr lang="en-GB" dirty="0">
                <a:solidFill>
                  <a:schemeClr val="accent1"/>
                </a:solidFill>
              </a:rPr>
              <a:t>This single SoftMax function (consisting of 10 Step functions) gives 10 outputs that add up to 1.</a:t>
            </a:r>
          </a:p>
          <a:p>
            <a:endParaRPr lang="en-GB" dirty="0">
              <a:solidFill>
                <a:schemeClr val="accent1"/>
              </a:solidFill>
            </a:endParaRPr>
          </a:p>
          <a:p>
            <a:r>
              <a:rPr lang="en-GB" dirty="0">
                <a:solidFill>
                  <a:schemeClr val="accent1"/>
                </a:solidFill>
              </a:rPr>
              <a:t>Each output can be interpreted as a probability.</a:t>
            </a:r>
          </a:p>
          <a:p>
            <a:endParaRPr lang="en-GB" dirty="0">
              <a:solidFill>
                <a:schemeClr val="accent1"/>
              </a:solidFill>
            </a:endParaRPr>
          </a:p>
          <a:p>
            <a:r>
              <a:rPr lang="en-GB" dirty="0">
                <a:solidFill>
                  <a:schemeClr val="accent1"/>
                </a:solidFill>
              </a:rPr>
              <a:t>So in this example P(5) should be the highest output.</a:t>
            </a:r>
          </a:p>
        </p:txBody>
      </p:sp>
      <p:sp>
        <p:nvSpPr>
          <p:cNvPr id="72" name="TextBox 71">
            <a:extLst>
              <a:ext uri="{FF2B5EF4-FFF2-40B4-BE49-F238E27FC236}">
                <a16:creationId xmlns:a16="http://schemas.microsoft.com/office/drawing/2014/main" id="{6EC5EA7B-F5D5-4D19-BF6C-32C02095AD7B}"/>
              </a:ext>
            </a:extLst>
          </p:cNvPr>
          <p:cNvSpPr txBox="1"/>
          <p:nvPr/>
        </p:nvSpPr>
        <p:spPr>
          <a:xfrm>
            <a:off x="8720258" y="3683244"/>
            <a:ext cx="623889" cy="338554"/>
          </a:xfrm>
          <a:prstGeom prst="rect">
            <a:avLst/>
          </a:prstGeom>
          <a:noFill/>
        </p:spPr>
        <p:txBody>
          <a:bodyPr wrap="none" rtlCol="0">
            <a:spAutoFit/>
          </a:bodyPr>
          <a:lstStyle/>
          <a:p>
            <a:r>
              <a:rPr lang="en-GB" sz="1600" dirty="0"/>
              <a:t>P(5)</a:t>
            </a:r>
          </a:p>
        </p:txBody>
      </p:sp>
      <p:sp>
        <p:nvSpPr>
          <p:cNvPr id="74" name="TextBox 73">
            <a:extLst>
              <a:ext uri="{FF2B5EF4-FFF2-40B4-BE49-F238E27FC236}">
                <a16:creationId xmlns:a16="http://schemas.microsoft.com/office/drawing/2014/main" id="{415EBF8F-94F4-4FEE-91A2-8C3C9F4675A8}"/>
              </a:ext>
            </a:extLst>
          </p:cNvPr>
          <p:cNvSpPr txBox="1"/>
          <p:nvPr/>
        </p:nvSpPr>
        <p:spPr>
          <a:xfrm>
            <a:off x="8738736" y="4185021"/>
            <a:ext cx="623889" cy="338554"/>
          </a:xfrm>
          <a:prstGeom prst="rect">
            <a:avLst/>
          </a:prstGeom>
          <a:noFill/>
        </p:spPr>
        <p:txBody>
          <a:bodyPr wrap="none" rtlCol="0">
            <a:spAutoFit/>
          </a:bodyPr>
          <a:lstStyle/>
          <a:p>
            <a:r>
              <a:rPr lang="en-GB" sz="1600" dirty="0"/>
              <a:t>P(6)</a:t>
            </a:r>
          </a:p>
        </p:txBody>
      </p:sp>
      <p:sp>
        <p:nvSpPr>
          <p:cNvPr id="76" name="TextBox 75">
            <a:extLst>
              <a:ext uri="{FF2B5EF4-FFF2-40B4-BE49-F238E27FC236}">
                <a16:creationId xmlns:a16="http://schemas.microsoft.com/office/drawing/2014/main" id="{89A38EBF-5CBE-4E34-8C28-3607D271B8D4}"/>
              </a:ext>
            </a:extLst>
          </p:cNvPr>
          <p:cNvSpPr txBox="1"/>
          <p:nvPr/>
        </p:nvSpPr>
        <p:spPr>
          <a:xfrm>
            <a:off x="8717095" y="2027356"/>
            <a:ext cx="623889" cy="338554"/>
          </a:xfrm>
          <a:prstGeom prst="rect">
            <a:avLst/>
          </a:prstGeom>
          <a:noFill/>
        </p:spPr>
        <p:txBody>
          <a:bodyPr wrap="none" rtlCol="0">
            <a:spAutoFit/>
          </a:bodyPr>
          <a:lstStyle/>
          <a:p>
            <a:r>
              <a:rPr lang="en-GB" sz="1600" dirty="0"/>
              <a:t>P(1)</a:t>
            </a:r>
          </a:p>
        </p:txBody>
      </p:sp>
      <p:sp>
        <p:nvSpPr>
          <p:cNvPr id="78" name="TextBox 77">
            <a:extLst>
              <a:ext uri="{FF2B5EF4-FFF2-40B4-BE49-F238E27FC236}">
                <a16:creationId xmlns:a16="http://schemas.microsoft.com/office/drawing/2014/main" id="{C5D5FAEA-AA8E-46B8-88AD-3084B14E737B}"/>
              </a:ext>
            </a:extLst>
          </p:cNvPr>
          <p:cNvSpPr txBox="1"/>
          <p:nvPr/>
        </p:nvSpPr>
        <p:spPr>
          <a:xfrm>
            <a:off x="8698538" y="2455345"/>
            <a:ext cx="623889" cy="338554"/>
          </a:xfrm>
          <a:prstGeom prst="rect">
            <a:avLst/>
          </a:prstGeom>
          <a:noFill/>
        </p:spPr>
        <p:txBody>
          <a:bodyPr wrap="none" rtlCol="0">
            <a:spAutoFit/>
          </a:bodyPr>
          <a:lstStyle/>
          <a:p>
            <a:r>
              <a:rPr lang="en-GB" sz="1600" dirty="0"/>
              <a:t>P(2)</a:t>
            </a:r>
          </a:p>
        </p:txBody>
      </p:sp>
      <p:sp>
        <p:nvSpPr>
          <p:cNvPr id="80" name="TextBox 79">
            <a:extLst>
              <a:ext uri="{FF2B5EF4-FFF2-40B4-BE49-F238E27FC236}">
                <a16:creationId xmlns:a16="http://schemas.microsoft.com/office/drawing/2014/main" id="{7E00DB87-5EC5-4BB7-9581-BFDC4D4FF8B3}"/>
              </a:ext>
            </a:extLst>
          </p:cNvPr>
          <p:cNvSpPr txBox="1"/>
          <p:nvPr/>
        </p:nvSpPr>
        <p:spPr>
          <a:xfrm>
            <a:off x="8714146" y="5046545"/>
            <a:ext cx="623889" cy="338554"/>
          </a:xfrm>
          <a:prstGeom prst="rect">
            <a:avLst/>
          </a:prstGeom>
          <a:noFill/>
        </p:spPr>
        <p:txBody>
          <a:bodyPr wrap="none" rtlCol="0">
            <a:spAutoFit/>
          </a:bodyPr>
          <a:lstStyle/>
          <a:p>
            <a:r>
              <a:rPr lang="en-GB" sz="1600" dirty="0"/>
              <a:t>P(8)</a:t>
            </a:r>
          </a:p>
        </p:txBody>
      </p:sp>
      <p:sp>
        <p:nvSpPr>
          <p:cNvPr id="96" name="TextBox 95">
            <a:extLst>
              <a:ext uri="{FF2B5EF4-FFF2-40B4-BE49-F238E27FC236}">
                <a16:creationId xmlns:a16="http://schemas.microsoft.com/office/drawing/2014/main" id="{88DAF5DF-A345-4DAA-9A81-8141468B1D52}"/>
              </a:ext>
            </a:extLst>
          </p:cNvPr>
          <p:cNvSpPr txBox="1"/>
          <p:nvPr/>
        </p:nvSpPr>
        <p:spPr>
          <a:xfrm>
            <a:off x="8714146" y="2807327"/>
            <a:ext cx="623889" cy="338554"/>
          </a:xfrm>
          <a:prstGeom prst="rect">
            <a:avLst/>
          </a:prstGeom>
          <a:noFill/>
        </p:spPr>
        <p:txBody>
          <a:bodyPr wrap="none" rtlCol="0">
            <a:spAutoFit/>
          </a:bodyPr>
          <a:lstStyle/>
          <a:p>
            <a:r>
              <a:rPr lang="en-GB" sz="1600" dirty="0"/>
              <a:t>P(3)</a:t>
            </a:r>
          </a:p>
        </p:txBody>
      </p:sp>
      <p:sp>
        <p:nvSpPr>
          <p:cNvPr id="97" name="TextBox 96">
            <a:extLst>
              <a:ext uri="{FF2B5EF4-FFF2-40B4-BE49-F238E27FC236}">
                <a16:creationId xmlns:a16="http://schemas.microsoft.com/office/drawing/2014/main" id="{AC2E9DF7-92E6-4303-890C-DC1975BCC55D}"/>
              </a:ext>
            </a:extLst>
          </p:cNvPr>
          <p:cNvSpPr txBox="1"/>
          <p:nvPr/>
        </p:nvSpPr>
        <p:spPr>
          <a:xfrm>
            <a:off x="8705666" y="3230748"/>
            <a:ext cx="623889" cy="338554"/>
          </a:xfrm>
          <a:prstGeom prst="rect">
            <a:avLst/>
          </a:prstGeom>
          <a:noFill/>
        </p:spPr>
        <p:txBody>
          <a:bodyPr wrap="none" rtlCol="0">
            <a:spAutoFit/>
          </a:bodyPr>
          <a:lstStyle/>
          <a:p>
            <a:r>
              <a:rPr lang="en-GB" sz="1600" dirty="0"/>
              <a:t>P(4)</a:t>
            </a:r>
          </a:p>
        </p:txBody>
      </p:sp>
      <p:sp>
        <p:nvSpPr>
          <p:cNvPr id="98" name="TextBox 97">
            <a:extLst>
              <a:ext uri="{FF2B5EF4-FFF2-40B4-BE49-F238E27FC236}">
                <a16:creationId xmlns:a16="http://schemas.microsoft.com/office/drawing/2014/main" id="{46902BE3-FC2E-4558-A17A-F33F9148ECF0}"/>
              </a:ext>
            </a:extLst>
          </p:cNvPr>
          <p:cNvSpPr txBox="1"/>
          <p:nvPr/>
        </p:nvSpPr>
        <p:spPr>
          <a:xfrm>
            <a:off x="8683351" y="4600805"/>
            <a:ext cx="623889" cy="338554"/>
          </a:xfrm>
          <a:prstGeom prst="rect">
            <a:avLst/>
          </a:prstGeom>
          <a:noFill/>
        </p:spPr>
        <p:txBody>
          <a:bodyPr wrap="none" rtlCol="0">
            <a:spAutoFit/>
          </a:bodyPr>
          <a:lstStyle/>
          <a:p>
            <a:r>
              <a:rPr lang="en-GB" sz="1600" dirty="0"/>
              <a:t>P(7)</a:t>
            </a:r>
          </a:p>
        </p:txBody>
      </p:sp>
      <p:sp>
        <p:nvSpPr>
          <p:cNvPr id="99" name="TextBox 98">
            <a:extLst>
              <a:ext uri="{FF2B5EF4-FFF2-40B4-BE49-F238E27FC236}">
                <a16:creationId xmlns:a16="http://schemas.microsoft.com/office/drawing/2014/main" id="{6F83D10E-56EC-4DFB-BD67-8834E0364EBF}"/>
              </a:ext>
            </a:extLst>
          </p:cNvPr>
          <p:cNvSpPr txBox="1"/>
          <p:nvPr/>
        </p:nvSpPr>
        <p:spPr>
          <a:xfrm>
            <a:off x="8686394" y="5469966"/>
            <a:ext cx="623889" cy="338554"/>
          </a:xfrm>
          <a:prstGeom prst="rect">
            <a:avLst/>
          </a:prstGeom>
          <a:noFill/>
        </p:spPr>
        <p:txBody>
          <a:bodyPr wrap="none" rtlCol="0">
            <a:spAutoFit/>
          </a:bodyPr>
          <a:lstStyle/>
          <a:p>
            <a:r>
              <a:rPr lang="en-GB" sz="1600" dirty="0"/>
              <a:t>P(9)</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a:off x="4336755"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FA9C004-6DD4-4EA2-95A4-9D96BF3BC8F9}"/>
              </a:ext>
            </a:extLst>
          </p:cNvPr>
          <p:cNvSpPr/>
          <p:nvPr/>
        </p:nvSpPr>
        <p:spPr>
          <a:xfrm>
            <a:off x="7063788" y="1350236"/>
            <a:ext cx="772438"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51580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ACB1E0-E430-47F1-8E55-2FEA8FAE354A}"/>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6" name="TextBox 5">
            <a:extLst>
              <a:ext uri="{FF2B5EF4-FFF2-40B4-BE49-F238E27FC236}">
                <a16:creationId xmlns:a16="http://schemas.microsoft.com/office/drawing/2014/main" id="{FEC3B289-ED98-4CC4-AF6F-0EAA9A1B8BD5}"/>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7" name="TextBox 6">
            <a:extLst>
              <a:ext uri="{FF2B5EF4-FFF2-40B4-BE49-F238E27FC236}">
                <a16:creationId xmlns:a16="http://schemas.microsoft.com/office/drawing/2014/main" id="{A0EAFA95-D223-4016-830F-0B9BE0311DC2}"/>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8" name="TextBox 7">
            <a:extLst>
              <a:ext uri="{FF2B5EF4-FFF2-40B4-BE49-F238E27FC236}">
                <a16:creationId xmlns:a16="http://schemas.microsoft.com/office/drawing/2014/main" id="{F1BD2A4F-BD6E-4088-BF93-1460436891C1}"/>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5" name="TextBox 4">
            <a:extLst>
              <a:ext uri="{FF2B5EF4-FFF2-40B4-BE49-F238E27FC236}">
                <a16:creationId xmlns:a16="http://schemas.microsoft.com/office/drawing/2014/main" id="{422D5ED7-C3AD-46E6-B8D5-AC7467347345}"/>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cxnSp>
        <p:nvCxnSpPr>
          <p:cNvPr id="11" name="Straight Arrow Connector 10">
            <a:extLst>
              <a:ext uri="{FF2B5EF4-FFF2-40B4-BE49-F238E27FC236}">
                <a16:creationId xmlns:a16="http://schemas.microsoft.com/office/drawing/2014/main" id="{F4D06B91-9A67-4A72-AD5B-E60AF89A5F12}"/>
              </a:ext>
            </a:extLst>
          </p:cNvPr>
          <p:cNvCxnSpPr>
            <a:cxnSpLocks/>
            <a:endCxn id="32"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D7BAB5-D33B-45F6-B552-AEA57E55478E}"/>
              </a:ext>
            </a:extLst>
          </p:cNvPr>
          <p:cNvCxnSpPr>
            <a:cxnSpLocks/>
            <a:endCxn id="32"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53718-9C73-4051-8181-6C5D4361AC78}"/>
              </a:ext>
            </a:extLst>
          </p:cNvPr>
          <p:cNvCxnSpPr>
            <a:cxnSpLocks/>
            <a:endCxn id="32"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8AFAE1-5D66-47EF-9468-BA79B2279E0D}"/>
              </a:ext>
            </a:extLst>
          </p:cNvPr>
          <p:cNvCxnSpPr>
            <a:cxnSpLocks/>
            <a:endCxn id="32"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37134-1BE8-46F1-9AF3-7DB61D54050E}"/>
              </a:ext>
            </a:extLst>
          </p:cNvPr>
          <p:cNvSpPr txBox="1"/>
          <p:nvPr/>
        </p:nvSpPr>
        <p:spPr>
          <a:xfrm>
            <a:off x="4643844" y="594370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6350200" y="5943707"/>
            <a:ext cx="1825628" cy="369332"/>
          </a:xfrm>
          <a:prstGeom prst="rect">
            <a:avLst/>
          </a:prstGeom>
          <a:noFill/>
        </p:spPr>
        <p:txBody>
          <a:bodyPr wrap="none" rtlCol="0">
            <a:spAutoFit/>
          </a:bodyPr>
          <a:lstStyle/>
          <a:p>
            <a:r>
              <a:rPr lang="en-GB" dirty="0">
                <a:solidFill>
                  <a:srgbClr val="7030A0"/>
                </a:solidFill>
              </a:rPr>
              <a:t>SoftMax Function</a:t>
            </a:r>
          </a:p>
        </p:txBody>
      </p:sp>
      <p:cxnSp>
        <p:nvCxnSpPr>
          <p:cNvPr id="38" name="Straight Arrow Connector 37">
            <a:extLst>
              <a:ext uri="{FF2B5EF4-FFF2-40B4-BE49-F238E27FC236}">
                <a16:creationId xmlns:a16="http://schemas.microsoft.com/office/drawing/2014/main" id="{C92D0FDF-3CF5-4BD7-8078-C3579B5E8A3E}"/>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3353614-2752-4CB3-A5F9-7DA9CA860A60}"/>
              </a:ext>
            </a:extLst>
          </p:cNvPr>
          <p:cNvSpPr txBox="1"/>
          <p:nvPr/>
        </p:nvSpPr>
        <p:spPr>
          <a:xfrm>
            <a:off x="7066710" y="2426096"/>
            <a:ext cx="609462" cy="369332"/>
          </a:xfrm>
          <a:prstGeom prst="rect">
            <a:avLst/>
          </a:prstGeom>
          <a:noFill/>
        </p:spPr>
        <p:txBody>
          <a:bodyPr wrap="none" rtlCol="0">
            <a:spAutoFit/>
          </a:bodyPr>
          <a:lstStyle/>
          <a:p>
            <a:r>
              <a:rPr lang="en-GB" dirty="0"/>
              <a:t>S</a:t>
            </a:r>
            <a:r>
              <a:rPr lang="en-GB" baseline="-25000" dirty="0"/>
              <a:t>2</a:t>
            </a:r>
            <a:r>
              <a:rPr lang="en-GB" dirty="0"/>
              <a:t>(x)</a:t>
            </a:r>
          </a:p>
        </p:txBody>
      </p:sp>
      <p:sp>
        <p:nvSpPr>
          <p:cNvPr id="23" name="TextBox 22">
            <a:extLst>
              <a:ext uri="{FF2B5EF4-FFF2-40B4-BE49-F238E27FC236}">
                <a16:creationId xmlns:a16="http://schemas.microsoft.com/office/drawing/2014/main" id="{23C7F6AD-956B-4E13-B63D-EC5443C9CD3A}"/>
              </a:ext>
            </a:extLst>
          </p:cNvPr>
          <p:cNvSpPr txBox="1"/>
          <p:nvPr/>
        </p:nvSpPr>
        <p:spPr>
          <a:xfrm>
            <a:off x="7049226" y="2793899"/>
            <a:ext cx="609462" cy="369332"/>
          </a:xfrm>
          <a:prstGeom prst="rect">
            <a:avLst/>
          </a:prstGeom>
          <a:noFill/>
        </p:spPr>
        <p:txBody>
          <a:bodyPr wrap="none" rtlCol="0">
            <a:spAutoFit/>
          </a:bodyPr>
          <a:lstStyle/>
          <a:p>
            <a:r>
              <a:rPr lang="en-GB" dirty="0"/>
              <a:t>S</a:t>
            </a:r>
            <a:r>
              <a:rPr lang="en-GB" baseline="-25000" dirty="0"/>
              <a:t>3</a:t>
            </a:r>
            <a:r>
              <a:rPr lang="en-GB" dirty="0"/>
              <a:t>(x)</a:t>
            </a:r>
          </a:p>
        </p:txBody>
      </p:sp>
      <p:sp>
        <p:nvSpPr>
          <p:cNvPr id="26" name="TextBox 25">
            <a:extLst>
              <a:ext uri="{FF2B5EF4-FFF2-40B4-BE49-F238E27FC236}">
                <a16:creationId xmlns:a16="http://schemas.microsoft.com/office/drawing/2014/main" id="{757D9FB6-C6D8-4DC3-9139-A8BB162796EE}"/>
              </a:ext>
            </a:extLst>
          </p:cNvPr>
          <p:cNvSpPr txBox="1"/>
          <p:nvPr/>
        </p:nvSpPr>
        <p:spPr>
          <a:xfrm>
            <a:off x="7049226" y="3195408"/>
            <a:ext cx="609462" cy="369332"/>
          </a:xfrm>
          <a:prstGeom prst="rect">
            <a:avLst/>
          </a:prstGeom>
          <a:noFill/>
        </p:spPr>
        <p:txBody>
          <a:bodyPr wrap="none" rtlCol="0">
            <a:spAutoFit/>
          </a:bodyPr>
          <a:lstStyle/>
          <a:p>
            <a:r>
              <a:rPr lang="en-GB" dirty="0"/>
              <a:t>S</a:t>
            </a:r>
            <a:r>
              <a:rPr lang="en-GB" baseline="-25000" dirty="0"/>
              <a:t>4</a:t>
            </a:r>
            <a:r>
              <a:rPr lang="en-GB" dirty="0"/>
              <a:t>(x)</a:t>
            </a:r>
          </a:p>
        </p:txBody>
      </p:sp>
      <p:sp>
        <p:nvSpPr>
          <p:cNvPr id="27" name="TextBox 26">
            <a:extLst>
              <a:ext uri="{FF2B5EF4-FFF2-40B4-BE49-F238E27FC236}">
                <a16:creationId xmlns:a16="http://schemas.microsoft.com/office/drawing/2014/main" id="{65F3CC3F-75B8-4A97-8842-C9AE71FE4F83}"/>
              </a:ext>
            </a:extLst>
          </p:cNvPr>
          <p:cNvSpPr txBox="1"/>
          <p:nvPr/>
        </p:nvSpPr>
        <p:spPr>
          <a:xfrm>
            <a:off x="7049226" y="3645281"/>
            <a:ext cx="609462" cy="369332"/>
          </a:xfrm>
          <a:prstGeom prst="rect">
            <a:avLst/>
          </a:prstGeom>
          <a:noFill/>
        </p:spPr>
        <p:txBody>
          <a:bodyPr wrap="none" rtlCol="0">
            <a:spAutoFit/>
          </a:bodyPr>
          <a:lstStyle/>
          <a:p>
            <a:r>
              <a:rPr lang="en-GB" dirty="0"/>
              <a:t>S</a:t>
            </a:r>
            <a:r>
              <a:rPr lang="en-GB" baseline="-25000" dirty="0"/>
              <a:t>5</a:t>
            </a:r>
            <a:r>
              <a:rPr lang="en-GB" dirty="0"/>
              <a:t>(x)</a:t>
            </a:r>
          </a:p>
        </p:txBody>
      </p:sp>
      <p:sp>
        <p:nvSpPr>
          <p:cNvPr id="28" name="TextBox 27">
            <a:extLst>
              <a:ext uri="{FF2B5EF4-FFF2-40B4-BE49-F238E27FC236}">
                <a16:creationId xmlns:a16="http://schemas.microsoft.com/office/drawing/2014/main" id="{F8C40916-C523-48CF-B55F-EFDCCAC69F89}"/>
              </a:ext>
            </a:extLst>
          </p:cNvPr>
          <p:cNvSpPr txBox="1"/>
          <p:nvPr/>
        </p:nvSpPr>
        <p:spPr>
          <a:xfrm>
            <a:off x="7043383" y="4093625"/>
            <a:ext cx="609462" cy="369332"/>
          </a:xfrm>
          <a:prstGeom prst="rect">
            <a:avLst/>
          </a:prstGeom>
          <a:noFill/>
        </p:spPr>
        <p:txBody>
          <a:bodyPr wrap="none" rtlCol="0">
            <a:spAutoFit/>
          </a:bodyPr>
          <a:lstStyle/>
          <a:p>
            <a:r>
              <a:rPr lang="en-GB" dirty="0"/>
              <a:t>S</a:t>
            </a:r>
            <a:r>
              <a:rPr lang="en-GB" baseline="-25000" dirty="0"/>
              <a:t>6</a:t>
            </a:r>
            <a:r>
              <a:rPr lang="en-GB" dirty="0"/>
              <a:t>(x)</a:t>
            </a:r>
          </a:p>
        </p:txBody>
      </p:sp>
      <p:sp>
        <p:nvSpPr>
          <p:cNvPr id="29" name="TextBox 28">
            <a:extLst>
              <a:ext uri="{FF2B5EF4-FFF2-40B4-BE49-F238E27FC236}">
                <a16:creationId xmlns:a16="http://schemas.microsoft.com/office/drawing/2014/main" id="{E2612137-5231-48FF-82EE-469158868F5C}"/>
              </a:ext>
            </a:extLst>
          </p:cNvPr>
          <p:cNvSpPr txBox="1"/>
          <p:nvPr/>
        </p:nvSpPr>
        <p:spPr>
          <a:xfrm>
            <a:off x="7043383" y="4543498"/>
            <a:ext cx="609462" cy="369332"/>
          </a:xfrm>
          <a:prstGeom prst="rect">
            <a:avLst/>
          </a:prstGeom>
          <a:noFill/>
        </p:spPr>
        <p:txBody>
          <a:bodyPr wrap="none" rtlCol="0">
            <a:spAutoFit/>
          </a:bodyPr>
          <a:lstStyle/>
          <a:p>
            <a:r>
              <a:rPr lang="en-GB" dirty="0"/>
              <a:t>S</a:t>
            </a:r>
            <a:r>
              <a:rPr lang="en-GB" baseline="-25000" dirty="0"/>
              <a:t>7</a:t>
            </a:r>
            <a:r>
              <a:rPr lang="en-GB" dirty="0"/>
              <a:t>(x)</a:t>
            </a:r>
          </a:p>
        </p:txBody>
      </p:sp>
      <p:sp>
        <p:nvSpPr>
          <p:cNvPr id="30" name="TextBox 29">
            <a:extLst>
              <a:ext uri="{FF2B5EF4-FFF2-40B4-BE49-F238E27FC236}">
                <a16:creationId xmlns:a16="http://schemas.microsoft.com/office/drawing/2014/main" id="{7E9C8616-F55C-43A4-9D4B-6A754C8DEAF8}"/>
              </a:ext>
            </a:extLst>
          </p:cNvPr>
          <p:cNvSpPr txBox="1"/>
          <p:nvPr/>
        </p:nvSpPr>
        <p:spPr>
          <a:xfrm>
            <a:off x="7043383" y="4945007"/>
            <a:ext cx="609462" cy="369332"/>
          </a:xfrm>
          <a:prstGeom prst="rect">
            <a:avLst/>
          </a:prstGeom>
          <a:noFill/>
        </p:spPr>
        <p:txBody>
          <a:bodyPr wrap="none" rtlCol="0">
            <a:spAutoFit/>
          </a:bodyPr>
          <a:lstStyle/>
          <a:p>
            <a:r>
              <a:rPr lang="en-GB" dirty="0"/>
              <a:t>S</a:t>
            </a:r>
            <a:r>
              <a:rPr lang="en-GB" baseline="-25000" dirty="0"/>
              <a:t>8</a:t>
            </a:r>
            <a:r>
              <a:rPr lang="en-GB" dirty="0"/>
              <a:t>(x)</a:t>
            </a:r>
          </a:p>
        </p:txBody>
      </p:sp>
      <p:sp>
        <p:nvSpPr>
          <p:cNvPr id="31" name="TextBox 30">
            <a:extLst>
              <a:ext uri="{FF2B5EF4-FFF2-40B4-BE49-F238E27FC236}">
                <a16:creationId xmlns:a16="http://schemas.microsoft.com/office/drawing/2014/main" id="{83E43C40-48BC-4B83-98B2-3C90805CA7C2}"/>
              </a:ext>
            </a:extLst>
          </p:cNvPr>
          <p:cNvSpPr txBox="1"/>
          <p:nvPr/>
        </p:nvSpPr>
        <p:spPr>
          <a:xfrm>
            <a:off x="7043383" y="5394880"/>
            <a:ext cx="609462" cy="369332"/>
          </a:xfrm>
          <a:prstGeom prst="rect">
            <a:avLst/>
          </a:prstGeom>
          <a:noFill/>
        </p:spPr>
        <p:txBody>
          <a:bodyPr wrap="none" rtlCol="0">
            <a:spAutoFit/>
          </a:bodyPr>
          <a:lstStyle/>
          <a:p>
            <a:r>
              <a:rPr lang="en-GB" dirty="0"/>
              <a:t>S</a:t>
            </a:r>
            <a:r>
              <a:rPr lang="en-GB" baseline="-25000" dirty="0"/>
              <a:t>9</a:t>
            </a:r>
            <a:r>
              <a:rPr lang="en-GB" dirty="0"/>
              <a:t>(x)</a:t>
            </a:r>
          </a:p>
        </p:txBody>
      </p:sp>
      <p:sp>
        <p:nvSpPr>
          <p:cNvPr id="32" name="TextBox 31">
            <a:extLst>
              <a:ext uri="{FF2B5EF4-FFF2-40B4-BE49-F238E27FC236}">
                <a16:creationId xmlns:a16="http://schemas.microsoft.com/office/drawing/2014/main" id="{AEE83390-83B1-45CF-ABE1-C93C36AAFC8D}"/>
              </a:ext>
            </a:extLst>
          </p:cNvPr>
          <p:cNvSpPr txBox="1"/>
          <p:nvPr/>
        </p:nvSpPr>
        <p:spPr>
          <a:xfrm>
            <a:off x="7043383" y="1534969"/>
            <a:ext cx="609462" cy="369332"/>
          </a:xfrm>
          <a:prstGeom prst="rect">
            <a:avLst/>
          </a:prstGeom>
          <a:noFill/>
        </p:spPr>
        <p:txBody>
          <a:bodyPr wrap="none" rtlCol="0">
            <a:spAutoFit/>
          </a:bodyPr>
          <a:lstStyle/>
          <a:p>
            <a:r>
              <a:rPr lang="en-GB" dirty="0"/>
              <a:t>S</a:t>
            </a:r>
            <a:r>
              <a:rPr lang="en-GB" baseline="-25000" dirty="0"/>
              <a:t>0</a:t>
            </a:r>
            <a:r>
              <a:rPr lang="en-GB" dirty="0"/>
              <a:t>(x)</a:t>
            </a:r>
          </a:p>
        </p:txBody>
      </p:sp>
      <p:sp>
        <p:nvSpPr>
          <p:cNvPr id="33" name="TextBox 32">
            <a:extLst>
              <a:ext uri="{FF2B5EF4-FFF2-40B4-BE49-F238E27FC236}">
                <a16:creationId xmlns:a16="http://schemas.microsoft.com/office/drawing/2014/main" id="{8A956DFA-C397-4FE4-A194-6ABD3C7FB11C}"/>
              </a:ext>
            </a:extLst>
          </p:cNvPr>
          <p:cNvSpPr txBox="1"/>
          <p:nvPr/>
        </p:nvSpPr>
        <p:spPr>
          <a:xfrm>
            <a:off x="7043383" y="1984842"/>
            <a:ext cx="609462" cy="369332"/>
          </a:xfrm>
          <a:prstGeom prst="rect">
            <a:avLst/>
          </a:prstGeom>
          <a:noFill/>
        </p:spPr>
        <p:txBody>
          <a:bodyPr wrap="none" rtlCol="0">
            <a:spAutoFit/>
          </a:bodyPr>
          <a:lstStyle/>
          <a:p>
            <a:r>
              <a:rPr lang="en-GB" dirty="0"/>
              <a:t>S</a:t>
            </a:r>
            <a:r>
              <a:rPr lang="en-GB" baseline="-25000" dirty="0"/>
              <a:t>1</a:t>
            </a:r>
            <a:r>
              <a:rPr lang="en-GB" dirty="0"/>
              <a:t>(x)</a:t>
            </a:r>
          </a:p>
        </p:txBody>
      </p:sp>
      <p:cxnSp>
        <p:nvCxnSpPr>
          <p:cNvPr id="39" name="Straight Arrow Connector 38">
            <a:extLst>
              <a:ext uri="{FF2B5EF4-FFF2-40B4-BE49-F238E27FC236}">
                <a16:creationId xmlns:a16="http://schemas.microsoft.com/office/drawing/2014/main" id="{B2C5F011-DE8C-4595-BB7A-4B42F4A52709}"/>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FBB58A-AC46-4C5E-BFBA-523A620E1B08}"/>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FB4129-8FC0-4875-AE1C-F7B491D836FC}"/>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6B385E-CAC3-4EA5-88AC-FEB897E52887}"/>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5B83B91-978F-463A-A4E4-83973879ADDD}"/>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6B6A98-4911-4927-99D8-8D3F6D539236}"/>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20FDE4-C3C3-40FA-83C3-1EC2C7B984FC}"/>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E410CF62-F1AE-472F-A383-978ED309EBDA}"/>
              </a:ext>
            </a:extLst>
          </p:cNvPr>
          <p:cNvCxnSpPr>
            <a:endCxn id="31"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6F4EBD78-1209-4B6E-A632-A720EEB5F9E3}"/>
              </a:ext>
            </a:extLst>
          </p:cNvPr>
          <p:cNvCxnSpPr>
            <a:endCxn id="31"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10669587-CEA5-4605-AEB0-93BCCFCFAEFF}"/>
              </a:ext>
            </a:extLst>
          </p:cNvPr>
          <p:cNvCxnSpPr>
            <a:endCxn id="31"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076B5CDA-FFEA-45E4-96EB-EDA4B972D9E6}"/>
              </a:ext>
            </a:extLst>
          </p:cNvPr>
          <p:cNvCxnSpPr>
            <a:endCxn id="31"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0872BAE-5042-4E8E-9D7A-07C56D5F7ACB}"/>
              </a:ext>
            </a:extLst>
          </p:cNvPr>
          <p:cNvCxnSpPr>
            <a:cxnSpLocks/>
          </p:cNvCxnSpPr>
          <p:nvPr/>
        </p:nvCxnSpPr>
        <p:spPr>
          <a:xfrm flipV="1">
            <a:off x="7720623" y="1719635"/>
            <a:ext cx="1004247" cy="1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686B8D3-F775-4AC2-A192-8D2DB36DAC57}"/>
              </a:ext>
            </a:extLst>
          </p:cNvPr>
          <p:cNvSpPr txBox="1"/>
          <p:nvPr/>
        </p:nvSpPr>
        <p:spPr>
          <a:xfrm>
            <a:off x="8468235" y="5933287"/>
            <a:ext cx="974947" cy="369332"/>
          </a:xfrm>
          <a:prstGeom prst="rect">
            <a:avLst/>
          </a:prstGeom>
          <a:noFill/>
        </p:spPr>
        <p:txBody>
          <a:bodyPr wrap="none" rtlCol="0">
            <a:spAutoFit/>
          </a:bodyPr>
          <a:lstStyle/>
          <a:p>
            <a:r>
              <a:rPr lang="en-GB" dirty="0"/>
              <a:t>OUTPUT</a:t>
            </a:r>
          </a:p>
        </p:txBody>
      </p:sp>
      <p:sp>
        <p:nvSpPr>
          <p:cNvPr id="2066" name="TextBox 2065">
            <a:extLst>
              <a:ext uri="{FF2B5EF4-FFF2-40B4-BE49-F238E27FC236}">
                <a16:creationId xmlns:a16="http://schemas.microsoft.com/office/drawing/2014/main" id="{83113E9F-0E84-4A1D-838A-BE1712D726BF}"/>
              </a:ext>
            </a:extLst>
          </p:cNvPr>
          <p:cNvSpPr txBox="1"/>
          <p:nvPr/>
        </p:nvSpPr>
        <p:spPr>
          <a:xfrm>
            <a:off x="8717095" y="1547404"/>
            <a:ext cx="652743" cy="338554"/>
          </a:xfrm>
          <a:prstGeom prst="rect">
            <a:avLst/>
          </a:prstGeom>
          <a:noFill/>
        </p:spPr>
        <p:txBody>
          <a:bodyPr wrap="none" rtlCol="0">
            <a:spAutoFit/>
          </a:bodyPr>
          <a:lstStyle/>
          <a:p>
            <a:r>
              <a:rPr lang="en-GB" sz="1600" dirty="0"/>
              <a:t>0.025</a:t>
            </a:r>
          </a:p>
        </p:txBody>
      </p:sp>
      <p:cxnSp>
        <p:nvCxnSpPr>
          <p:cNvPr id="75" name="Straight Arrow Connector 74">
            <a:extLst>
              <a:ext uri="{FF2B5EF4-FFF2-40B4-BE49-F238E27FC236}">
                <a16:creationId xmlns:a16="http://schemas.microsoft.com/office/drawing/2014/main" id="{5DBDC9B2-1D1B-47AA-8914-93BA8C9367E5}"/>
              </a:ext>
            </a:extLst>
          </p:cNvPr>
          <p:cNvCxnSpPr>
            <a:cxnSpLocks/>
          </p:cNvCxnSpPr>
          <p:nvPr/>
        </p:nvCxnSpPr>
        <p:spPr>
          <a:xfrm flipV="1">
            <a:off x="7720623" y="2166005"/>
            <a:ext cx="999331" cy="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D5B080-993B-4698-9020-6C90F5392354}"/>
              </a:ext>
            </a:extLst>
          </p:cNvPr>
          <p:cNvCxnSpPr>
            <a:cxnSpLocks/>
          </p:cNvCxnSpPr>
          <p:nvPr/>
        </p:nvCxnSpPr>
        <p:spPr>
          <a:xfrm flipV="1">
            <a:off x="7736092" y="2613885"/>
            <a:ext cx="940984" cy="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EF29EC-9877-44E9-BC14-78CD78331E00}"/>
              </a:ext>
            </a:extLst>
          </p:cNvPr>
          <p:cNvCxnSpPr>
            <a:cxnSpLocks/>
          </p:cNvCxnSpPr>
          <p:nvPr/>
        </p:nvCxnSpPr>
        <p:spPr>
          <a:xfrm flipV="1">
            <a:off x="7736092" y="2949420"/>
            <a:ext cx="972211" cy="1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BD97DDD2-2BC8-4D61-9FB6-99120AA785BD}"/>
              </a:ext>
            </a:extLst>
          </p:cNvPr>
          <p:cNvCxnSpPr>
            <a:cxnSpLocks/>
          </p:cNvCxnSpPr>
          <p:nvPr/>
        </p:nvCxnSpPr>
        <p:spPr>
          <a:xfrm flipV="1">
            <a:off x="7736092" y="3381606"/>
            <a:ext cx="982935" cy="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3E37111-D5AE-424C-AB85-D41EE2EAC4D2}"/>
              </a:ext>
            </a:extLst>
          </p:cNvPr>
          <p:cNvCxnSpPr>
            <a:cxnSpLocks/>
          </p:cNvCxnSpPr>
          <p:nvPr/>
        </p:nvCxnSpPr>
        <p:spPr>
          <a:xfrm>
            <a:off x="7736092" y="3843215"/>
            <a:ext cx="98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7E3CEA-D149-457B-9197-A58B2F544E4A}"/>
              </a:ext>
            </a:extLst>
          </p:cNvPr>
          <p:cNvCxnSpPr>
            <a:cxnSpLocks/>
          </p:cNvCxnSpPr>
          <p:nvPr/>
        </p:nvCxnSpPr>
        <p:spPr>
          <a:xfrm flipV="1">
            <a:off x="7736092" y="4308417"/>
            <a:ext cx="953291" cy="1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B77236-8BC9-404D-9C8F-A66C758C9D55}"/>
              </a:ext>
            </a:extLst>
          </p:cNvPr>
          <p:cNvCxnSpPr>
            <a:cxnSpLocks/>
          </p:cNvCxnSpPr>
          <p:nvPr/>
        </p:nvCxnSpPr>
        <p:spPr>
          <a:xfrm flipV="1">
            <a:off x="7736092" y="4744516"/>
            <a:ext cx="980809" cy="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C972CBF-18AF-44F3-98B0-838D0C8E95B6}"/>
              </a:ext>
            </a:extLst>
          </p:cNvPr>
          <p:cNvCxnSpPr>
            <a:cxnSpLocks/>
          </p:cNvCxnSpPr>
          <p:nvPr/>
        </p:nvCxnSpPr>
        <p:spPr>
          <a:xfrm flipV="1">
            <a:off x="7720623" y="5164256"/>
            <a:ext cx="98518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F58FF68-4CBE-489A-BC51-6CA216B0F70A}"/>
              </a:ext>
            </a:extLst>
          </p:cNvPr>
          <p:cNvCxnSpPr>
            <a:cxnSpLocks/>
          </p:cNvCxnSpPr>
          <p:nvPr/>
        </p:nvCxnSpPr>
        <p:spPr>
          <a:xfrm flipV="1">
            <a:off x="7720623" y="5592814"/>
            <a:ext cx="979338"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EC5EA7B-F5D5-4D19-BF6C-32C02095AD7B}"/>
              </a:ext>
            </a:extLst>
          </p:cNvPr>
          <p:cNvSpPr txBox="1"/>
          <p:nvPr/>
        </p:nvSpPr>
        <p:spPr>
          <a:xfrm>
            <a:off x="8720258" y="3683244"/>
            <a:ext cx="519694" cy="338554"/>
          </a:xfrm>
          <a:prstGeom prst="rect">
            <a:avLst/>
          </a:prstGeom>
          <a:noFill/>
        </p:spPr>
        <p:txBody>
          <a:bodyPr wrap="none" rtlCol="0">
            <a:spAutoFit/>
          </a:bodyPr>
          <a:lstStyle/>
          <a:p>
            <a:r>
              <a:rPr lang="en-GB" sz="1600" dirty="0">
                <a:solidFill>
                  <a:srgbClr val="FF0000"/>
                </a:solidFill>
              </a:rPr>
              <a:t>0.5</a:t>
            </a:r>
          </a:p>
        </p:txBody>
      </p:sp>
      <p:sp>
        <p:nvSpPr>
          <p:cNvPr id="74" name="TextBox 73">
            <a:extLst>
              <a:ext uri="{FF2B5EF4-FFF2-40B4-BE49-F238E27FC236}">
                <a16:creationId xmlns:a16="http://schemas.microsoft.com/office/drawing/2014/main" id="{415EBF8F-94F4-4FEE-91A2-8C3C9F4675A8}"/>
              </a:ext>
            </a:extLst>
          </p:cNvPr>
          <p:cNvSpPr txBox="1"/>
          <p:nvPr/>
        </p:nvSpPr>
        <p:spPr>
          <a:xfrm>
            <a:off x="8738736" y="4185021"/>
            <a:ext cx="444352" cy="338554"/>
          </a:xfrm>
          <a:prstGeom prst="rect">
            <a:avLst/>
          </a:prstGeom>
          <a:noFill/>
        </p:spPr>
        <p:txBody>
          <a:bodyPr wrap="none" rtlCol="0">
            <a:spAutoFit/>
          </a:bodyPr>
          <a:lstStyle/>
          <a:p>
            <a:r>
              <a:rPr lang="en-GB" sz="1600" dirty="0"/>
              <a:t>0.2</a:t>
            </a:r>
          </a:p>
        </p:txBody>
      </p:sp>
      <p:sp>
        <p:nvSpPr>
          <p:cNvPr id="76" name="TextBox 75">
            <a:extLst>
              <a:ext uri="{FF2B5EF4-FFF2-40B4-BE49-F238E27FC236}">
                <a16:creationId xmlns:a16="http://schemas.microsoft.com/office/drawing/2014/main" id="{89A38EBF-5CBE-4E34-8C28-3607D271B8D4}"/>
              </a:ext>
            </a:extLst>
          </p:cNvPr>
          <p:cNvSpPr txBox="1"/>
          <p:nvPr/>
        </p:nvSpPr>
        <p:spPr>
          <a:xfrm>
            <a:off x="8717095" y="2027356"/>
            <a:ext cx="652743" cy="338554"/>
          </a:xfrm>
          <a:prstGeom prst="rect">
            <a:avLst/>
          </a:prstGeom>
          <a:noFill/>
        </p:spPr>
        <p:txBody>
          <a:bodyPr wrap="none" rtlCol="0">
            <a:spAutoFit/>
          </a:bodyPr>
          <a:lstStyle/>
          <a:p>
            <a:r>
              <a:rPr lang="en-GB" sz="1600" dirty="0"/>
              <a:t>0.025</a:t>
            </a:r>
          </a:p>
        </p:txBody>
      </p:sp>
      <p:sp>
        <p:nvSpPr>
          <p:cNvPr id="78" name="TextBox 77">
            <a:extLst>
              <a:ext uri="{FF2B5EF4-FFF2-40B4-BE49-F238E27FC236}">
                <a16:creationId xmlns:a16="http://schemas.microsoft.com/office/drawing/2014/main" id="{C5D5FAEA-AA8E-46B8-88AD-3084B14E737B}"/>
              </a:ext>
            </a:extLst>
          </p:cNvPr>
          <p:cNvSpPr txBox="1"/>
          <p:nvPr/>
        </p:nvSpPr>
        <p:spPr>
          <a:xfrm>
            <a:off x="8698538" y="2455345"/>
            <a:ext cx="652743" cy="338554"/>
          </a:xfrm>
          <a:prstGeom prst="rect">
            <a:avLst/>
          </a:prstGeom>
          <a:noFill/>
        </p:spPr>
        <p:txBody>
          <a:bodyPr wrap="none" rtlCol="0">
            <a:spAutoFit/>
          </a:bodyPr>
          <a:lstStyle/>
          <a:p>
            <a:r>
              <a:rPr lang="en-GB" sz="1600" dirty="0"/>
              <a:t>0.025</a:t>
            </a:r>
          </a:p>
        </p:txBody>
      </p:sp>
      <p:sp>
        <p:nvSpPr>
          <p:cNvPr id="80" name="TextBox 79">
            <a:extLst>
              <a:ext uri="{FF2B5EF4-FFF2-40B4-BE49-F238E27FC236}">
                <a16:creationId xmlns:a16="http://schemas.microsoft.com/office/drawing/2014/main" id="{7E00DB87-5EC5-4BB7-9581-BFDC4D4FF8B3}"/>
              </a:ext>
            </a:extLst>
          </p:cNvPr>
          <p:cNvSpPr txBox="1"/>
          <p:nvPr/>
        </p:nvSpPr>
        <p:spPr>
          <a:xfrm>
            <a:off x="8714146" y="5046545"/>
            <a:ext cx="444352" cy="338554"/>
          </a:xfrm>
          <a:prstGeom prst="rect">
            <a:avLst/>
          </a:prstGeom>
          <a:noFill/>
        </p:spPr>
        <p:txBody>
          <a:bodyPr wrap="none" rtlCol="0">
            <a:spAutoFit/>
          </a:bodyPr>
          <a:lstStyle/>
          <a:p>
            <a:r>
              <a:rPr lang="en-GB" sz="1600" dirty="0"/>
              <a:t>0.1</a:t>
            </a:r>
          </a:p>
        </p:txBody>
      </p:sp>
      <p:sp>
        <p:nvSpPr>
          <p:cNvPr id="96" name="TextBox 95">
            <a:extLst>
              <a:ext uri="{FF2B5EF4-FFF2-40B4-BE49-F238E27FC236}">
                <a16:creationId xmlns:a16="http://schemas.microsoft.com/office/drawing/2014/main" id="{88DAF5DF-A345-4DAA-9A81-8141468B1D52}"/>
              </a:ext>
            </a:extLst>
          </p:cNvPr>
          <p:cNvSpPr txBox="1"/>
          <p:nvPr/>
        </p:nvSpPr>
        <p:spPr>
          <a:xfrm>
            <a:off x="8714146" y="2807327"/>
            <a:ext cx="652743" cy="338554"/>
          </a:xfrm>
          <a:prstGeom prst="rect">
            <a:avLst/>
          </a:prstGeom>
          <a:noFill/>
        </p:spPr>
        <p:txBody>
          <a:bodyPr wrap="none" rtlCol="0">
            <a:spAutoFit/>
          </a:bodyPr>
          <a:lstStyle/>
          <a:p>
            <a:r>
              <a:rPr lang="en-GB" sz="1600" dirty="0"/>
              <a:t>0.025</a:t>
            </a:r>
          </a:p>
        </p:txBody>
      </p:sp>
      <p:sp>
        <p:nvSpPr>
          <p:cNvPr id="97" name="TextBox 96">
            <a:extLst>
              <a:ext uri="{FF2B5EF4-FFF2-40B4-BE49-F238E27FC236}">
                <a16:creationId xmlns:a16="http://schemas.microsoft.com/office/drawing/2014/main" id="{AC2E9DF7-92E6-4303-890C-DC1975BCC55D}"/>
              </a:ext>
            </a:extLst>
          </p:cNvPr>
          <p:cNvSpPr txBox="1"/>
          <p:nvPr/>
        </p:nvSpPr>
        <p:spPr>
          <a:xfrm>
            <a:off x="8705666" y="3230748"/>
            <a:ext cx="652743" cy="338554"/>
          </a:xfrm>
          <a:prstGeom prst="rect">
            <a:avLst/>
          </a:prstGeom>
          <a:noFill/>
        </p:spPr>
        <p:txBody>
          <a:bodyPr wrap="none" rtlCol="0">
            <a:spAutoFit/>
          </a:bodyPr>
          <a:lstStyle/>
          <a:p>
            <a:r>
              <a:rPr lang="en-GB" sz="1600" dirty="0"/>
              <a:t>0.025</a:t>
            </a:r>
          </a:p>
        </p:txBody>
      </p:sp>
      <p:sp>
        <p:nvSpPr>
          <p:cNvPr id="98" name="TextBox 97">
            <a:extLst>
              <a:ext uri="{FF2B5EF4-FFF2-40B4-BE49-F238E27FC236}">
                <a16:creationId xmlns:a16="http://schemas.microsoft.com/office/drawing/2014/main" id="{46902BE3-FC2E-4558-A17A-F33F9148ECF0}"/>
              </a:ext>
            </a:extLst>
          </p:cNvPr>
          <p:cNvSpPr txBox="1"/>
          <p:nvPr/>
        </p:nvSpPr>
        <p:spPr>
          <a:xfrm>
            <a:off x="8683351" y="4600805"/>
            <a:ext cx="652743" cy="338554"/>
          </a:xfrm>
          <a:prstGeom prst="rect">
            <a:avLst/>
          </a:prstGeom>
          <a:noFill/>
        </p:spPr>
        <p:txBody>
          <a:bodyPr wrap="none" rtlCol="0">
            <a:spAutoFit/>
          </a:bodyPr>
          <a:lstStyle/>
          <a:p>
            <a:r>
              <a:rPr lang="en-GB" sz="1600" dirty="0"/>
              <a:t>0.025</a:t>
            </a:r>
          </a:p>
        </p:txBody>
      </p:sp>
      <p:sp>
        <p:nvSpPr>
          <p:cNvPr id="99" name="TextBox 98">
            <a:extLst>
              <a:ext uri="{FF2B5EF4-FFF2-40B4-BE49-F238E27FC236}">
                <a16:creationId xmlns:a16="http://schemas.microsoft.com/office/drawing/2014/main" id="{6F83D10E-56EC-4DFB-BD67-8834E0364EBF}"/>
              </a:ext>
            </a:extLst>
          </p:cNvPr>
          <p:cNvSpPr txBox="1"/>
          <p:nvPr/>
        </p:nvSpPr>
        <p:spPr>
          <a:xfrm>
            <a:off x="8686394" y="5469966"/>
            <a:ext cx="548548" cy="338554"/>
          </a:xfrm>
          <a:prstGeom prst="rect">
            <a:avLst/>
          </a:prstGeom>
          <a:noFill/>
        </p:spPr>
        <p:txBody>
          <a:bodyPr wrap="none" rtlCol="0">
            <a:spAutoFit/>
          </a:bodyPr>
          <a:lstStyle/>
          <a:p>
            <a:r>
              <a:rPr lang="en-GB" sz="1600" dirty="0"/>
              <a:t>0.05</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a:off x="4336755" y="6315777"/>
            <a:ext cx="1680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7FA9C004-6DD4-4EA2-95A4-9D96BF3BC8F9}"/>
              </a:ext>
            </a:extLst>
          </p:cNvPr>
          <p:cNvSpPr/>
          <p:nvPr/>
        </p:nvSpPr>
        <p:spPr>
          <a:xfrm>
            <a:off x="7063788" y="1350236"/>
            <a:ext cx="772438"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E0F3C0CE-CED7-4884-86E5-D503A92B0F45}"/>
              </a:ext>
            </a:extLst>
          </p:cNvPr>
          <p:cNvSpPr txBox="1"/>
          <p:nvPr/>
        </p:nvSpPr>
        <p:spPr>
          <a:xfrm>
            <a:off x="9519475" y="1547404"/>
            <a:ext cx="2146529" cy="4247317"/>
          </a:xfrm>
          <a:prstGeom prst="rect">
            <a:avLst/>
          </a:prstGeom>
          <a:noFill/>
        </p:spPr>
        <p:txBody>
          <a:bodyPr wrap="square" rtlCol="0">
            <a:spAutoFit/>
          </a:bodyPr>
          <a:lstStyle/>
          <a:p>
            <a:r>
              <a:rPr lang="en-GB" dirty="0">
                <a:solidFill>
                  <a:schemeClr val="accent1"/>
                </a:solidFill>
              </a:rPr>
              <a:t>This single SoftMax function (consisting of 10 Step functions) gives 10 outputs that add up to 1.</a:t>
            </a:r>
          </a:p>
          <a:p>
            <a:endParaRPr lang="en-GB" dirty="0">
              <a:solidFill>
                <a:schemeClr val="accent1"/>
              </a:solidFill>
            </a:endParaRPr>
          </a:p>
          <a:p>
            <a:r>
              <a:rPr lang="en-GB" dirty="0">
                <a:solidFill>
                  <a:schemeClr val="accent1"/>
                </a:solidFill>
              </a:rPr>
              <a:t>Each output can be interpreted as a probability.</a:t>
            </a:r>
          </a:p>
          <a:p>
            <a:endParaRPr lang="en-GB" dirty="0">
              <a:solidFill>
                <a:schemeClr val="accent1"/>
              </a:solidFill>
            </a:endParaRPr>
          </a:p>
          <a:p>
            <a:r>
              <a:rPr lang="en-GB" dirty="0">
                <a:solidFill>
                  <a:schemeClr val="accent1"/>
                </a:solidFill>
              </a:rPr>
              <a:t>So in this example P(5) should be the highest output.</a:t>
            </a:r>
          </a:p>
        </p:txBody>
      </p:sp>
    </p:spTree>
    <p:extLst>
      <p:ext uri="{BB962C8B-B14F-4D97-AF65-F5344CB8AC3E}">
        <p14:creationId xmlns:p14="http://schemas.microsoft.com/office/powerpoint/2010/main" val="27370467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sp>
        <p:nvSpPr>
          <p:cNvPr id="91" name="TextBox 90">
            <a:extLst>
              <a:ext uri="{FF2B5EF4-FFF2-40B4-BE49-F238E27FC236}">
                <a16:creationId xmlns:a16="http://schemas.microsoft.com/office/drawing/2014/main" id="{3C4BBF6E-8886-4050-AAD7-FA5ADD7EF143}"/>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92" name="TextBox 91">
            <a:extLst>
              <a:ext uri="{FF2B5EF4-FFF2-40B4-BE49-F238E27FC236}">
                <a16:creationId xmlns:a16="http://schemas.microsoft.com/office/drawing/2014/main" id="{16772F5A-C781-4473-BDC5-F6551EA4595B}"/>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93" name="TextBox 92">
            <a:extLst>
              <a:ext uri="{FF2B5EF4-FFF2-40B4-BE49-F238E27FC236}">
                <a16:creationId xmlns:a16="http://schemas.microsoft.com/office/drawing/2014/main" id="{8D56CE6D-4D98-4FCA-8CBE-72C26859C016}"/>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94" name="TextBox 93">
            <a:extLst>
              <a:ext uri="{FF2B5EF4-FFF2-40B4-BE49-F238E27FC236}">
                <a16:creationId xmlns:a16="http://schemas.microsoft.com/office/drawing/2014/main" id="{73555005-1F52-48B4-BCAE-022FFF3E9C04}"/>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95" name="TextBox 94">
            <a:extLst>
              <a:ext uri="{FF2B5EF4-FFF2-40B4-BE49-F238E27FC236}">
                <a16:creationId xmlns:a16="http://schemas.microsoft.com/office/drawing/2014/main" id="{7CEEC9F2-2FD6-4441-9677-7B4C13DC9F3E}"/>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6" name="Arrow: Right 95">
            <a:extLst>
              <a:ext uri="{FF2B5EF4-FFF2-40B4-BE49-F238E27FC236}">
                <a16:creationId xmlns:a16="http://schemas.microsoft.com/office/drawing/2014/main" id="{21551BA7-0A83-43F9-9164-FC265463C732}"/>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7" name="Straight Arrow Connector 96">
            <a:extLst>
              <a:ext uri="{FF2B5EF4-FFF2-40B4-BE49-F238E27FC236}">
                <a16:creationId xmlns:a16="http://schemas.microsoft.com/office/drawing/2014/main" id="{DD25C906-A203-4CBE-A863-17E8BAFF6895}"/>
              </a:ext>
            </a:extLst>
          </p:cNvPr>
          <p:cNvCxnSpPr>
            <a:cxnSpLocks/>
            <a:endCxn id="110"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E2A7F4D-8849-4148-B506-9870E2DB8F1C}"/>
              </a:ext>
            </a:extLst>
          </p:cNvPr>
          <p:cNvCxnSpPr>
            <a:cxnSpLocks/>
            <a:endCxn id="110"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AD53655-962A-42BE-A013-B33A42CEFA86}"/>
              </a:ext>
            </a:extLst>
          </p:cNvPr>
          <p:cNvCxnSpPr>
            <a:cxnSpLocks/>
            <a:endCxn id="110"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F1284AD-337B-43BC-BA32-22EF91315152}"/>
              </a:ext>
            </a:extLst>
          </p:cNvPr>
          <p:cNvCxnSpPr>
            <a:cxnSpLocks/>
            <a:endCxn id="110"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FBF2CCA-B203-474B-A58E-A0558E2AD0D6}"/>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58DCECA0-DFD9-4FC1-991F-8F98DA44132C}"/>
              </a:ext>
            </a:extLst>
          </p:cNvPr>
          <p:cNvSpPr txBox="1"/>
          <p:nvPr/>
        </p:nvSpPr>
        <p:spPr>
          <a:xfrm>
            <a:off x="7066710" y="2426096"/>
            <a:ext cx="609462" cy="369332"/>
          </a:xfrm>
          <a:prstGeom prst="rect">
            <a:avLst/>
          </a:prstGeom>
          <a:noFill/>
        </p:spPr>
        <p:txBody>
          <a:bodyPr wrap="none" rtlCol="0">
            <a:spAutoFit/>
          </a:bodyPr>
          <a:lstStyle/>
          <a:p>
            <a:r>
              <a:rPr lang="en-GB" dirty="0"/>
              <a:t>S</a:t>
            </a:r>
            <a:r>
              <a:rPr lang="en-GB" baseline="-25000" dirty="0"/>
              <a:t>2</a:t>
            </a:r>
            <a:r>
              <a:rPr lang="en-GB" dirty="0"/>
              <a:t>(x)</a:t>
            </a:r>
          </a:p>
        </p:txBody>
      </p:sp>
      <p:sp>
        <p:nvSpPr>
          <p:cNvPr id="103" name="TextBox 102">
            <a:extLst>
              <a:ext uri="{FF2B5EF4-FFF2-40B4-BE49-F238E27FC236}">
                <a16:creationId xmlns:a16="http://schemas.microsoft.com/office/drawing/2014/main" id="{A5084B2F-9EE7-4098-8ACC-5A7A42B3B140}"/>
              </a:ext>
            </a:extLst>
          </p:cNvPr>
          <p:cNvSpPr txBox="1"/>
          <p:nvPr/>
        </p:nvSpPr>
        <p:spPr>
          <a:xfrm>
            <a:off x="7049226" y="2793899"/>
            <a:ext cx="609462" cy="369332"/>
          </a:xfrm>
          <a:prstGeom prst="rect">
            <a:avLst/>
          </a:prstGeom>
          <a:noFill/>
        </p:spPr>
        <p:txBody>
          <a:bodyPr wrap="none" rtlCol="0">
            <a:spAutoFit/>
          </a:bodyPr>
          <a:lstStyle/>
          <a:p>
            <a:r>
              <a:rPr lang="en-GB" dirty="0"/>
              <a:t>S</a:t>
            </a:r>
            <a:r>
              <a:rPr lang="en-GB" baseline="-25000" dirty="0"/>
              <a:t>3</a:t>
            </a:r>
            <a:r>
              <a:rPr lang="en-GB" dirty="0"/>
              <a:t>(x)</a:t>
            </a:r>
          </a:p>
        </p:txBody>
      </p:sp>
      <p:sp>
        <p:nvSpPr>
          <p:cNvPr id="104" name="TextBox 103">
            <a:extLst>
              <a:ext uri="{FF2B5EF4-FFF2-40B4-BE49-F238E27FC236}">
                <a16:creationId xmlns:a16="http://schemas.microsoft.com/office/drawing/2014/main" id="{3DB58AA7-A566-490A-86BD-09E4B0A54D9D}"/>
              </a:ext>
            </a:extLst>
          </p:cNvPr>
          <p:cNvSpPr txBox="1"/>
          <p:nvPr/>
        </p:nvSpPr>
        <p:spPr>
          <a:xfrm>
            <a:off x="7049226" y="3195408"/>
            <a:ext cx="609462" cy="369332"/>
          </a:xfrm>
          <a:prstGeom prst="rect">
            <a:avLst/>
          </a:prstGeom>
          <a:noFill/>
        </p:spPr>
        <p:txBody>
          <a:bodyPr wrap="none" rtlCol="0">
            <a:spAutoFit/>
          </a:bodyPr>
          <a:lstStyle/>
          <a:p>
            <a:r>
              <a:rPr lang="en-GB" dirty="0"/>
              <a:t>S</a:t>
            </a:r>
            <a:r>
              <a:rPr lang="en-GB" baseline="-25000" dirty="0"/>
              <a:t>4</a:t>
            </a:r>
            <a:r>
              <a:rPr lang="en-GB" dirty="0"/>
              <a:t>(x)</a:t>
            </a:r>
          </a:p>
        </p:txBody>
      </p:sp>
      <p:sp>
        <p:nvSpPr>
          <p:cNvPr id="105" name="TextBox 104">
            <a:extLst>
              <a:ext uri="{FF2B5EF4-FFF2-40B4-BE49-F238E27FC236}">
                <a16:creationId xmlns:a16="http://schemas.microsoft.com/office/drawing/2014/main" id="{4960F45D-253D-4C4A-A138-DBB09BC63E81}"/>
              </a:ext>
            </a:extLst>
          </p:cNvPr>
          <p:cNvSpPr txBox="1"/>
          <p:nvPr/>
        </p:nvSpPr>
        <p:spPr>
          <a:xfrm>
            <a:off x="7049226" y="3645281"/>
            <a:ext cx="609462" cy="369332"/>
          </a:xfrm>
          <a:prstGeom prst="rect">
            <a:avLst/>
          </a:prstGeom>
          <a:noFill/>
        </p:spPr>
        <p:txBody>
          <a:bodyPr wrap="none" rtlCol="0">
            <a:spAutoFit/>
          </a:bodyPr>
          <a:lstStyle/>
          <a:p>
            <a:r>
              <a:rPr lang="en-GB" dirty="0"/>
              <a:t>S</a:t>
            </a:r>
            <a:r>
              <a:rPr lang="en-GB" baseline="-25000" dirty="0"/>
              <a:t>5</a:t>
            </a:r>
            <a:r>
              <a:rPr lang="en-GB" dirty="0"/>
              <a:t>(x)</a:t>
            </a:r>
          </a:p>
        </p:txBody>
      </p:sp>
      <p:sp>
        <p:nvSpPr>
          <p:cNvPr id="106" name="TextBox 105">
            <a:extLst>
              <a:ext uri="{FF2B5EF4-FFF2-40B4-BE49-F238E27FC236}">
                <a16:creationId xmlns:a16="http://schemas.microsoft.com/office/drawing/2014/main" id="{85AFD22B-B258-48B5-A22A-21A7E95557BE}"/>
              </a:ext>
            </a:extLst>
          </p:cNvPr>
          <p:cNvSpPr txBox="1"/>
          <p:nvPr/>
        </p:nvSpPr>
        <p:spPr>
          <a:xfrm>
            <a:off x="7043383" y="4093625"/>
            <a:ext cx="609462" cy="369332"/>
          </a:xfrm>
          <a:prstGeom prst="rect">
            <a:avLst/>
          </a:prstGeom>
          <a:noFill/>
        </p:spPr>
        <p:txBody>
          <a:bodyPr wrap="none" rtlCol="0">
            <a:spAutoFit/>
          </a:bodyPr>
          <a:lstStyle/>
          <a:p>
            <a:r>
              <a:rPr lang="en-GB" dirty="0"/>
              <a:t>S</a:t>
            </a:r>
            <a:r>
              <a:rPr lang="en-GB" baseline="-25000" dirty="0"/>
              <a:t>6</a:t>
            </a:r>
            <a:r>
              <a:rPr lang="en-GB" dirty="0"/>
              <a:t>(x)</a:t>
            </a:r>
          </a:p>
        </p:txBody>
      </p:sp>
      <p:sp>
        <p:nvSpPr>
          <p:cNvPr id="107" name="TextBox 106">
            <a:extLst>
              <a:ext uri="{FF2B5EF4-FFF2-40B4-BE49-F238E27FC236}">
                <a16:creationId xmlns:a16="http://schemas.microsoft.com/office/drawing/2014/main" id="{467475AC-17D4-4380-A1D9-B538ED3BC459}"/>
              </a:ext>
            </a:extLst>
          </p:cNvPr>
          <p:cNvSpPr txBox="1"/>
          <p:nvPr/>
        </p:nvSpPr>
        <p:spPr>
          <a:xfrm>
            <a:off x="7043383" y="4543498"/>
            <a:ext cx="609462" cy="369332"/>
          </a:xfrm>
          <a:prstGeom prst="rect">
            <a:avLst/>
          </a:prstGeom>
          <a:noFill/>
        </p:spPr>
        <p:txBody>
          <a:bodyPr wrap="none" rtlCol="0">
            <a:spAutoFit/>
          </a:bodyPr>
          <a:lstStyle/>
          <a:p>
            <a:r>
              <a:rPr lang="en-GB" dirty="0"/>
              <a:t>S</a:t>
            </a:r>
            <a:r>
              <a:rPr lang="en-GB" baseline="-25000" dirty="0"/>
              <a:t>7</a:t>
            </a:r>
            <a:r>
              <a:rPr lang="en-GB" dirty="0"/>
              <a:t>(x)</a:t>
            </a:r>
          </a:p>
        </p:txBody>
      </p:sp>
      <p:sp>
        <p:nvSpPr>
          <p:cNvPr id="108" name="TextBox 107">
            <a:extLst>
              <a:ext uri="{FF2B5EF4-FFF2-40B4-BE49-F238E27FC236}">
                <a16:creationId xmlns:a16="http://schemas.microsoft.com/office/drawing/2014/main" id="{2053A7DC-C510-435C-AD4E-017F45AE0FDE}"/>
              </a:ext>
            </a:extLst>
          </p:cNvPr>
          <p:cNvSpPr txBox="1"/>
          <p:nvPr/>
        </p:nvSpPr>
        <p:spPr>
          <a:xfrm>
            <a:off x="7043383" y="4945007"/>
            <a:ext cx="609462" cy="369332"/>
          </a:xfrm>
          <a:prstGeom prst="rect">
            <a:avLst/>
          </a:prstGeom>
          <a:noFill/>
        </p:spPr>
        <p:txBody>
          <a:bodyPr wrap="none" rtlCol="0">
            <a:spAutoFit/>
          </a:bodyPr>
          <a:lstStyle/>
          <a:p>
            <a:r>
              <a:rPr lang="en-GB" dirty="0"/>
              <a:t>S</a:t>
            </a:r>
            <a:r>
              <a:rPr lang="en-GB" baseline="-25000" dirty="0"/>
              <a:t>8</a:t>
            </a:r>
            <a:r>
              <a:rPr lang="en-GB" dirty="0"/>
              <a:t>(x)</a:t>
            </a:r>
          </a:p>
        </p:txBody>
      </p:sp>
      <p:sp>
        <p:nvSpPr>
          <p:cNvPr id="109" name="TextBox 108">
            <a:extLst>
              <a:ext uri="{FF2B5EF4-FFF2-40B4-BE49-F238E27FC236}">
                <a16:creationId xmlns:a16="http://schemas.microsoft.com/office/drawing/2014/main" id="{441A5CD3-79EC-416D-9864-F86B464F56C8}"/>
              </a:ext>
            </a:extLst>
          </p:cNvPr>
          <p:cNvSpPr txBox="1"/>
          <p:nvPr/>
        </p:nvSpPr>
        <p:spPr>
          <a:xfrm>
            <a:off x="7043383" y="5394880"/>
            <a:ext cx="609462" cy="369332"/>
          </a:xfrm>
          <a:prstGeom prst="rect">
            <a:avLst/>
          </a:prstGeom>
          <a:noFill/>
        </p:spPr>
        <p:txBody>
          <a:bodyPr wrap="none" rtlCol="0">
            <a:spAutoFit/>
          </a:bodyPr>
          <a:lstStyle/>
          <a:p>
            <a:r>
              <a:rPr lang="en-GB" dirty="0"/>
              <a:t>S</a:t>
            </a:r>
            <a:r>
              <a:rPr lang="en-GB" baseline="-25000" dirty="0"/>
              <a:t>9</a:t>
            </a:r>
            <a:r>
              <a:rPr lang="en-GB" dirty="0"/>
              <a:t>(x)</a:t>
            </a:r>
          </a:p>
        </p:txBody>
      </p:sp>
      <p:sp>
        <p:nvSpPr>
          <p:cNvPr id="110" name="TextBox 109">
            <a:extLst>
              <a:ext uri="{FF2B5EF4-FFF2-40B4-BE49-F238E27FC236}">
                <a16:creationId xmlns:a16="http://schemas.microsoft.com/office/drawing/2014/main" id="{048F1C14-C6B3-41DE-987F-105CC5DA3790}"/>
              </a:ext>
            </a:extLst>
          </p:cNvPr>
          <p:cNvSpPr txBox="1"/>
          <p:nvPr/>
        </p:nvSpPr>
        <p:spPr>
          <a:xfrm>
            <a:off x="7043383" y="1534969"/>
            <a:ext cx="609462" cy="369332"/>
          </a:xfrm>
          <a:prstGeom prst="rect">
            <a:avLst/>
          </a:prstGeom>
          <a:noFill/>
        </p:spPr>
        <p:txBody>
          <a:bodyPr wrap="none" rtlCol="0">
            <a:spAutoFit/>
          </a:bodyPr>
          <a:lstStyle/>
          <a:p>
            <a:r>
              <a:rPr lang="en-GB" dirty="0"/>
              <a:t>S</a:t>
            </a:r>
            <a:r>
              <a:rPr lang="en-GB" baseline="-25000" dirty="0"/>
              <a:t>0</a:t>
            </a:r>
            <a:r>
              <a:rPr lang="en-GB" dirty="0"/>
              <a:t>(x)</a:t>
            </a:r>
          </a:p>
        </p:txBody>
      </p:sp>
      <p:sp>
        <p:nvSpPr>
          <p:cNvPr id="111" name="TextBox 110">
            <a:extLst>
              <a:ext uri="{FF2B5EF4-FFF2-40B4-BE49-F238E27FC236}">
                <a16:creationId xmlns:a16="http://schemas.microsoft.com/office/drawing/2014/main" id="{B4423195-2A8C-4C15-ACE9-F947238A70A1}"/>
              </a:ext>
            </a:extLst>
          </p:cNvPr>
          <p:cNvSpPr txBox="1"/>
          <p:nvPr/>
        </p:nvSpPr>
        <p:spPr>
          <a:xfrm>
            <a:off x="7043383" y="1984842"/>
            <a:ext cx="609462" cy="369332"/>
          </a:xfrm>
          <a:prstGeom prst="rect">
            <a:avLst/>
          </a:prstGeom>
          <a:noFill/>
        </p:spPr>
        <p:txBody>
          <a:bodyPr wrap="none" rtlCol="0">
            <a:spAutoFit/>
          </a:bodyPr>
          <a:lstStyle/>
          <a:p>
            <a:r>
              <a:rPr lang="en-GB" dirty="0"/>
              <a:t>S</a:t>
            </a:r>
            <a:r>
              <a:rPr lang="en-GB" baseline="-25000" dirty="0"/>
              <a:t>1</a:t>
            </a:r>
            <a:r>
              <a:rPr lang="en-GB" dirty="0"/>
              <a:t>(x)</a:t>
            </a:r>
          </a:p>
        </p:txBody>
      </p:sp>
      <p:cxnSp>
        <p:nvCxnSpPr>
          <p:cNvPr id="112" name="Straight Arrow Connector 111">
            <a:extLst>
              <a:ext uri="{FF2B5EF4-FFF2-40B4-BE49-F238E27FC236}">
                <a16:creationId xmlns:a16="http://schemas.microsoft.com/office/drawing/2014/main" id="{E3ED312C-B956-435B-83D9-A2CEAAED5F3E}"/>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82683B4-4475-4392-80A9-A8C08E58E106}"/>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391E934-1F6B-471E-827F-EC89A9DD7C49}"/>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22632A1-D14E-402E-8260-BE6E7B50337D}"/>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4A26054-34AB-4390-A840-47DD3239AEE2}"/>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CC71C9A-0EBD-4921-94A7-A51FC19AFE71}"/>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7A77C06-8D06-4E06-A36E-F7B1159AF012}"/>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6DD4FB5-0D72-4E83-91B2-097A43ECB535}"/>
              </a:ext>
            </a:extLst>
          </p:cNvPr>
          <p:cNvCxnSpPr>
            <a:endCxn id="109"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61C9238-52D3-4477-B5A3-8C9C28C38116}"/>
              </a:ext>
            </a:extLst>
          </p:cNvPr>
          <p:cNvCxnSpPr>
            <a:endCxn id="109"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C0EE996-DD64-41ED-87B6-B5250CE5E2F3}"/>
              </a:ext>
            </a:extLst>
          </p:cNvPr>
          <p:cNvCxnSpPr>
            <a:endCxn id="109"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576E9AFE-81F9-46CB-B4B7-81BA32FDBA40}"/>
              </a:ext>
            </a:extLst>
          </p:cNvPr>
          <p:cNvCxnSpPr>
            <a:endCxn id="109"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814A49FA-CBFA-46F2-B21B-52BAF80FE92F}"/>
              </a:ext>
            </a:extLst>
          </p:cNvPr>
          <p:cNvCxnSpPr>
            <a:cxnSpLocks/>
          </p:cNvCxnSpPr>
          <p:nvPr/>
        </p:nvCxnSpPr>
        <p:spPr>
          <a:xfrm flipV="1">
            <a:off x="7720623" y="1719635"/>
            <a:ext cx="1004247" cy="1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3AB267A-054B-4381-A655-2DC0C12843A2}"/>
              </a:ext>
            </a:extLst>
          </p:cNvPr>
          <p:cNvSpPr txBox="1"/>
          <p:nvPr/>
        </p:nvSpPr>
        <p:spPr>
          <a:xfrm>
            <a:off x="8717095" y="1547404"/>
            <a:ext cx="652743" cy="338554"/>
          </a:xfrm>
          <a:prstGeom prst="rect">
            <a:avLst/>
          </a:prstGeom>
          <a:noFill/>
        </p:spPr>
        <p:txBody>
          <a:bodyPr wrap="none" rtlCol="0">
            <a:spAutoFit/>
          </a:bodyPr>
          <a:lstStyle/>
          <a:p>
            <a:r>
              <a:rPr lang="en-GB" sz="1600" dirty="0"/>
              <a:t>0.025</a:t>
            </a:r>
          </a:p>
        </p:txBody>
      </p:sp>
      <p:cxnSp>
        <p:nvCxnSpPr>
          <p:cNvPr id="125" name="Straight Arrow Connector 124">
            <a:extLst>
              <a:ext uri="{FF2B5EF4-FFF2-40B4-BE49-F238E27FC236}">
                <a16:creationId xmlns:a16="http://schemas.microsoft.com/office/drawing/2014/main" id="{ED59A2DB-E6EB-4CEC-A99D-E60386799DAF}"/>
              </a:ext>
            </a:extLst>
          </p:cNvPr>
          <p:cNvCxnSpPr>
            <a:cxnSpLocks/>
          </p:cNvCxnSpPr>
          <p:nvPr/>
        </p:nvCxnSpPr>
        <p:spPr>
          <a:xfrm flipV="1">
            <a:off x="7720623" y="2166005"/>
            <a:ext cx="999331" cy="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AAD37E07-93E3-46D1-8E6F-2FF1F8565144}"/>
              </a:ext>
            </a:extLst>
          </p:cNvPr>
          <p:cNvCxnSpPr>
            <a:cxnSpLocks/>
          </p:cNvCxnSpPr>
          <p:nvPr/>
        </p:nvCxnSpPr>
        <p:spPr>
          <a:xfrm flipV="1">
            <a:off x="7736092" y="2613885"/>
            <a:ext cx="940984" cy="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C14AE50-6008-4587-979A-550B02AEE319}"/>
              </a:ext>
            </a:extLst>
          </p:cNvPr>
          <p:cNvCxnSpPr>
            <a:cxnSpLocks/>
          </p:cNvCxnSpPr>
          <p:nvPr/>
        </p:nvCxnSpPr>
        <p:spPr>
          <a:xfrm flipV="1">
            <a:off x="7736092" y="2949420"/>
            <a:ext cx="972211" cy="1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F976B5C-ABB0-40CF-BE4A-A40262E511C4}"/>
              </a:ext>
            </a:extLst>
          </p:cNvPr>
          <p:cNvCxnSpPr>
            <a:cxnSpLocks/>
          </p:cNvCxnSpPr>
          <p:nvPr/>
        </p:nvCxnSpPr>
        <p:spPr>
          <a:xfrm flipV="1">
            <a:off x="7736092" y="3381606"/>
            <a:ext cx="982935" cy="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32A38A4B-FB07-4BEC-87DE-E52D72935043}"/>
              </a:ext>
            </a:extLst>
          </p:cNvPr>
          <p:cNvCxnSpPr>
            <a:cxnSpLocks/>
          </p:cNvCxnSpPr>
          <p:nvPr/>
        </p:nvCxnSpPr>
        <p:spPr>
          <a:xfrm>
            <a:off x="7736092" y="3843215"/>
            <a:ext cx="98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808BBAC-9127-4949-8C82-28FB9D8178F9}"/>
              </a:ext>
            </a:extLst>
          </p:cNvPr>
          <p:cNvCxnSpPr>
            <a:cxnSpLocks/>
          </p:cNvCxnSpPr>
          <p:nvPr/>
        </p:nvCxnSpPr>
        <p:spPr>
          <a:xfrm flipV="1">
            <a:off x="7736092" y="4308417"/>
            <a:ext cx="953291" cy="1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4095D6B-0C88-49D0-A450-37EEB35CA635}"/>
              </a:ext>
            </a:extLst>
          </p:cNvPr>
          <p:cNvCxnSpPr>
            <a:cxnSpLocks/>
          </p:cNvCxnSpPr>
          <p:nvPr/>
        </p:nvCxnSpPr>
        <p:spPr>
          <a:xfrm flipV="1">
            <a:off x="7736092" y="4744516"/>
            <a:ext cx="980809" cy="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6FC8483-4722-4636-8019-CE51CC055F6D}"/>
              </a:ext>
            </a:extLst>
          </p:cNvPr>
          <p:cNvCxnSpPr>
            <a:cxnSpLocks/>
          </p:cNvCxnSpPr>
          <p:nvPr/>
        </p:nvCxnSpPr>
        <p:spPr>
          <a:xfrm flipV="1">
            <a:off x="7720623" y="5164256"/>
            <a:ext cx="98518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9860CA3-72F0-4B60-B985-9979556FF12C}"/>
              </a:ext>
            </a:extLst>
          </p:cNvPr>
          <p:cNvCxnSpPr>
            <a:cxnSpLocks/>
          </p:cNvCxnSpPr>
          <p:nvPr/>
        </p:nvCxnSpPr>
        <p:spPr>
          <a:xfrm flipV="1">
            <a:off x="7720623" y="5592814"/>
            <a:ext cx="979338"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6E4E0A4-4824-4809-96BE-2D1779BF06B5}"/>
              </a:ext>
            </a:extLst>
          </p:cNvPr>
          <p:cNvSpPr txBox="1"/>
          <p:nvPr/>
        </p:nvSpPr>
        <p:spPr>
          <a:xfrm>
            <a:off x="8720258" y="3683244"/>
            <a:ext cx="490840" cy="338554"/>
          </a:xfrm>
          <a:prstGeom prst="rect">
            <a:avLst/>
          </a:prstGeom>
          <a:noFill/>
        </p:spPr>
        <p:txBody>
          <a:bodyPr wrap="none" rtlCol="0">
            <a:spAutoFit/>
          </a:bodyPr>
          <a:lstStyle/>
          <a:p>
            <a:r>
              <a:rPr lang="en-GB" sz="1600" dirty="0">
                <a:solidFill>
                  <a:srgbClr val="FF0000"/>
                </a:solidFill>
              </a:rPr>
              <a:t>0. 5</a:t>
            </a:r>
          </a:p>
        </p:txBody>
      </p:sp>
      <p:sp>
        <p:nvSpPr>
          <p:cNvPr id="135" name="TextBox 134">
            <a:extLst>
              <a:ext uri="{FF2B5EF4-FFF2-40B4-BE49-F238E27FC236}">
                <a16:creationId xmlns:a16="http://schemas.microsoft.com/office/drawing/2014/main" id="{8D13A284-9F65-4864-A5A8-6705E8F3E592}"/>
              </a:ext>
            </a:extLst>
          </p:cNvPr>
          <p:cNvSpPr txBox="1"/>
          <p:nvPr/>
        </p:nvSpPr>
        <p:spPr>
          <a:xfrm>
            <a:off x="8738736" y="4185021"/>
            <a:ext cx="444352" cy="338554"/>
          </a:xfrm>
          <a:prstGeom prst="rect">
            <a:avLst/>
          </a:prstGeom>
          <a:noFill/>
        </p:spPr>
        <p:txBody>
          <a:bodyPr wrap="none" rtlCol="0">
            <a:spAutoFit/>
          </a:bodyPr>
          <a:lstStyle/>
          <a:p>
            <a:r>
              <a:rPr lang="en-GB" sz="1600" dirty="0"/>
              <a:t>0.2</a:t>
            </a:r>
          </a:p>
        </p:txBody>
      </p:sp>
      <p:sp>
        <p:nvSpPr>
          <p:cNvPr id="136" name="TextBox 135">
            <a:extLst>
              <a:ext uri="{FF2B5EF4-FFF2-40B4-BE49-F238E27FC236}">
                <a16:creationId xmlns:a16="http://schemas.microsoft.com/office/drawing/2014/main" id="{55B2B296-F434-4B2A-83E2-299E399DE3B7}"/>
              </a:ext>
            </a:extLst>
          </p:cNvPr>
          <p:cNvSpPr txBox="1"/>
          <p:nvPr/>
        </p:nvSpPr>
        <p:spPr>
          <a:xfrm>
            <a:off x="8717095" y="2027356"/>
            <a:ext cx="652743" cy="338554"/>
          </a:xfrm>
          <a:prstGeom prst="rect">
            <a:avLst/>
          </a:prstGeom>
          <a:noFill/>
        </p:spPr>
        <p:txBody>
          <a:bodyPr wrap="none" rtlCol="0">
            <a:spAutoFit/>
          </a:bodyPr>
          <a:lstStyle/>
          <a:p>
            <a:r>
              <a:rPr lang="en-GB" sz="1600" dirty="0"/>
              <a:t>0.025</a:t>
            </a:r>
          </a:p>
        </p:txBody>
      </p:sp>
      <p:sp>
        <p:nvSpPr>
          <p:cNvPr id="137" name="TextBox 136">
            <a:extLst>
              <a:ext uri="{FF2B5EF4-FFF2-40B4-BE49-F238E27FC236}">
                <a16:creationId xmlns:a16="http://schemas.microsoft.com/office/drawing/2014/main" id="{2A2F17BD-7927-4503-8486-CC8B018A3492}"/>
              </a:ext>
            </a:extLst>
          </p:cNvPr>
          <p:cNvSpPr txBox="1"/>
          <p:nvPr/>
        </p:nvSpPr>
        <p:spPr>
          <a:xfrm>
            <a:off x="8698538" y="2455345"/>
            <a:ext cx="652743" cy="338554"/>
          </a:xfrm>
          <a:prstGeom prst="rect">
            <a:avLst/>
          </a:prstGeom>
          <a:noFill/>
        </p:spPr>
        <p:txBody>
          <a:bodyPr wrap="none" rtlCol="0">
            <a:spAutoFit/>
          </a:bodyPr>
          <a:lstStyle/>
          <a:p>
            <a:r>
              <a:rPr lang="en-GB" sz="1600" dirty="0"/>
              <a:t>0.025</a:t>
            </a:r>
          </a:p>
        </p:txBody>
      </p:sp>
      <p:sp>
        <p:nvSpPr>
          <p:cNvPr id="138" name="TextBox 137">
            <a:extLst>
              <a:ext uri="{FF2B5EF4-FFF2-40B4-BE49-F238E27FC236}">
                <a16:creationId xmlns:a16="http://schemas.microsoft.com/office/drawing/2014/main" id="{2258FA1D-7753-43F7-B265-87F5B2F4C831}"/>
              </a:ext>
            </a:extLst>
          </p:cNvPr>
          <p:cNvSpPr txBox="1"/>
          <p:nvPr/>
        </p:nvSpPr>
        <p:spPr>
          <a:xfrm>
            <a:off x="8714146" y="5046545"/>
            <a:ext cx="444352" cy="338554"/>
          </a:xfrm>
          <a:prstGeom prst="rect">
            <a:avLst/>
          </a:prstGeom>
          <a:noFill/>
        </p:spPr>
        <p:txBody>
          <a:bodyPr wrap="none" rtlCol="0">
            <a:spAutoFit/>
          </a:bodyPr>
          <a:lstStyle/>
          <a:p>
            <a:r>
              <a:rPr lang="en-GB" sz="1600" dirty="0"/>
              <a:t>0.1</a:t>
            </a:r>
          </a:p>
        </p:txBody>
      </p:sp>
      <p:sp>
        <p:nvSpPr>
          <p:cNvPr id="139" name="TextBox 138">
            <a:extLst>
              <a:ext uri="{FF2B5EF4-FFF2-40B4-BE49-F238E27FC236}">
                <a16:creationId xmlns:a16="http://schemas.microsoft.com/office/drawing/2014/main" id="{7D9A7E49-18E0-4458-881A-0F9D405D5E7B}"/>
              </a:ext>
            </a:extLst>
          </p:cNvPr>
          <p:cNvSpPr txBox="1"/>
          <p:nvPr/>
        </p:nvSpPr>
        <p:spPr>
          <a:xfrm>
            <a:off x="8714146" y="2807327"/>
            <a:ext cx="652743" cy="338554"/>
          </a:xfrm>
          <a:prstGeom prst="rect">
            <a:avLst/>
          </a:prstGeom>
          <a:noFill/>
        </p:spPr>
        <p:txBody>
          <a:bodyPr wrap="none" rtlCol="0">
            <a:spAutoFit/>
          </a:bodyPr>
          <a:lstStyle/>
          <a:p>
            <a:r>
              <a:rPr lang="en-GB" sz="1600" dirty="0"/>
              <a:t>0.025</a:t>
            </a:r>
          </a:p>
        </p:txBody>
      </p:sp>
      <p:sp>
        <p:nvSpPr>
          <p:cNvPr id="140" name="TextBox 139">
            <a:extLst>
              <a:ext uri="{FF2B5EF4-FFF2-40B4-BE49-F238E27FC236}">
                <a16:creationId xmlns:a16="http://schemas.microsoft.com/office/drawing/2014/main" id="{B9105497-BB93-495C-9957-339FF6BD572D}"/>
              </a:ext>
            </a:extLst>
          </p:cNvPr>
          <p:cNvSpPr txBox="1"/>
          <p:nvPr/>
        </p:nvSpPr>
        <p:spPr>
          <a:xfrm>
            <a:off x="8705666" y="3230748"/>
            <a:ext cx="652743" cy="338554"/>
          </a:xfrm>
          <a:prstGeom prst="rect">
            <a:avLst/>
          </a:prstGeom>
          <a:noFill/>
        </p:spPr>
        <p:txBody>
          <a:bodyPr wrap="none" rtlCol="0">
            <a:spAutoFit/>
          </a:bodyPr>
          <a:lstStyle/>
          <a:p>
            <a:r>
              <a:rPr lang="en-GB" sz="1600" dirty="0"/>
              <a:t>0.025</a:t>
            </a:r>
          </a:p>
        </p:txBody>
      </p:sp>
      <p:sp>
        <p:nvSpPr>
          <p:cNvPr id="141" name="TextBox 140">
            <a:extLst>
              <a:ext uri="{FF2B5EF4-FFF2-40B4-BE49-F238E27FC236}">
                <a16:creationId xmlns:a16="http://schemas.microsoft.com/office/drawing/2014/main" id="{D181D3C4-AC9E-44C2-BA67-7C9B21C29DAB}"/>
              </a:ext>
            </a:extLst>
          </p:cNvPr>
          <p:cNvSpPr txBox="1"/>
          <p:nvPr/>
        </p:nvSpPr>
        <p:spPr>
          <a:xfrm>
            <a:off x="8683351" y="4600805"/>
            <a:ext cx="652743" cy="338554"/>
          </a:xfrm>
          <a:prstGeom prst="rect">
            <a:avLst/>
          </a:prstGeom>
          <a:noFill/>
        </p:spPr>
        <p:txBody>
          <a:bodyPr wrap="none" rtlCol="0">
            <a:spAutoFit/>
          </a:bodyPr>
          <a:lstStyle/>
          <a:p>
            <a:r>
              <a:rPr lang="en-GB" sz="1600" dirty="0"/>
              <a:t>0.025</a:t>
            </a:r>
          </a:p>
        </p:txBody>
      </p:sp>
      <p:sp>
        <p:nvSpPr>
          <p:cNvPr id="142" name="TextBox 141">
            <a:extLst>
              <a:ext uri="{FF2B5EF4-FFF2-40B4-BE49-F238E27FC236}">
                <a16:creationId xmlns:a16="http://schemas.microsoft.com/office/drawing/2014/main" id="{4DC2617E-3079-4DA3-ACDA-1147D56B0038}"/>
              </a:ext>
            </a:extLst>
          </p:cNvPr>
          <p:cNvSpPr txBox="1"/>
          <p:nvPr/>
        </p:nvSpPr>
        <p:spPr>
          <a:xfrm>
            <a:off x="8686394" y="5469966"/>
            <a:ext cx="548548" cy="338554"/>
          </a:xfrm>
          <a:prstGeom prst="rect">
            <a:avLst/>
          </a:prstGeom>
          <a:noFill/>
        </p:spPr>
        <p:txBody>
          <a:bodyPr wrap="none" rtlCol="0">
            <a:spAutoFit/>
          </a:bodyPr>
          <a:lstStyle/>
          <a:p>
            <a:r>
              <a:rPr lang="en-GB" sz="1600" dirty="0"/>
              <a:t>0.05</a:t>
            </a:r>
          </a:p>
        </p:txBody>
      </p:sp>
      <p:sp>
        <p:nvSpPr>
          <p:cNvPr id="143" name="Rectangle 142">
            <a:extLst>
              <a:ext uri="{FF2B5EF4-FFF2-40B4-BE49-F238E27FC236}">
                <a16:creationId xmlns:a16="http://schemas.microsoft.com/office/drawing/2014/main" id="{6F9C9076-2406-4CBD-8C3C-F5F3189D77A2}"/>
              </a:ext>
            </a:extLst>
          </p:cNvPr>
          <p:cNvSpPr/>
          <p:nvPr/>
        </p:nvSpPr>
        <p:spPr>
          <a:xfrm>
            <a:off x="7063788" y="1350236"/>
            <a:ext cx="772438"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0" name="Picture 2" descr="Image result for MNIST">
            <a:extLst>
              <a:ext uri="{FF2B5EF4-FFF2-40B4-BE49-F238E27FC236}">
                <a16:creationId xmlns:a16="http://schemas.microsoft.com/office/drawing/2014/main" id="{A8046A4D-63B2-40C1-8BA7-4D4A6C49E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CA934EB-B373-4086-933B-4DDF71A1A749}"/>
                  </a:ext>
                </a:extLst>
              </p:cNvPr>
              <p:cNvSpPr txBox="1"/>
              <p:nvPr/>
            </p:nvSpPr>
            <p:spPr>
              <a:xfrm>
                <a:off x="1109169" y="6212171"/>
                <a:ext cx="9549743"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𝑆𝑜𝑓𝑡𝑚𝑎𝑥</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𝐼𝑛𝑝𝑢𝑡</m:t>
                                </m:r>
                              </m:e>
                              <m:sub>
                                <m:r>
                                  <a:rPr lang="en-GB" i="1">
                                    <a:latin typeface="Cambria Math" panose="02040503050406030204" pitchFamily="18" charset="0"/>
                                  </a:rPr>
                                  <m:t>𝑛</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𝑊𝑒𝑖𝑔h𝑡</m:t>
                                </m:r>
                              </m:e>
                              <m:sub>
                                <m:r>
                                  <a:rPr lang="en-GB" i="1">
                                    <a:latin typeface="Cambria Math" panose="02040503050406030204" pitchFamily="18" charset="0"/>
                                    <a:ea typeface="Cambria Math" panose="02040503050406030204" pitchFamily="18" charset="0"/>
                                  </a:rPr>
                                  <m:t>𝑛</m:t>
                                </m:r>
                              </m:sub>
                            </m:sSub>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𝑇h𝑟𝑒𝑠h𝑜𝑙𝑑</m:t>
                        </m:r>
                        <m:r>
                          <a:rPr lang="en-GB" b="0" i="1" smtClean="0">
                            <a:latin typeface="Cambria Math" panose="02040503050406030204" pitchFamily="18" charset="0"/>
                            <a:ea typeface="Cambria Math" panose="02040503050406030204" pitchFamily="18" charset="0"/>
                          </a:rPr>
                          <m:t>)</m:t>
                        </m:r>
                      </m:e>
                    </m:nary>
                  </m:oMath>
                </a14:m>
                <a:r>
                  <a:rPr lang="en-GB" dirty="0"/>
                  <a:t> = [P</a:t>
                </a:r>
                <a:r>
                  <a:rPr lang="en-GB" baseline="-25000" dirty="0"/>
                  <a:t>0</a:t>
                </a:r>
                <a:r>
                  <a:rPr lang="en-GB" dirty="0"/>
                  <a:t>, P</a:t>
                </a:r>
                <a:r>
                  <a:rPr lang="en-GB" baseline="-25000" dirty="0"/>
                  <a:t>1</a:t>
                </a:r>
                <a:r>
                  <a:rPr lang="en-GB" dirty="0"/>
                  <a:t>, P</a:t>
                </a:r>
                <a:r>
                  <a:rPr lang="en-GB" baseline="-25000" dirty="0"/>
                  <a:t>2</a:t>
                </a:r>
                <a:r>
                  <a:rPr lang="en-GB" dirty="0"/>
                  <a:t>, P</a:t>
                </a:r>
                <a:r>
                  <a:rPr lang="en-GB" baseline="-25000" dirty="0"/>
                  <a:t>3</a:t>
                </a:r>
                <a:r>
                  <a:rPr lang="en-GB" dirty="0"/>
                  <a:t>, P</a:t>
                </a:r>
                <a:r>
                  <a:rPr lang="en-GB" baseline="-25000" dirty="0"/>
                  <a:t>4</a:t>
                </a:r>
                <a:r>
                  <a:rPr lang="en-GB" dirty="0"/>
                  <a:t>, P</a:t>
                </a:r>
                <a:r>
                  <a:rPr lang="en-GB" baseline="-25000" dirty="0"/>
                  <a:t>5</a:t>
                </a:r>
                <a:r>
                  <a:rPr lang="en-GB" dirty="0"/>
                  <a:t>, P</a:t>
                </a:r>
                <a:r>
                  <a:rPr lang="en-GB" baseline="-25000" dirty="0"/>
                  <a:t>6</a:t>
                </a:r>
                <a:r>
                  <a:rPr lang="en-GB" dirty="0"/>
                  <a:t>, P</a:t>
                </a:r>
                <a:r>
                  <a:rPr lang="en-GB" baseline="-25000" dirty="0"/>
                  <a:t>7</a:t>
                </a:r>
                <a:r>
                  <a:rPr lang="en-GB" dirty="0"/>
                  <a:t>, P</a:t>
                </a:r>
                <a:r>
                  <a:rPr lang="en-GB" baseline="-25000" dirty="0"/>
                  <a:t>8</a:t>
                </a:r>
                <a:r>
                  <a:rPr lang="en-GB" dirty="0"/>
                  <a:t>, P</a:t>
                </a:r>
                <a:r>
                  <a:rPr lang="en-GB" baseline="-25000" dirty="0"/>
                  <a:t>9</a:t>
                </a:r>
                <a:r>
                  <a:rPr lang="en-GB" dirty="0"/>
                  <a:t>]</a:t>
                </a:r>
              </a:p>
            </p:txBody>
          </p:sp>
        </mc:Choice>
        <mc:Fallback xmlns="">
          <p:sp>
            <p:nvSpPr>
              <p:cNvPr id="58" name="TextBox 57">
                <a:extLst>
                  <a:ext uri="{FF2B5EF4-FFF2-40B4-BE49-F238E27FC236}">
                    <a16:creationId xmlns:a16="http://schemas.microsoft.com/office/drawing/2014/main" id="{ECA934EB-B373-4086-933B-4DDF71A1A749}"/>
                  </a:ext>
                </a:extLst>
              </p:cNvPr>
              <p:cNvSpPr txBox="1">
                <a:spLocks noRot="1" noChangeAspect="1" noMove="1" noResize="1" noEditPoints="1" noAdjustHandles="1" noChangeArrowheads="1" noChangeShapeType="1" noTextEdit="1"/>
              </p:cNvSpPr>
              <p:nvPr/>
            </p:nvSpPr>
            <p:spPr>
              <a:xfrm>
                <a:off x="1109169" y="6212171"/>
                <a:ext cx="9549743" cy="276999"/>
              </a:xfrm>
              <a:prstGeom prst="rect">
                <a:avLst/>
              </a:prstGeom>
              <a:blipFill>
                <a:blip r:embed="rId4"/>
                <a:stretch>
                  <a:fillRect l="-1149" t="-173333" b="-273333"/>
                </a:stretch>
              </a:blipFill>
            </p:spPr>
            <p:txBody>
              <a:bodyPr/>
              <a:lstStyle/>
              <a:p>
                <a:r>
                  <a:rPr lang="en-GB">
                    <a:noFill/>
                  </a:rPr>
                  <a:t> </a:t>
                </a:r>
              </a:p>
            </p:txBody>
          </p:sp>
        </mc:Fallback>
      </mc:AlternateContent>
    </p:spTree>
    <p:extLst>
      <p:ext uri="{BB962C8B-B14F-4D97-AF65-F5344CB8AC3E}">
        <p14:creationId xmlns:p14="http://schemas.microsoft.com/office/powerpoint/2010/main" val="41066967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28618504-EB46-4011-A11D-AA28FDD27FBD}"/>
                  </a:ext>
                </a:extLst>
              </p:cNvPr>
              <p:cNvSpPr txBox="1"/>
              <p:nvPr/>
            </p:nvSpPr>
            <p:spPr>
              <a:xfrm>
                <a:off x="1109169" y="6212171"/>
                <a:ext cx="9549743"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𝑆𝑜𝑓𝑡𝑚𝑎𝑥</m:t>
                    </m:r>
                    <m:r>
                      <a:rPr lang="en-GB" b="0" i="1" smtClean="0">
                        <a:latin typeface="Cambria Math" panose="02040503050406030204" pitchFamily="18" charset="0"/>
                      </a:rPr>
                      <m:t>(</m:t>
                    </m:r>
                    <m:nary>
                      <m:naryPr>
                        <m:chr m:val="∑"/>
                        <m:subHide m:val="on"/>
                        <m:supHide m:val="on"/>
                        <m:ctrlPr>
                          <a:rPr lang="en-GB" b="0" i="1" smtClean="0">
                            <a:latin typeface="Cambria Math" panose="02040503050406030204" pitchFamily="18" charset="0"/>
                          </a:rPr>
                        </m:ctrlPr>
                      </m:naryPr>
                      <m:sub/>
                      <m:sup/>
                      <m:e>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𝐼𝑛𝑝𝑢𝑡</m:t>
                                </m:r>
                              </m:e>
                              <m:sub>
                                <m:r>
                                  <a:rPr lang="en-GB" i="1">
                                    <a:latin typeface="Cambria Math" panose="02040503050406030204" pitchFamily="18" charset="0"/>
                                  </a:rPr>
                                  <m:t>𝑛</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𝑊𝑒𝑖𝑔h𝑡</m:t>
                                </m:r>
                              </m:e>
                              <m:sub>
                                <m:r>
                                  <a:rPr lang="en-GB" i="1">
                                    <a:latin typeface="Cambria Math" panose="02040503050406030204" pitchFamily="18" charset="0"/>
                                    <a:ea typeface="Cambria Math" panose="02040503050406030204" pitchFamily="18" charset="0"/>
                                  </a:rPr>
                                  <m:t>𝑛</m:t>
                                </m:r>
                              </m:sub>
                            </m:sSub>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𝑇h𝑟𝑒𝑠h𝑜𝑙𝑑</m:t>
                        </m:r>
                        <m:r>
                          <a:rPr lang="en-GB" b="0" i="1" smtClean="0">
                            <a:latin typeface="Cambria Math" panose="02040503050406030204" pitchFamily="18" charset="0"/>
                            <a:ea typeface="Cambria Math" panose="02040503050406030204" pitchFamily="18" charset="0"/>
                          </a:rPr>
                          <m:t>)</m:t>
                        </m:r>
                      </m:e>
                    </m:nary>
                  </m:oMath>
                </a14:m>
                <a:r>
                  <a:rPr lang="en-GB" dirty="0"/>
                  <a:t> = [P</a:t>
                </a:r>
                <a:r>
                  <a:rPr lang="en-GB" baseline="-25000" dirty="0"/>
                  <a:t>0</a:t>
                </a:r>
                <a:r>
                  <a:rPr lang="en-GB" dirty="0"/>
                  <a:t>, P</a:t>
                </a:r>
                <a:r>
                  <a:rPr lang="en-GB" baseline="-25000" dirty="0"/>
                  <a:t>1</a:t>
                </a:r>
                <a:r>
                  <a:rPr lang="en-GB" dirty="0"/>
                  <a:t>, P</a:t>
                </a:r>
                <a:r>
                  <a:rPr lang="en-GB" baseline="-25000" dirty="0"/>
                  <a:t>2</a:t>
                </a:r>
                <a:r>
                  <a:rPr lang="en-GB" dirty="0"/>
                  <a:t>, P</a:t>
                </a:r>
                <a:r>
                  <a:rPr lang="en-GB" baseline="-25000" dirty="0"/>
                  <a:t>3</a:t>
                </a:r>
                <a:r>
                  <a:rPr lang="en-GB" dirty="0"/>
                  <a:t>, P</a:t>
                </a:r>
                <a:r>
                  <a:rPr lang="en-GB" baseline="-25000" dirty="0"/>
                  <a:t>4</a:t>
                </a:r>
                <a:r>
                  <a:rPr lang="en-GB" dirty="0"/>
                  <a:t>, P</a:t>
                </a:r>
                <a:r>
                  <a:rPr lang="en-GB" baseline="-25000" dirty="0"/>
                  <a:t>5</a:t>
                </a:r>
                <a:r>
                  <a:rPr lang="en-GB" dirty="0"/>
                  <a:t>, P</a:t>
                </a:r>
                <a:r>
                  <a:rPr lang="en-GB" baseline="-25000" dirty="0"/>
                  <a:t>6</a:t>
                </a:r>
                <a:r>
                  <a:rPr lang="en-GB" dirty="0"/>
                  <a:t>, P</a:t>
                </a:r>
                <a:r>
                  <a:rPr lang="en-GB" baseline="-25000" dirty="0"/>
                  <a:t>7</a:t>
                </a:r>
                <a:r>
                  <a:rPr lang="en-GB" dirty="0"/>
                  <a:t>, P</a:t>
                </a:r>
                <a:r>
                  <a:rPr lang="en-GB" baseline="-25000" dirty="0"/>
                  <a:t>8</a:t>
                </a:r>
                <a:r>
                  <a:rPr lang="en-GB" dirty="0"/>
                  <a:t>, P</a:t>
                </a:r>
                <a:r>
                  <a:rPr lang="en-GB" baseline="-25000" dirty="0"/>
                  <a:t>9</a:t>
                </a:r>
                <a:r>
                  <a:rPr lang="en-GB" dirty="0"/>
                  <a:t>]</a:t>
                </a:r>
              </a:p>
            </p:txBody>
          </p:sp>
        </mc:Choice>
        <mc:Fallback xmlns="">
          <p:sp>
            <p:nvSpPr>
              <p:cNvPr id="87" name="TextBox 86">
                <a:extLst>
                  <a:ext uri="{FF2B5EF4-FFF2-40B4-BE49-F238E27FC236}">
                    <a16:creationId xmlns:a16="http://schemas.microsoft.com/office/drawing/2014/main" id="{28618504-EB46-4011-A11D-AA28FDD27FBD}"/>
                  </a:ext>
                </a:extLst>
              </p:cNvPr>
              <p:cNvSpPr txBox="1">
                <a:spLocks noRot="1" noChangeAspect="1" noMove="1" noResize="1" noEditPoints="1" noAdjustHandles="1" noChangeArrowheads="1" noChangeShapeType="1" noTextEdit="1"/>
              </p:cNvSpPr>
              <p:nvPr/>
            </p:nvSpPr>
            <p:spPr>
              <a:xfrm>
                <a:off x="1109169" y="6212171"/>
                <a:ext cx="9549743" cy="276999"/>
              </a:xfrm>
              <a:prstGeom prst="rect">
                <a:avLst/>
              </a:prstGeom>
              <a:blipFill>
                <a:blip r:embed="rId3"/>
                <a:stretch>
                  <a:fillRect l="-1149" t="-173333" b="-273333"/>
                </a:stretch>
              </a:blipFill>
            </p:spPr>
            <p:txBody>
              <a:bodyPr/>
              <a:lstStyle/>
              <a:p>
                <a:r>
                  <a:rPr lang="en-GB">
                    <a:noFill/>
                  </a:rPr>
                  <a:t> </a:t>
                </a:r>
              </a:p>
            </p:txBody>
          </p:sp>
        </mc:Fallback>
      </mc:AlternateContent>
      <p:sp>
        <p:nvSpPr>
          <p:cNvPr id="91" name="TextBox 90">
            <a:extLst>
              <a:ext uri="{FF2B5EF4-FFF2-40B4-BE49-F238E27FC236}">
                <a16:creationId xmlns:a16="http://schemas.microsoft.com/office/drawing/2014/main" id="{3C4BBF6E-8886-4050-AAD7-FA5ADD7EF143}"/>
              </a:ext>
            </a:extLst>
          </p:cNvPr>
          <p:cNvSpPr txBox="1"/>
          <p:nvPr/>
        </p:nvSpPr>
        <p:spPr>
          <a:xfrm>
            <a:off x="3036815" y="1904301"/>
            <a:ext cx="696344" cy="369332"/>
          </a:xfrm>
          <a:prstGeom prst="rect">
            <a:avLst/>
          </a:prstGeom>
          <a:noFill/>
        </p:spPr>
        <p:txBody>
          <a:bodyPr wrap="none" rtlCol="0">
            <a:spAutoFit/>
          </a:bodyPr>
          <a:lstStyle/>
          <a:p>
            <a:r>
              <a:rPr lang="en-GB" dirty="0"/>
              <a:t>Pixel</a:t>
            </a:r>
            <a:r>
              <a:rPr lang="en-GB" baseline="-25000" dirty="0"/>
              <a:t>1</a:t>
            </a:r>
          </a:p>
        </p:txBody>
      </p:sp>
      <p:sp>
        <p:nvSpPr>
          <p:cNvPr id="92" name="TextBox 91">
            <a:extLst>
              <a:ext uri="{FF2B5EF4-FFF2-40B4-BE49-F238E27FC236}">
                <a16:creationId xmlns:a16="http://schemas.microsoft.com/office/drawing/2014/main" id="{16772F5A-C781-4473-BDC5-F6551EA4595B}"/>
              </a:ext>
            </a:extLst>
          </p:cNvPr>
          <p:cNvSpPr txBox="1"/>
          <p:nvPr/>
        </p:nvSpPr>
        <p:spPr>
          <a:xfrm>
            <a:off x="3036815" y="2367093"/>
            <a:ext cx="696344" cy="369332"/>
          </a:xfrm>
          <a:prstGeom prst="rect">
            <a:avLst/>
          </a:prstGeom>
          <a:noFill/>
        </p:spPr>
        <p:txBody>
          <a:bodyPr wrap="none" rtlCol="0">
            <a:spAutoFit/>
          </a:bodyPr>
          <a:lstStyle/>
          <a:p>
            <a:r>
              <a:rPr lang="en-GB" dirty="0"/>
              <a:t>Pixel</a:t>
            </a:r>
            <a:r>
              <a:rPr lang="en-GB" baseline="-25000" dirty="0"/>
              <a:t>2</a:t>
            </a:r>
          </a:p>
        </p:txBody>
      </p:sp>
      <p:sp>
        <p:nvSpPr>
          <p:cNvPr id="93" name="TextBox 92">
            <a:extLst>
              <a:ext uri="{FF2B5EF4-FFF2-40B4-BE49-F238E27FC236}">
                <a16:creationId xmlns:a16="http://schemas.microsoft.com/office/drawing/2014/main" id="{8D56CE6D-4D98-4FCA-8CBE-72C26859C016}"/>
              </a:ext>
            </a:extLst>
          </p:cNvPr>
          <p:cNvSpPr txBox="1"/>
          <p:nvPr/>
        </p:nvSpPr>
        <p:spPr>
          <a:xfrm>
            <a:off x="3036815" y="2846771"/>
            <a:ext cx="696344" cy="369332"/>
          </a:xfrm>
          <a:prstGeom prst="rect">
            <a:avLst/>
          </a:prstGeom>
          <a:noFill/>
        </p:spPr>
        <p:txBody>
          <a:bodyPr wrap="none" rtlCol="0">
            <a:spAutoFit/>
          </a:bodyPr>
          <a:lstStyle/>
          <a:p>
            <a:r>
              <a:rPr lang="en-GB" dirty="0"/>
              <a:t>Pixel</a:t>
            </a:r>
            <a:r>
              <a:rPr lang="en-GB" baseline="-25000" dirty="0"/>
              <a:t>3</a:t>
            </a:r>
          </a:p>
        </p:txBody>
      </p:sp>
      <p:sp>
        <p:nvSpPr>
          <p:cNvPr id="94" name="TextBox 93">
            <a:extLst>
              <a:ext uri="{FF2B5EF4-FFF2-40B4-BE49-F238E27FC236}">
                <a16:creationId xmlns:a16="http://schemas.microsoft.com/office/drawing/2014/main" id="{73555005-1F52-48B4-BCAE-022FFF3E9C04}"/>
              </a:ext>
            </a:extLst>
          </p:cNvPr>
          <p:cNvSpPr txBox="1"/>
          <p:nvPr/>
        </p:nvSpPr>
        <p:spPr>
          <a:xfrm>
            <a:off x="3011706" y="5001237"/>
            <a:ext cx="1017138" cy="369332"/>
          </a:xfrm>
          <a:prstGeom prst="rect">
            <a:avLst/>
          </a:prstGeom>
          <a:noFill/>
        </p:spPr>
        <p:txBody>
          <a:bodyPr wrap="none" rtlCol="0">
            <a:spAutoFit/>
          </a:bodyPr>
          <a:lstStyle/>
          <a:p>
            <a:r>
              <a:rPr lang="en-GB" dirty="0"/>
              <a:t>Pixel</a:t>
            </a:r>
            <a:r>
              <a:rPr lang="en-GB" baseline="-25000" dirty="0"/>
              <a:t>784</a:t>
            </a:r>
          </a:p>
        </p:txBody>
      </p:sp>
      <p:sp>
        <p:nvSpPr>
          <p:cNvPr id="95" name="TextBox 94">
            <a:extLst>
              <a:ext uri="{FF2B5EF4-FFF2-40B4-BE49-F238E27FC236}">
                <a16:creationId xmlns:a16="http://schemas.microsoft.com/office/drawing/2014/main" id="{7CEEC9F2-2FD6-4441-9677-7B4C13DC9F3E}"/>
              </a:ext>
            </a:extLst>
          </p:cNvPr>
          <p:cNvSpPr txBox="1"/>
          <p:nvPr/>
        </p:nvSpPr>
        <p:spPr>
          <a:xfrm>
            <a:off x="3036815" y="3255300"/>
            <a:ext cx="828330" cy="1754326"/>
          </a:xfrm>
          <a:prstGeom prst="rect">
            <a:avLst/>
          </a:prstGeom>
          <a:noFill/>
        </p:spPr>
        <p:txBody>
          <a:bodyPr wrap="square" rtlCol="0">
            <a:spAutoFit/>
          </a:bodyPr>
          <a:lstStyle/>
          <a:p>
            <a:r>
              <a:rPr lang="en-GB" dirty="0"/>
              <a:t>.</a:t>
            </a:r>
          </a:p>
          <a:p>
            <a:r>
              <a:rPr lang="en-GB" dirty="0"/>
              <a:t>.</a:t>
            </a:r>
          </a:p>
          <a:p>
            <a:r>
              <a:rPr lang="en-GB" dirty="0"/>
              <a:t>.</a:t>
            </a:r>
          </a:p>
          <a:p>
            <a:r>
              <a:rPr lang="en-GB" dirty="0"/>
              <a:t>.</a:t>
            </a:r>
          </a:p>
          <a:p>
            <a:r>
              <a:rPr lang="en-GB" dirty="0"/>
              <a:t>.</a:t>
            </a:r>
          </a:p>
          <a:p>
            <a:r>
              <a:rPr lang="en-GB" dirty="0"/>
              <a:t>.</a:t>
            </a:r>
          </a:p>
        </p:txBody>
      </p:sp>
      <p:sp>
        <p:nvSpPr>
          <p:cNvPr id="96" name="Arrow: Right 95">
            <a:extLst>
              <a:ext uri="{FF2B5EF4-FFF2-40B4-BE49-F238E27FC236}">
                <a16:creationId xmlns:a16="http://schemas.microsoft.com/office/drawing/2014/main" id="{21551BA7-0A83-43F9-9164-FC265463C732}"/>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7" name="Straight Arrow Connector 96">
            <a:extLst>
              <a:ext uri="{FF2B5EF4-FFF2-40B4-BE49-F238E27FC236}">
                <a16:creationId xmlns:a16="http://schemas.microsoft.com/office/drawing/2014/main" id="{DD25C906-A203-4CBE-A863-17E8BAFF6895}"/>
              </a:ext>
            </a:extLst>
          </p:cNvPr>
          <p:cNvCxnSpPr>
            <a:cxnSpLocks/>
            <a:endCxn id="110" idx="1"/>
          </p:cNvCxnSpPr>
          <p:nvPr/>
        </p:nvCxnSpPr>
        <p:spPr>
          <a:xfrm flipV="1">
            <a:off x="4169329" y="1719635"/>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E2A7F4D-8849-4148-B506-9870E2DB8F1C}"/>
              </a:ext>
            </a:extLst>
          </p:cNvPr>
          <p:cNvCxnSpPr>
            <a:cxnSpLocks/>
            <a:endCxn id="110" idx="1"/>
          </p:cNvCxnSpPr>
          <p:nvPr/>
        </p:nvCxnSpPr>
        <p:spPr>
          <a:xfrm flipV="1">
            <a:off x="4169329" y="1719635"/>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AD53655-962A-42BE-A013-B33A42CEFA86}"/>
              </a:ext>
            </a:extLst>
          </p:cNvPr>
          <p:cNvCxnSpPr>
            <a:cxnSpLocks/>
            <a:endCxn id="110" idx="1"/>
          </p:cNvCxnSpPr>
          <p:nvPr/>
        </p:nvCxnSpPr>
        <p:spPr>
          <a:xfrm flipV="1">
            <a:off x="4169329" y="1719635"/>
            <a:ext cx="2874054" cy="1393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F1284AD-337B-43BC-BA32-22EF91315152}"/>
              </a:ext>
            </a:extLst>
          </p:cNvPr>
          <p:cNvCxnSpPr>
            <a:cxnSpLocks/>
            <a:endCxn id="110" idx="1"/>
          </p:cNvCxnSpPr>
          <p:nvPr/>
        </p:nvCxnSpPr>
        <p:spPr>
          <a:xfrm flipV="1">
            <a:off x="4169329" y="1719635"/>
            <a:ext cx="2874054" cy="340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FBF2CCA-B203-474B-A58E-A0558E2AD0D6}"/>
              </a:ext>
            </a:extLst>
          </p:cNvPr>
          <p:cNvCxnSpPr>
            <a:cxnSpLocks/>
          </p:cNvCxnSpPr>
          <p:nvPr/>
        </p:nvCxnSpPr>
        <p:spPr>
          <a:xfrm flipV="1">
            <a:off x="4172251" y="2233891"/>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58DCECA0-DFD9-4FC1-991F-8F98DA44132C}"/>
              </a:ext>
            </a:extLst>
          </p:cNvPr>
          <p:cNvSpPr txBox="1"/>
          <p:nvPr/>
        </p:nvSpPr>
        <p:spPr>
          <a:xfrm>
            <a:off x="7066710" y="2426096"/>
            <a:ext cx="609462" cy="369332"/>
          </a:xfrm>
          <a:prstGeom prst="rect">
            <a:avLst/>
          </a:prstGeom>
          <a:noFill/>
        </p:spPr>
        <p:txBody>
          <a:bodyPr wrap="none" rtlCol="0">
            <a:spAutoFit/>
          </a:bodyPr>
          <a:lstStyle/>
          <a:p>
            <a:r>
              <a:rPr lang="en-GB" dirty="0"/>
              <a:t>S</a:t>
            </a:r>
            <a:r>
              <a:rPr lang="en-GB" baseline="-25000" dirty="0"/>
              <a:t>2</a:t>
            </a:r>
            <a:r>
              <a:rPr lang="en-GB" dirty="0"/>
              <a:t>(x)</a:t>
            </a:r>
          </a:p>
        </p:txBody>
      </p:sp>
      <p:sp>
        <p:nvSpPr>
          <p:cNvPr id="103" name="TextBox 102">
            <a:extLst>
              <a:ext uri="{FF2B5EF4-FFF2-40B4-BE49-F238E27FC236}">
                <a16:creationId xmlns:a16="http://schemas.microsoft.com/office/drawing/2014/main" id="{A5084B2F-9EE7-4098-8ACC-5A7A42B3B140}"/>
              </a:ext>
            </a:extLst>
          </p:cNvPr>
          <p:cNvSpPr txBox="1"/>
          <p:nvPr/>
        </p:nvSpPr>
        <p:spPr>
          <a:xfrm>
            <a:off x="7049226" y="2793899"/>
            <a:ext cx="609462" cy="369332"/>
          </a:xfrm>
          <a:prstGeom prst="rect">
            <a:avLst/>
          </a:prstGeom>
          <a:noFill/>
        </p:spPr>
        <p:txBody>
          <a:bodyPr wrap="none" rtlCol="0">
            <a:spAutoFit/>
          </a:bodyPr>
          <a:lstStyle/>
          <a:p>
            <a:r>
              <a:rPr lang="en-GB" dirty="0"/>
              <a:t>S</a:t>
            </a:r>
            <a:r>
              <a:rPr lang="en-GB" baseline="-25000" dirty="0"/>
              <a:t>3</a:t>
            </a:r>
            <a:r>
              <a:rPr lang="en-GB" dirty="0"/>
              <a:t>(x)</a:t>
            </a:r>
          </a:p>
        </p:txBody>
      </p:sp>
      <p:sp>
        <p:nvSpPr>
          <p:cNvPr id="104" name="TextBox 103">
            <a:extLst>
              <a:ext uri="{FF2B5EF4-FFF2-40B4-BE49-F238E27FC236}">
                <a16:creationId xmlns:a16="http://schemas.microsoft.com/office/drawing/2014/main" id="{3DB58AA7-A566-490A-86BD-09E4B0A54D9D}"/>
              </a:ext>
            </a:extLst>
          </p:cNvPr>
          <p:cNvSpPr txBox="1"/>
          <p:nvPr/>
        </p:nvSpPr>
        <p:spPr>
          <a:xfrm>
            <a:off x="7049226" y="3195408"/>
            <a:ext cx="609462" cy="369332"/>
          </a:xfrm>
          <a:prstGeom prst="rect">
            <a:avLst/>
          </a:prstGeom>
          <a:noFill/>
        </p:spPr>
        <p:txBody>
          <a:bodyPr wrap="none" rtlCol="0">
            <a:spAutoFit/>
          </a:bodyPr>
          <a:lstStyle/>
          <a:p>
            <a:r>
              <a:rPr lang="en-GB" dirty="0"/>
              <a:t>S</a:t>
            </a:r>
            <a:r>
              <a:rPr lang="en-GB" baseline="-25000" dirty="0"/>
              <a:t>4</a:t>
            </a:r>
            <a:r>
              <a:rPr lang="en-GB" dirty="0"/>
              <a:t>(x)</a:t>
            </a:r>
          </a:p>
        </p:txBody>
      </p:sp>
      <p:sp>
        <p:nvSpPr>
          <p:cNvPr id="105" name="TextBox 104">
            <a:extLst>
              <a:ext uri="{FF2B5EF4-FFF2-40B4-BE49-F238E27FC236}">
                <a16:creationId xmlns:a16="http://schemas.microsoft.com/office/drawing/2014/main" id="{4960F45D-253D-4C4A-A138-DBB09BC63E81}"/>
              </a:ext>
            </a:extLst>
          </p:cNvPr>
          <p:cNvSpPr txBox="1"/>
          <p:nvPr/>
        </p:nvSpPr>
        <p:spPr>
          <a:xfrm>
            <a:off x="7049226" y="3645281"/>
            <a:ext cx="609462" cy="369332"/>
          </a:xfrm>
          <a:prstGeom prst="rect">
            <a:avLst/>
          </a:prstGeom>
          <a:noFill/>
        </p:spPr>
        <p:txBody>
          <a:bodyPr wrap="none" rtlCol="0">
            <a:spAutoFit/>
          </a:bodyPr>
          <a:lstStyle/>
          <a:p>
            <a:r>
              <a:rPr lang="en-GB" dirty="0"/>
              <a:t>S</a:t>
            </a:r>
            <a:r>
              <a:rPr lang="en-GB" baseline="-25000" dirty="0"/>
              <a:t>5</a:t>
            </a:r>
            <a:r>
              <a:rPr lang="en-GB" dirty="0"/>
              <a:t>(x)</a:t>
            </a:r>
          </a:p>
        </p:txBody>
      </p:sp>
      <p:sp>
        <p:nvSpPr>
          <p:cNvPr id="106" name="TextBox 105">
            <a:extLst>
              <a:ext uri="{FF2B5EF4-FFF2-40B4-BE49-F238E27FC236}">
                <a16:creationId xmlns:a16="http://schemas.microsoft.com/office/drawing/2014/main" id="{85AFD22B-B258-48B5-A22A-21A7E95557BE}"/>
              </a:ext>
            </a:extLst>
          </p:cNvPr>
          <p:cNvSpPr txBox="1"/>
          <p:nvPr/>
        </p:nvSpPr>
        <p:spPr>
          <a:xfrm>
            <a:off x="7043383" y="4093625"/>
            <a:ext cx="609462" cy="369332"/>
          </a:xfrm>
          <a:prstGeom prst="rect">
            <a:avLst/>
          </a:prstGeom>
          <a:noFill/>
        </p:spPr>
        <p:txBody>
          <a:bodyPr wrap="none" rtlCol="0">
            <a:spAutoFit/>
          </a:bodyPr>
          <a:lstStyle/>
          <a:p>
            <a:r>
              <a:rPr lang="en-GB" dirty="0"/>
              <a:t>S</a:t>
            </a:r>
            <a:r>
              <a:rPr lang="en-GB" baseline="-25000" dirty="0"/>
              <a:t>6</a:t>
            </a:r>
            <a:r>
              <a:rPr lang="en-GB" dirty="0"/>
              <a:t>(x)</a:t>
            </a:r>
          </a:p>
        </p:txBody>
      </p:sp>
      <p:sp>
        <p:nvSpPr>
          <p:cNvPr id="107" name="TextBox 106">
            <a:extLst>
              <a:ext uri="{FF2B5EF4-FFF2-40B4-BE49-F238E27FC236}">
                <a16:creationId xmlns:a16="http://schemas.microsoft.com/office/drawing/2014/main" id="{467475AC-17D4-4380-A1D9-B538ED3BC459}"/>
              </a:ext>
            </a:extLst>
          </p:cNvPr>
          <p:cNvSpPr txBox="1"/>
          <p:nvPr/>
        </p:nvSpPr>
        <p:spPr>
          <a:xfrm>
            <a:off x="7043383" y="4543498"/>
            <a:ext cx="609462" cy="369332"/>
          </a:xfrm>
          <a:prstGeom prst="rect">
            <a:avLst/>
          </a:prstGeom>
          <a:noFill/>
        </p:spPr>
        <p:txBody>
          <a:bodyPr wrap="none" rtlCol="0">
            <a:spAutoFit/>
          </a:bodyPr>
          <a:lstStyle/>
          <a:p>
            <a:r>
              <a:rPr lang="en-GB" dirty="0"/>
              <a:t>S</a:t>
            </a:r>
            <a:r>
              <a:rPr lang="en-GB" baseline="-25000" dirty="0"/>
              <a:t>7</a:t>
            </a:r>
            <a:r>
              <a:rPr lang="en-GB" dirty="0"/>
              <a:t>(x)</a:t>
            </a:r>
          </a:p>
        </p:txBody>
      </p:sp>
      <p:sp>
        <p:nvSpPr>
          <p:cNvPr id="108" name="TextBox 107">
            <a:extLst>
              <a:ext uri="{FF2B5EF4-FFF2-40B4-BE49-F238E27FC236}">
                <a16:creationId xmlns:a16="http://schemas.microsoft.com/office/drawing/2014/main" id="{2053A7DC-C510-435C-AD4E-017F45AE0FDE}"/>
              </a:ext>
            </a:extLst>
          </p:cNvPr>
          <p:cNvSpPr txBox="1"/>
          <p:nvPr/>
        </p:nvSpPr>
        <p:spPr>
          <a:xfrm>
            <a:off x="7043383" y="4945007"/>
            <a:ext cx="609462" cy="369332"/>
          </a:xfrm>
          <a:prstGeom prst="rect">
            <a:avLst/>
          </a:prstGeom>
          <a:noFill/>
        </p:spPr>
        <p:txBody>
          <a:bodyPr wrap="none" rtlCol="0">
            <a:spAutoFit/>
          </a:bodyPr>
          <a:lstStyle/>
          <a:p>
            <a:r>
              <a:rPr lang="en-GB" dirty="0"/>
              <a:t>S</a:t>
            </a:r>
            <a:r>
              <a:rPr lang="en-GB" baseline="-25000" dirty="0"/>
              <a:t>8</a:t>
            </a:r>
            <a:r>
              <a:rPr lang="en-GB" dirty="0"/>
              <a:t>(x)</a:t>
            </a:r>
          </a:p>
        </p:txBody>
      </p:sp>
      <p:sp>
        <p:nvSpPr>
          <p:cNvPr id="109" name="TextBox 108">
            <a:extLst>
              <a:ext uri="{FF2B5EF4-FFF2-40B4-BE49-F238E27FC236}">
                <a16:creationId xmlns:a16="http://schemas.microsoft.com/office/drawing/2014/main" id="{441A5CD3-79EC-416D-9864-F86B464F56C8}"/>
              </a:ext>
            </a:extLst>
          </p:cNvPr>
          <p:cNvSpPr txBox="1"/>
          <p:nvPr/>
        </p:nvSpPr>
        <p:spPr>
          <a:xfrm>
            <a:off x="7043383" y="5394880"/>
            <a:ext cx="609462" cy="369332"/>
          </a:xfrm>
          <a:prstGeom prst="rect">
            <a:avLst/>
          </a:prstGeom>
          <a:noFill/>
        </p:spPr>
        <p:txBody>
          <a:bodyPr wrap="none" rtlCol="0">
            <a:spAutoFit/>
          </a:bodyPr>
          <a:lstStyle/>
          <a:p>
            <a:r>
              <a:rPr lang="en-GB" dirty="0"/>
              <a:t>S</a:t>
            </a:r>
            <a:r>
              <a:rPr lang="en-GB" baseline="-25000" dirty="0"/>
              <a:t>9</a:t>
            </a:r>
            <a:r>
              <a:rPr lang="en-GB" dirty="0"/>
              <a:t>(x)</a:t>
            </a:r>
          </a:p>
        </p:txBody>
      </p:sp>
      <p:sp>
        <p:nvSpPr>
          <p:cNvPr id="110" name="TextBox 109">
            <a:extLst>
              <a:ext uri="{FF2B5EF4-FFF2-40B4-BE49-F238E27FC236}">
                <a16:creationId xmlns:a16="http://schemas.microsoft.com/office/drawing/2014/main" id="{048F1C14-C6B3-41DE-987F-105CC5DA3790}"/>
              </a:ext>
            </a:extLst>
          </p:cNvPr>
          <p:cNvSpPr txBox="1"/>
          <p:nvPr/>
        </p:nvSpPr>
        <p:spPr>
          <a:xfrm>
            <a:off x="7043383" y="1534969"/>
            <a:ext cx="609462" cy="369332"/>
          </a:xfrm>
          <a:prstGeom prst="rect">
            <a:avLst/>
          </a:prstGeom>
          <a:noFill/>
        </p:spPr>
        <p:txBody>
          <a:bodyPr wrap="none" rtlCol="0">
            <a:spAutoFit/>
          </a:bodyPr>
          <a:lstStyle/>
          <a:p>
            <a:r>
              <a:rPr lang="en-GB" dirty="0"/>
              <a:t>S</a:t>
            </a:r>
            <a:r>
              <a:rPr lang="en-GB" baseline="-25000" dirty="0"/>
              <a:t>0</a:t>
            </a:r>
            <a:r>
              <a:rPr lang="en-GB" dirty="0"/>
              <a:t>(x)</a:t>
            </a:r>
          </a:p>
        </p:txBody>
      </p:sp>
      <p:sp>
        <p:nvSpPr>
          <p:cNvPr id="111" name="TextBox 110">
            <a:extLst>
              <a:ext uri="{FF2B5EF4-FFF2-40B4-BE49-F238E27FC236}">
                <a16:creationId xmlns:a16="http://schemas.microsoft.com/office/drawing/2014/main" id="{B4423195-2A8C-4C15-ACE9-F947238A70A1}"/>
              </a:ext>
            </a:extLst>
          </p:cNvPr>
          <p:cNvSpPr txBox="1"/>
          <p:nvPr/>
        </p:nvSpPr>
        <p:spPr>
          <a:xfrm>
            <a:off x="7043383" y="1984842"/>
            <a:ext cx="609462" cy="369332"/>
          </a:xfrm>
          <a:prstGeom prst="rect">
            <a:avLst/>
          </a:prstGeom>
          <a:noFill/>
        </p:spPr>
        <p:txBody>
          <a:bodyPr wrap="none" rtlCol="0">
            <a:spAutoFit/>
          </a:bodyPr>
          <a:lstStyle/>
          <a:p>
            <a:r>
              <a:rPr lang="en-GB" dirty="0"/>
              <a:t>S</a:t>
            </a:r>
            <a:r>
              <a:rPr lang="en-GB" baseline="-25000" dirty="0"/>
              <a:t>1</a:t>
            </a:r>
            <a:r>
              <a:rPr lang="en-GB" dirty="0"/>
              <a:t>(x)</a:t>
            </a:r>
          </a:p>
        </p:txBody>
      </p:sp>
      <p:cxnSp>
        <p:nvCxnSpPr>
          <p:cNvPr id="112" name="Straight Arrow Connector 111">
            <a:extLst>
              <a:ext uri="{FF2B5EF4-FFF2-40B4-BE49-F238E27FC236}">
                <a16:creationId xmlns:a16="http://schemas.microsoft.com/office/drawing/2014/main" id="{E3ED312C-B956-435B-83D9-A2CEAAED5F3E}"/>
              </a:ext>
            </a:extLst>
          </p:cNvPr>
          <p:cNvCxnSpPr>
            <a:cxnSpLocks/>
          </p:cNvCxnSpPr>
          <p:nvPr/>
        </p:nvCxnSpPr>
        <p:spPr>
          <a:xfrm flipV="1">
            <a:off x="4172251" y="2233891"/>
            <a:ext cx="2874054" cy="87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82683B4-4475-4392-80A9-A8C08E58E106}"/>
              </a:ext>
            </a:extLst>
          </p:cNvPr>
          <p:cNvCxnSpPr>
            <a:cxnSpLocks/>
          </p:cNvCxnSpPr>
          <p:nvPr/>
        </p:nvCxnSpPr>
        <p:spPr>
          <a:xfrm>
            <a:off x="4163486" y="2106328"/>
            <a:ext cx="2882819" cy="127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391E934-1F6B-471E-827F-EC89A9DD7C49}"/>
              </a:ext>
            </a:extLst>
          </p:cNvPr>
          <p:cNvCxnSpPr>
            <a:cxnSpLocks/>
          </p:cNvCxnSpPr>
          <p:nvPr/>
        </p:nvCxnSpPr>
        <p:spPr>
          <a:xfrm flipV="1">
            <a:off x="4175172" y="2233891"/>
            <a:ext cx="2871133" cy="28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522632A1-D14E-402E-8260-BE6E7B50337D}"/>
              </a:ext>
            </a:extLst>
          </p:cNvPr>
          <p:cNvCxnSpPr>
            <a:cxnSpLocks/>
          </p:cNvCxnSpPr>
          <p:nvPr/>
        </p:nvCxnSpPr>
        <p:spPr>
          <a:xfrm flipV="1">
            <a:off x="4216329" y="2747313"/>
            <a:ext cx="2874054" cy="374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4A26054-34AB-4390-A840-47DD3239AEE2}"/>
              </a:ext>
            </a:extLst>
          </p:cNvPr>
          <p:cNvCxnSpPr>
            <a:cxnSpLocks/>
          </p:cNvCxnSpPr>
          <p:nvPr/>
        </p:nvCxnSpPr>
        <p:spPr>
          <a:xfrm>
            <a:off x="4172251" y="2101940"/>
            <a:ext cx="2918132" cy="64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CC71C9A-0EBD-4921-94A7-A51FC19AFE71}"/>
              </a:ext>
            </a:extLst>
          </p:cNvPr>
          <p:cNvCxnSpPr>
            <a:cxnSpLocks/>
          </p:cNvCxnSpPr>
          <p:nvPr/>
        </p:nvCxnSpPr>
        <p:spPr>
          <a:xfrm>
            <a:off x="4172251" y="2610796"/>
            <a:ext cx="2918132" cy="13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7A77C06-8D06-4E06-A36E-F7B1159AF012}"/>
              </a:ext>
            </a:extLst>
          </p:cNvPr>
          <p:cNvCxnSpPr>
            <a:cxnSpLocks/>
          </p:cNvCxnSpPr>
          <p:nvPr/>
        </p:nvCxnSpPr>
        <p:spPr>
          <a:xfrm flipV="1">
            <a:off x="4216329" y="2747313"/>
            <a:ext cx="2874054" cy="234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6DD4FB5-0D72-4E83-91B2-097A43ECB535}"/>
              </a:ext>
            </a:extLst>
          </p:cNvPr>
          <p:cNvCxnSpPr>
            <a:endCxn id="109" idx="1"/>
          </p:cNvCxnSpPr>
          <p:nvPr/>
        </p:nvCxnSpPr>
        <p:spPr>
          <a:xfrm>
            <a:off x="4163486" y="2101940"/>
            <a:ext cx="2879897" cy="347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61C9238-52D3-4477-B5A3-8C9C28C38116}"/>
              </a:ext>
            </a:extLst>
          </p:cNvPr>
          <p:cNvCxnSpPr>
            <a:endCxn id="109" idx="1"/>
          </p:cNvCxnSpPr>
          <p:nvPr/>
        </p:nvCxnSpPr>
        <p:spPr>
          <a:xfrm>
            <a:off x="4169329" y="2598443"/>
            <a:ext cx="2874054" cy="29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C0EE996-DD64-41ED-87B6-B5250CE5E2F3}"/>
              </a:ext>
            </a:extLst>
          </p:cNvPr>
          <p:cNvCxnSpPr>
            <a:endCxn id="109" idx="1"/>
          </p:cNvCxnSpPr>
          <p:nvPr/>
        </p:nvCxnSpPr>
        <p:spPr>
          <a:xfrm>
            <a:off x="4169329" y="3106497"/>
            <a:ext cx="2874054" cy="24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576E9AFE-81F9-46CB-B4B7-81BA32FDBA40}"/>
              </a:ext>
            </a:extLst>
          </p:cNvPr>
          <p:cNvCxnSpPr>
            <a:endCxn id="109" idx="1"/>
          </p:cNvCxnSpPr>
          <p:nvPr/>
        </p:nvCxnSpPr>
        <p:spPr>
          <a:xfrm>
            <a:off x="4160564" y="5092325"/>
            <a:ext cx="2882819" cy="48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814A49FA-CBFA-46F2-B21B-52BAF80FE92F}"/>
              </a:ext>
            </a:extLst>
          </p:cNvPr>
          <p:cNvCxnSpPr>
            <a:cxnSpLocks/>
          </p:cNvCxnSpPr>
          <p:nvPr/>
        </p:nvCxnSpPr>
        <p:spPr>
          <a:xfrm flipV="1">
            <a:off x="7720623" y="1719635"/>
            <a:ext cx="1004247" cy="14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3AB267A-054B-4381-A655-2DC0C12843A2}"/>
              </a:ext>
            </a:extLst>
          </p:cNvPr>
          <p:cNvSpPr txBox="1"/>
          <p:nvPr/>
        </p:nvSpPr>
        <p:spPr>
          <a:xfrm>
            <a:off x="8717095" y="1547404"/>
            <a:ext cx="652743" cy="338554"/>
          </a:xfrm>
          <a:prstGeom prst="rect">
            <a:avLst/>
          </a:prstGeom>
          <a:noFill/>
        </p:spPr>
        <p:txBody>
          <a:bodyPr wrap="none" rtlCol="0">
            <a:spAutoFit/>
          </a:bodyPr>
          <a:lstStyle/>
          <a:p>
            <a:r>
              <a:rPr lang="en-GB" sz="1600" dirty="0"/>
              <a:t>0.025</a:t>
            </a:r>
          </a:p>
        </p:txBody>
      </p:sp>
      <p:cxnSp>
        <p:nvCxnSpPr>
          <p:cNvPr id="125" name="Straight Arrow Connector 124">
            <a:extLst>
              <a:ext uri="{FF2B5EF4-FFF2-40B4-BE49-F238E27FC236}">
                <a16:creationId xmlns:a16="http://schemas.microsoft.com/office/drawing/2014/main" id="{ED59A2DB-E6EB-4CEC-A99D-E60386799DAF}"/>
              </a:ext>
            </a:extLst>
          </p:cNvPr>
          <p:cNvCxnSpPr>
            <a:cxnSpLocks/>
          </p:cNvCxnSpPr>
          <p:nvPr/>
        </p:nvCxnSpPr>
        <p:spPr>
          <a:xfrm flipV="1">
            <a:off x="7720623" y="2166005"/>
            <a:ext cx="999331" cy="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AAD37E07-93E3-46D1-8E6F-2FF1F8565144}"/>
              </a:ext>
            </a:extLst>
          </p:cNvPr>
          <p:cNvCxnSpPr>
            <a:cxnSpLocks/>
          </p:cNvCxnSpPr>
          <p:nvPr/>
        </p:nvCxnSpPr>
        <p:spPr>
          <a:xfrm flipV="1">
            <a:off x="7736092" y="2613885"/>
            <a:ext cx="940984" cy="5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9C14AE50-6008-4587-979A-550B02AEE319}"/>
              </a:ext>
            </a:extLst>
          </p:cNvPr>
          <p:cNvCxnSpPr>
            <a:cxnSpLocks/>
          </p:cNvCxnSpPr>
          <p:nvPr/>
        </p:nvCxnSpPr>
        <p:spPr>
          <a:xfrm flipV="1">
            <a:off x="7736092" y="2949420"/>
            <a:ext cx="972211" cy="1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F976B5C-ABB0-40CF-BE4A-A40262E511C4}"/>
              </a:ext>
            </a:extLst>
          </p:cNvPr>
          <p:cNvCxnSpPr>
            <a:cxnSpLocks/>
          </p:cNvCxnSpPr>
          <p:nvPr/>
        </p:nvCxnSpPr>
        <p:spPr>
          <a:xfrm flipV="1">
            <a:off x="7736092" y="3381606"/>
            <a:ext cx="982935" cy="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32A38A4B-FB07-4BEC-87DE-E52D72935043}"/>
              </a:ext>
            </a:extLst>
          </p:cNvPr>
          <p:cNvCxnSpPr>
            <a:cxnSpLocks/>
          </p:cNvCxnSpPr>
          <p:nvPr/>
        </p:nvCxnSpPr>
        <p:spPr>
          <a:xfrm>
            <a:off x="7736092" y="3843215"/>
            <a:ext cx="980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808BBAC-9127-4949-8C82-28FB9D8178F9}"/>
              </a:ext>
            </a:extLst>
          </p:cNvPr>
          <p:cNvCxnSpPr>
            <a:cxnSpLocks/>
          </p:cNvCxnSpPr>
          <p:nvPr/>
        </p:nvCxnSpPr>
        <p:spPr>
          <a:xfrm flipV="1">
            <a:off x="7736092" y="4308417"/>
            <a:ext cx="953291" cy="1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4095D6B-0C88-49D0-A450-37EEB35CA635}"/>
              </a:ext>
            </a:extLst>
          </p:cNvPr>
          <p:cNvCxnSpPr>
            <a:cxnSpLocks/>
          </p:cNvCxnSpPr>
          <p:nvPr/>
        </p:nvCxnSpPr>
        <p:spPr>
          <a:xfrm flipV="1">
            <a:off x="7736092" y="4744516"/>
            <a:ext cx="980809" cy="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6FC8483-4722-4636-8019-CE51CC055F6D}"/>
              </a:ext>
            </a:extLst>
          </p:cNvPr>
          <p:cNvCxnSpPr>
            <a:cxnSpLocks/>
          </p:cNvCxnSpPr>
          <p:nvPr/>
        </p:nvCxnSpPr>
        <p:spPr>
          <a:xfrm flipV="1">
            <a:off x="7720623" y="5164256"/>
            <a:ext cx="985182"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9860CA3-72F0-4B60-B985-9979556FF12C}"/>
              </a:ext>
            </a:extLst>
          </p:cNvPr>
          <p:cNvCxnSpPr>
            <a:cxnSpLocks/>
          </p:cNvCxnSpPr>
          <p:nvPr/>
        </p:nvCxnSpPr>
        <p:spPr>
          <a:xfrm flipV="1">
            <a:off x="7720623" y="5592814"/>
            <a:ext cx="979338" cy="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6E4E0A4-4824-4809-96BE-2D1779BF06B5}"/>
              </a:ext>
            </a:extLst>
          </p:cNvPr>
          <p:cNvSpPr txBox="1"/>
          <p:nvPr/>
        </p:nvSpPr>
        <p:spPr>
          <a:xfrm>
            <a:off x="8720258" y="3683244"/>
            <a:ext cx="490840" cy="338554"/>
          </a:xfrm>
          <a:prstGeom prst="rect">
            <a:avLst/>
          </a:prstGeom>
          <a:noFill/>
        </p:spPr>
        <p:txBody>
          <a:bodyPr wrap="none" rtlCol="0">
            <a:spAutoFit/>
          </a:bodyPr>
          <a:lstStyle/>
          <a:p>
            <a:r>
              <a:rPr lang="en-GB" sz="1600" dirty="0">
                <a:solidFill>
                  <a:srgbClr val="FF0000"/>
                </a:solidFill>
              </a:rPr>
              <a:t>0. 5</a:t>
            </a:r>
          </a:p>
        </p:txBody>
      </p:sp>
      <p:sp>
        <p:nvSpPr>
          <p:cNvPr id="135" name="TextBox 134">
            <a:extLst>
              <a:ext uri="{FF2B5EF4-FFF2-40B4-BE49-F238E27FC236}">
                <a16:creationId xmlns:a16="http://schemas.microsoft.com/office/drawing/2014/main" id="{8D13A284-9F65-4864-A5A8-6705E8F3E592}"/>
              </a:ext>
            </a:extLst>
          </p:cNvPr>
          <p:cNvSpPr txBox="1"/>
          <p:nvPr/>
        </p:nvSpPr>
        <p:spPr>
          <a:xfrm>
            <a:off x="8738736" y="4185021"/>
            <a:ext cx="444352" cy="338554"/>
          </a:xfrm>
          <a:prstGeom prst="rect">
            <a:avLst/>
          </a:prstGeom>
          <a:noFill/>
        </p:spPr>
        <p:txBody>
          <a:bodyPr wrap="none" rtlCol="0">
            <a:spAutoFit/>
          </a:bodyPr>
          <a:lstStyle/>
          <a:p>
            <a:r>
              <a:rPr lang="en-GB" sz="1600" dirty="0"/>
              <a:t>0.2</a:t>
            </a:r>
          </a:p>
        </p:txBody>
      </p:sp>
      <p:sp>
        <p:nvSpPr>
          <p:cNvPr id="136" name="TextBox 135">
            <a:extLst>
              <a:ext uri="{FF2B5EF4-FFF2-40B4-BE49-F238E27FC236}">
                <a16:creationId xmlns:a16="http://schemas.microsoft.com/office/drawing/2014/main" id="{55B2B296-F434-4B2A-83E2-299E399DE3B7}"/>
              </a:ext>
            </a:extLst>
          </p:cNvPr>
          <p:cNvSpPr txBox="1"/>
          <p:nvPr/>
        </p:nvSpPr>
        <p:spPr>
          <a:xfrm>
            <a:off x="8717095" y="2027356"/>
            <a:ext cx="652743" cy="338554"/>
          </a:xfrm>
          <a:prstGeom prst="rect">
            <a:avLst/>
          </a:prstGeom>
          <a:noFill/>
        </p:spPr>
        <p:txBody>
          <a:bodyPr wrap="none" rtlCol="0">
            <a:spAutoFit/>
          </a:bodyPr>
          <a:lstStyle/>
          <a:p>
            <a:r>
              <a:rPr lang="en-GB" sz="1600" dirty="0"/>
              <a:t>0.025</a:t>
            </a:r>
          </a:p>
        </p:txBody>
      </p:sp>
      <p:sp>
        <p:nvSpPr>
          <p:cNvPr id="137" name="TextBox 136">
            <a:extLst>
              <a:ext uri="{FF2B5EF4-FFF2-40B4-BE49-F238E27FC236}">
                <a16:creationId xmlns:a16="http://schemas.microsoft.com/office/drawing/2014/main" id="{2A2F17BD-7927-4503-8486-CC8B018A3492}"/>
              </a:ext>
            </a:extLst>
          </p:cNvPr>
          <p:cNvSpPr txBox="1"/>
          <p:nvPr/>
        </p:nvSpPr>
        <p:spPr>
          <a:xfrm>
            <a:off x="8698538" y="2455345"/>
            <a:ext cx="652743" cy="338554"/>
          </a:xfrm>
          <a:prstGeom prst="rect">
            <a:avLst/>
          </a:prstGeom>
          <a:noFill/>
        </p:spPr>
        <p:txBody>
          <a:bodyPr wrap="none" rtlCol="0">
            <a:spAutoFit/>
          </a:bodyPr>
          <a:lstStyle/>
          <a:p>
            <a:r>
              <a:rPr lang="en-GB" sz="1600" dirty="0"/>
              <a:t>0.025</a:t>
            </a:r>
          </a:p>
        </p:txBody>
      </p:sp>
      <p:sp>
        <p:nvSpPr>
          <p:cNvPr id="138" name="TextBox 137">
            <a:extLst>
              <a:ext uri="{FF2B5EF4-FFF2-40B4-BE49-F238E27FC236}">
                <a16:creationId xmlns:a16="http://schemas.microsoft.com/office/drawing/2014/main" id="{2258FA1D-7753-43F7-B265-87F5B2F4C831}"/>
              </a:ext>
            </a:extLst>
          </p:cNvPr>
          <p:cNvSpPr txBox="1"/>
          <p:nvPr/>
        </p:nvSpPr>
        <p:spPr>
          <a:xfrm>
            <a:off x="8714146" y="5046545"/>
            <a:ext cx="444352" cy="338554"/>
          </a:xfrm>
          <a:prstGeom prst="rect">
            <a:avLst/>
          </a:prstGeom>
          <a:noFill/>
        </p:spPr>
        <p:txBody>
          <a:bodyPr wrap="none" rtlCol="0">
            <a:spAutoFit/>
          </a:bodyPr>
          <a:lstStyle/>
          <a:p>
            <a:r>
              <a:rPr lang="en-GB" sz="1600" dirty="0"/>
              <a:t>0.1</a:t>
            </a:r>
          </a:p>
        </p:txBody>
      </p:sp>
      <p:sp>
        <p:nvSpPr>
          <p:cNvPr id="139" name="TextBox 138">
            <a:extLst>
              <a:ext uri="{FF2B5EF4-FFF2-40B4-BE49-F238E27FC236}">
                <a16:creationId xmlns:a16="http://schemas.microsoft.com/office/drawing/2014/main" id="{7D9A7E49-18E0-4458-881A-0F9D405D5E7B}"/>
              </a:ext>
            </a:extLst>
          </p:cNvPr>
          <p:cNvSpPr txBox="1"/>
          <p:nvPr/>
        </p:nvSpPr>
        <p:spPr>
          <a:xfrm>
            <a:off x="8714146" y="2807327"/>
            <a:ext cx="652743" cy="338554"/>
          </a:xfrm>
          <a:prstGeom prst="rect">
            <a:avLst/>
          </a:prstGeom>
          <a:noFill/>
        </p:spPr>
        <p:txBody>
          <a:bodyPr wrap="none" rtlCol="0">
            <a:spAutoFit/>
          </a:bodyPr>
          <a:lstStyle/>
          <a:p>
            <a:r>
              <a:rPr lang="en-GB" sz="1600" dirty="0"/>
              <a:t>0.025</a:t>
            </a:r>
          </a:p>
        </p:txBody>
      </p:sp>
      <p:sp>
        <p:nvSpPr>
          <p:cNvPr id="140" name="TextBox 139">
            <a:extLst>
              <a:ext uri="{FF2B5EF4-FFF2-40B4-BE49-F238E27FC236}">
                <a16:creationId xmlns:a16="http://schemas.microsoft.com/office/drawing/2014/main" id="{B9105497-BB93-495C-9957-339FF6BD572D}"/>
              </a:ext>
            </a:extLst>
          </p:cNvPr>
          <p:cNvSpPr txBox="1"/>
          <p:nvPr/>
        </p:nvSpPr>
        <p:spPr>
          <a:xfrm>
            <a:off x="8705666" y="3230748"/>
            <a:ext cx="652743" cy="338554"/>
          </a:xfrm>
          <a:prstGeom prst="rect">
            <a:avLst/>
          </a:prstGeom>
          <a:noFill/>
        </p:spPr>
        <p:txBody>
          <a:bodyPr wrap="none" rtlCol="0">
            <a:spAutoFit/>
          </a:bodyPr>
          <a:lstStyle/>
          <a:p>
            <a:r>
              <a:rPr lang="en-GB" sz="1600" dirty="0"/>
              <a:t>0.025</a:t>
            </a:r>
          </a:p>
        </p:txBody>
      </p:sp>
      <p:sp>
        <p:nvSpPr>
          <p:cNvPr id="141" name="TextBox 140">
            <a:extLst>
              <a:ext uri="{FF2B5EF4-FFF2-40B4-BE49-F238E27FC236}">
                <a16:creationId xmlns:a16="http://schemas.microsoft.com/office/drawing/2014/main" id="{D181D3C4-AC9E-44C2-BA67-7C9B21C29DAB}"/>
              </a:ext>
            </a:extLst>
          </p:cNvPr>
          <p:cNvSpPr txBox="1"/>
          <p:nvPr/>
        </p:nvSpPr>
        <p:spPr>
          <a:xfrm>
            <a:off x="8683351" y="4600805"/>
            <a:ext cx="652743" cy="338554"/>
          </a:xfrm>
          <a:prstGeom prst="rect">
            <a:avLst/>
          </a:prstGeom>
          <a:noFill/>
        </p:spPr>
        <p:txBody>
          <a:bodyPr wrap="none" rtlCol="0">
            <a:spAutoFit/>
          </a:bodyPr>
          <a:lstStyle/>
          <a:p>
            <a:r>
              <a:rPr lang="en-GB" sz="1600" dirty="0"/>
              <a:t>0.025</a:t>
            </a:r>
          </a:p>
        </p:txBody>
      </p:sp>
      <p:sp>
        <p:nvSpPr>
          <p:cNvPr id="142" name="TextBox 141">
            <a:extLst>
              <a:ext uri="{FF2B5EF4-FFF2-40B4-BE49-F238E27FC236}">
                <a16:creationId xmlns:a16="http://schemas.microsoft.com/office/drawing/2014/main" id="{4DC2617E-3079-4DA3-ACDA-1147D56B0038}"/>
              </a:ext>
            </a:extLst>
          </p:cNvPr>
          <p:cNvSpPr txBox="1"/>
          <p:nvPr/>
        </p:nvSpPr>
        <p:spPr>
          <a:xfrm>
            <a:off x="8686394" y="5469966"/>
            <a:ext cx="548548" cy="338554"/>
          </a:xfrm>
          <a:prstGeom prst="rect">
            <a:avLst/>
          </a:prstGeom>
          <a:noFill/>
        </p:spPr>
        <p:txBody>
          <a:bodyPr wrap="none" rtlCol="0">
            <a:spAutoFit/>
          </a:bodyPr>
          <a:lstStyle/>
          <a:p>
            <a:r>
              <a:rPr lang="en-GB" sz="1600" dirty="0"/>
              <a:t>0.05</a:t>
            </a:r>
          </a:p>
        </p:txBody>
      </p:sp>
      <p:sp>
        <p:nvSpPr>
          <p:cNvPr id="143" name="Rectangle 142">
            <a:extLst>
              <a:ext uri="{FF2B5EF4-FFF2-40B4-BE49-F238E27FC236}">
                <a16:creationId xmlns:a16="http://schemas.microsoft.com/office/drawing/2014/main" id="{6F9C9076-2406-4CBD-8C3C-F5F3189D77A2}"/>
              </a:ext>
            </a:extLst>
          </p:cNvPr>
          <p:cNvSpPr/>
          <p:nvPr/>
        </p:nvSpPr>
        <p:spPr>
          <a:xfrm>
            <a:off x="7063788" y="1350236"/>
            <a:ext cx="772438" cy="4579075"/>
          </a:xfrm>
          <a:prstGeom prst="rect">
            <a:avLst/>
          </a:prstGeom>
          <a:solidFill>
            <a:srgbClr val="7030A0">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87C622B-EBA6-4304-A214-44C141213782}"/>
              </a:ext>
            </a:extLst>
          </p:cNvPr>
          <p:cNvSpPr txBox="1"/>
          <p:nvPr/>
        </p:nvSpPr>
        <p:spPr>
          <a:xfrm rot="1089831">
            <a:off x="2099204" y="5923821"/>
            <a:ext cx="2372185" cy="707886"/>
          </a:xfrm>
          <a:prstGeom prst="rect">
            <a:avLst/>
          </a:prstGeom>
          <a:noFill/>
        </p:spPr>
        <p:txBody>
          <a:bodyPr wrap="square" rtlCol="0">
            <a:spAutoFit/>
          </a:bodyPr>
          <a:lstStyle/>
          <a:p>
            <a:r>
              <a:rPr lang="en-GB" sz="4000" dirty="0">
                <a:solidFill>
                  <a:schemeClr val="accent4"/>
                </a:solidFill>
              </a:rPr>
              <a:t>WRONG</a:t>
            </a:r>
          </a:p>
        </p:txBody>
      </p:sp>
      <p:pic>
        <p:nvPicPr>
          <p:cNvPr id="59" name="Picture 2" descr="Image result for MNIST">
            <a:extLst>
              <a:ext uri="{FF2B5EF4-FFF2-40B4-BE49-F238E27FC236}">
                <a16:creationId xmlns:a16="http://schemas.microsoft.com/office/drawing/2014/main" id="{8CFE57EE-CA3B-4597-8C09-3CED91021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61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063002"/>
            <a:ext cx="10944596" cy="5175873"/>
          </a:xfrm>
        </p:spPr>
        <p:txBody>
          <a:bodyPr>
            <a:noAutofit/>
          </a:bodyPr>
          <a:lstStyle/>
          <a:p>
            <a:pPr marL="3572" lvl="1" indent="0">
              <a:buNone/>
            </a:pPr>
            <a:r>
              <a:rPr lang="en-US" sz="1800" dirty="0">
                <a:solidFill>
                  <a:schemeClr val="accent1"/>
                </a:solidFill>
              </a:rPr>
              <a:t>Each image was then manually labeled from 0 – 9. This label is represented as a ten item long array of nine 0’s and one 1. The position of the 1 indicates the digit;</a:t>
            </a:r>
          </a:p>
          <a:p>
            <a:pPr marL="3572" lvl="1" indent="0">
              <a:buNone/>
            </a:pPr>
            <a:endParaRPr lang="en-US" sz="1800" dirty="0">
              <a:solidFill>
                <a:schemeClr val="accent1"/>
              </a:solidFill>
            </a:endParaRPr>
          </a:p>
          <a:p>
            <a:pPr marL="171450" lvl="2" indent="0">
              <a:buNone/>
            </a:pPr>
            <a:r>
              <a:rPr lang="en-US" sz="1800" dirty="0"/>
              <a:t>0 - [</a:t>
            </a:r>
            <a:r>
              <a:rPr lang="en-US" sz="1800" dirty="0">
                <a:solidFill>
                  <a:srgbClr val="FF0000"/>
                </a:solidFill>
              </a:rPr>
              <a:t>1</a:t>
            </a:r>
            <a:r>
              <a:rPr lang="en-US" sz="1800" dirty="0"/>
              <a:t>, 0, 0, 0, 0, 0, 0, 0, 0, 0]</a:t>
            </a:r>
          </a:p>
          <a:p>
            <a:pPr marL="171450" lvl="2" indent="0">
              <a:buNone/>
            </a:pPr>
            <a:r>
              <a:rPr lang="en-US" sz="1800" dirty="0"/>
              <a:t>1 - [0, </a:t>
            </a:r>
            <a:r>
              <a:rPr lang="en-US" sz="1800" dirty="0">
                <a:solidFill>
                  <a:srgbClr val="FF0000"/>
                </a:solidFill>
              </a:rPr>
              <a:t>1</a:t>
            </a:r>
            <a:r>
              <a:rPr lang="en-US" sz="1800" dirty="0"/>
              <a:t>, 0, 0, 0, 0, 0, 0, 0, 0]</a:t>
            </a:r>
          </a:p>
          <a:p>
            <a:pPr marL="171450" lvl="2" indent="0">
              <a:buNone/>
            </a:pPr>
            <a:r>
              <a:rPr lang="en-US" sz="1800" dirty="0"/>
              <a:t>2 - [0, 0, </a:t>
            </a:r>
            <a:r>
              <a:rPr lang="en-US" sz="1800" dirty="0">
                <a:solidFill>
                  <a:srgbClr val="FF0000"/>
                </a:solidFill>
              </a:rPr>
              <a:t>1</a:t>
            </a:r>
            <a:r>
              <a:rPr lang="en-US" sz="1800" dirty="0"/>
              <a:t>, 0, 0, 0, 0, 0, 0, 0]</a:t>
            </a:r>
          </a:p>
          <a:p>
            <a:pPr marL="171450" lvl="2" indent="0">
              <a:buNone/>
            </a:pPr>
            <a:r>
              <a:rPr lang="en-US" sz="1800" dirty="0"/>
              <a:t>3 - [0, 0, 0, </a:t>
            </a:r>
            <a:r>
              <a:rPr lang="en-US" sz="1800" dirty="0">
                <a:solidFill>
                  <a:srgbClr val="FF0000"/>
                </a:solidFill>
              </a:rPr>
              <a:t>1</a:t>
            </a:r>
            <a:r>
              <a:rPr lang="en-US" sz="1800" dirty="0"/>
              <a:t>, 0, 0, 0, 0, 0, 0]</a:t>
            </a:r>
          </a:p>
          <a:p>
            <a:pPr marL="171450" lvl="2" indent="0">
              <a:buNone/>
            </a:pPr>
            <a:r>
              <a:rPr lang="en-US" sz="1800" dirty="0"/>
              <a:t>4 - [0, 0, 0, 0, </a:t>
            </a:r>
            <a:r>
              <a:rPr lang="en-US" sz="1800" dirty="0">
                <a:solidFill>
                  <a:srgbClr val="FF0000"/>
                </a:solidFill>
              </a:rPr>
              <a:t>1</a:t>
            </a:r>
            <a:r>
              <a:rPr lang="en-US" sz="1800" dirty="0"/>
              <a:t>, 0, 0, 0, 0, 0]</a:t>
            </a:r>
          </a:p>
          <a:p>
            <a:pPr marL="171450" lvl="2" indent="0">
              <a:buNone/>
            </a:pPr>
            <a:r>
              <a:rPr lang="en-US" sz="1800" dirty="0"/>
              <a:t>5 - [0, 0, 0, 0, 0, </a:t>
            </a:r>
            <a:r>
              <a:rPr lang="en-US" sz="1800" dirty="0">
                <a:solidFill>
                  <a:srgbClr val="FF0000"/>
                </a:solidFill>
              </a:rPr>
              <a:t>1</a:t>
            </a:r>
            <a:r>
              <a:rPr lang="en-US" sz="1800" dirty="0"/>
              <a:t>, 0, 0, 0, 0]</a:t>
            </a:r>
          </a:p>
          <a:p>
            <a:pPr marL="171450" lvl="2" indent="0">
              <a:buNone/>
            </a:pPr>
            <a:r>
              <a:rPr lang="en-US" sz="1800" dirty="0"/>
              <a:t>6 - [0, 0, 0, 0, 0, 0, </a:t>
            </a:r>
            <a:r>
              <a:rPr lang="en-US" sz="1800" dirty="0">
                <a:solidFill>
                  <a:srgbClr val="FF0000"/>
                </a:solidFill>
              </a:rPr>
              <a:t>1</a:t>
            </a:r>
            <a:r>
              <a:rPr lang="en-US" sz="1800" dirty="0"/>
              <a:t>, 0, 0, 0]</a:t>
            </a:r>
          </a:p>
          <a:p>
            <a:pPr marL="171450" lvl="2" indent="0">
              <a:buNone/>
            </a:pPr>
            <a:r>
              <a:rPr lang="en-US" sz="1800" dirty="0"/>
              <a:t>7 - [0, 0, 0, 0, 0, 0, 0, </a:t>
            </a:r>
            <a:r>
              <a:rPr lang="en-US" sz="1800" dirty="0">
                <a:solidFill>
                  <a:srgbClr val="FF0000"/>
                </a:solidFill>
              </a:rPr>
              <a:t>1</a:t>
            </a:r>
            <a:r>
              <a:rPr lang="en-US" sz="1800" dirty="0"/>
              <a:t>, 0, 0]</a:t>
            </a:r>
          </a:p>
          <a:p>
            <a:pPr marL="171450" lvl="2" indent="0">
              <a:buNone/>
            </a:pPr>
            <a:r>
              <a:rPr lang="en-US" sz="1800" dirty="0"/>
              <a:t>8 - [0, 0, 0, 0, 0, 0, 0, 0, </a:t>
            </a:r>
            <a:r>
              <a:rPr lang="en-US" sz="1800" dirty="0">
                <a:solidFill>
                  <a:srgbClr val="FF0000"/>
                </a:solidFill>
              </a:rPr>
              <a:t>1</a:t>
            </a:r>
            <a:r>
              <a:rPr lang="en-US" sz="1800" dirty="0"/>
              <a:t>, 0]</a:t>
            </a:r>
          </a:p>
          <a:p>
            <a:pPr marL="171450" lvl="2" indent="0">
              <a:buNone/>
            </a:pPr>
            <a:r>
              <a:rPr lang="en-US" sz="1800" dirty="0"/>
              <a:t>9 - [0, 0, 0, 0, 0, 0, 0, 0, 0, </a:t>
            </a:r>
            <a:r>
              <a:rPr lang="en-US" sz="1800" dirty="0">
                <a:solidFill>
                  <a:srgbClr val="FF0000"/>
                </a:solidFill>
              </a:rPr>
              <a:t>1</a:t>
            </a:r>
            <a:r>
              <a:rPr lang="en-US" sz="1800" dirty="0"/>
              <a:t>]</a:t>
            </a: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spTree>
    <p:extLst>
      <p:ext uri="{BB962C8B-B14F-4D97-AF65-F5344CB8AC3E}">
        <p14:creationId xmlns:p14="http://schemas.microsoft.com/office/powerpoint/2010/main" val="12976412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24" name="TextBox 23">
            <a:extLst>
              <a:ext uri="{FF2B5EF4-FFF2-40B4-BE49-F238E27FC236}">
                <a16:creationId xmlns:a16="http://schemas.microsoft.com/office/drawing/2014/main" id="{57637134-1BE8-46F1-9AF3-7DB61D54050E}"/>
              </a:ext>
            </a:extLst>
          </p:cNvPr>
          <p:cNvSpPr txBox="1"/>
          <p:nvPr/>
        </p:nvSpPr>
        <p:spPr>
          <a:xfrm>
            <a:off x="4061301" y="592266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5328957" y="5922667"/>
            <a:ext cx="1551194" cy="646331"/>
          </a:xfrm>
          <a:prstGeom prst="rect">
            <a:avLst/>
          </a:prstGeom>
          <a:noFill/>
        </p:spPr>
        <p:txBody>
          <a:bodyPr wrap="none" rtlCol="0">
            <a:spAutoFit/>
          </a:bodyPr>
          <a:lstStyle/>
          <a:p>
            <a:pPr algn="ctr"/>
            <a:r>
              <a:rPr lang="en-GB" dirty="0">
                <a:solidFill>
                  <a:srgbClr val="7030A0"/>
                </a:solidFill>
              </a:rPr>
              <a:t>Sigmoid</a:t>
            </a:r>
          </a:p>
          <a:p>
            <a:pPr algn="ctr"/>
            <a:r>
              <a:rPr lang="en-GB" dirty="0">
                <a:solidFill>
                  <a:srgbClr val="7030A0"/>
                </a:solidFill>
              </a:rPr>
              <a:t>Perceptrons</a:t>
            </a:r>
          </a:p>
        </p:txBody>
      </p:sp>
      <p:sp>
        <p:nvSpPr>
          <p:cNvPr id="73" name="TextBox 72">
            <a:extLst>
              <a:ext uri="{FF2B5EF4-FFF2-40B4-BE49-F238E27FC236}">
                <a16:creationId xmlns:a16="http://schemas.microsoft.com/office/drawing/2014/main" id="{A686B8D3-F775-4AC2-A192-8D2DB36DAC57}"/>
              </a:ext>
            </a:extLst>
          </p:cNvPr>
          <p:cNvSpPr txBox="1"/>
          <p:nvPr/>
        </p:nvSpPr>
        <p:spPr>
          <a:xfrm>
            <a:off x="6918522" y="6044905"/>
            <a:ext cx="974947" cy="369332"/>
          </a:xfrm>
          <a:prstGeom prst="rect">
            <a:avLst/>
          </a:prstGeom>
          <a:noFill/>
        </p:spPr>
        <p:txBody>
          <a:bodyPr wrap="none" rtlCol="0">
            <a:spAutoFit/>
          </a:bodyPr>
          <a:lstStyle/>
          <a:p>
            <a:r>
              <a:rPr lang="en-GB" dirty="0"/>
              <a:t>OUTPUT</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flipV="1">
            <a:off x="4138971" y="6265844"/>
            <a:ext cx="1189986" cy="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endCxn id="63" idx="2"/>
          </p:cNvCxnSpPr>
          <p:nvPr/>
        </p:nvCxnSpPr>
        <p:spPr>
          <a:xfrm flipV="1">
            <a:off x="515414" y="1191247"/>
            <a:ext cx="5246458" cy="197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endCxn id="89" idx="2"/>
          </p:cNvCxnSpPr>
          <p:nvPr/>
        </p:nvCxnSpPr>
        <p:spPr>
          <a:xfrm flipV="1">
            <a:off x="515414" y="1753913"/>
            <a:ext cx="5246458" cy="141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endCxn id="90" idx="2"/>
          </p:cNvCxnSpPr>
          <p:nvPr/>
        </p:nvCxnSpPr>
        <p:spPr>
          <a:xfrm flipV="1">
            <a:off x="515414" y="2316579"/>
            <a:ext cx="5262812" cy="85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endCxn id="91" idx="2"/>
          </p:cNvCxnSpPr>
          <p:nvPr/>
        </p:nvCxnSpPr>
        <p:spPr>
          <a:xfrm flipV="1">
            <a:off x="515414" y="2882765"/>
            <a:ext cx="5246458" cy="28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endCxn id="92" idx="2"/>
          </p:cNvCxnSpPr>
          <p:nvPr/>
        </p:nvCxnSpPr>
        <p:spPr>
          <a:xfrm>
            <a:off x="515414" y="3170411"/>
            <a:ext cx="5246458" cy="27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endCxn id="105" idx="2"/>
          </p:cNvCxnSpPr>
          <p:nvPr/>
        </p:nvCxnSpPr>
        <p:spPr>
          <a:xfrm>
            <a:off x="515414" y="3170411"/>
            <a:ext cx="5246458" cy="80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endCxn id="108" idx="2"/>
          </p:cNvCxnSpPr>
          <p:nvPr/>
        </p:nvCxnSpPr>
        <p:spPr>
          <a:xfrm>
            <a:off x="515414" y="3170411"/>
            <a:ext cx="5246458" cy="137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endCxn id="109" idx="2"/>
          </p:cNvCxnSpPr>
          <p:nvPr/>
        </p:nvCxnSpPr>
        <p:spPr>
          <a:xfrm>
            <a:off x="515414" y="3170411"/>
            <a:ext cx="5262812" cy="19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endCxn id="110" idx="2"/>
          </p:cNvCxnSpPr>
          <p:nvPr/>
        </p:nvCxnSpPr>
        <p:spPr>
          <a:xfrm>
            <a:off x="515414" y="3170411"/>
            <a:ext cx="5246458" cy="249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endCxn id="111" idx="2"/>
          </p:cNvCxnSpPr>
          <p:nvPr/>
        </p:nvCxnSpPr>
        <p:spPr>
          <a:xfrm flipV="1">
            <a:off x="515414" y="628430"/>
            <a:ext cx="5246458" cy="254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endCxn id="63" idx="2"/>
          </p:cNvCxnSpPr>
          <p:nvPr/>
        </p:nvCxnSpPr>
        <p:spPr>
          <a:xfrm flipV="1">
            <a:off x="941810" y="1191247"/>
            <a:ext cx="4820062" cy="285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endCxn id="89" idx="2"/>
          </p:cNvCxnSpPr>
          <p:nvPr/>
        </p:nvCxnSpPr>
        <p:spPr>
          <a:xfrm flipV="1">
            <a:off x="941810" y="1753913"/>
            <a:ext cx="4820062" cy="229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endCxn id="90" idx="2"/>
          </p:cNvCxnSpPr>
          <p:nvPr/>
        </p:nvCxnSpPr>
        <p:spPr>
          <a:xfrm flipV="1">
            <a:off x="941810" y="2316579"/>
            <a:ext cx="4836416" cy="172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endCxn id="91" idx="2"/>
          </p:cNvCxnSpPr>
          <p:nvPr/>
        </p:nvCxnSpPr>
        <p:spPr>
          <a:xfrm flipV="1">
            <a:off x="941810" y="2882765"/>
            <a:ext cx="4820062" cy="116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endCxn id="92" idx="2"/>
          </p:cNvCxnSpPr>
          <p:nvPr/>
        </p:nvCxnSpPr>
        <p:spPr>
          <a:xfrm flipV="1">
            <a:off x="941810" y="3448951"/>
            <a:ext cx="4820062" cy="5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endCxn id="105" idx="2"/>
          </p:cNvCxnSpPr>
          <p:nvPr/>
        </p:nvCxnSpPr>
        <p:spPr>
          <a:xfrm flipV="1">
            <a:off x="941810" y="3978817"/>
            <a:ext cx="4820062" cy="66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endCxn id="108" idx="2"/>
          </p:cNvCxnSpPr>
          <p:nvPr/>
        </p:nvCxnSpPr>
        <p:spPr>
          <a:xfrm>
            <a:off x="941810" y="4045478"/>
            <a:ext cx="4820062" cy="49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endCxn id="109" idx="2"/>
          </p:cNvCxnSpPr>
          <p:nvPr/>
        </p:nvCxnSpPr>
        <p:spPr>
          <a:xfrm>
            <a:off x="941810" y="4045478"/>
            <a:ext cx="4836416" cy="1058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endCxn id="110" idx="2"/>
          </p:cNvCxnSpPr>
          <p:nvPr/>
        </p:nvCxnSpPr>
        <p:spPr>
          <a:xfrm>
            <a:off x="941810" y="4045478"/>
            <a:ext cx="4820062" cy="162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endCxn id="111" idx="2"/>
          </p:cNvCxnSpPr>
          <p:nvPr/>
        </p:nvCxnSpPr>
        <p:spPr>
          <a:xfrm flipV="1">
            <a:off x="941810" y="628430"/>
            <a:ext cx="4820062" cy="341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endCxn id="111" idx="2"/>
          </p:cNvCxnSpPr>
          <p:nvPr/>
        </p:nvCxnSpPr>
        <p:spPr>
          <a:xfrm flipV="1">
            <a:off x="1012180" y="628430"/>
            <a:ext cx="4749692" cy="375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endCxn id="110" idx="2"/>
          </p:cNvCxnSpPr>
          <p:nvPr/>
        </p:nvCxnSpPr>
        <p:spPr>
          <a:xfrm>
            <a:off x="1012180" y="4385814"/>
            <a:ext cx="4749692" cy="1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endCxn id="109" idx="2"/>
          </p:cNvCxnSpPr>
          <p:nvPr/>
        </p:nvCxnSpPr>
        <p:spPr>
          <a:xfrm>
            <a:off x="1012180" y="4385814"/>
            <a:ext cx="4766046" cy="71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endCxn id="108" idx="2"/>
          </p:cNvCxnSpPr>
          <p:nvPr/>
        </p:nvCxnSpPr>
        <p:spPr>
          <a:xfrm>
            <a:off x="1012180" y="4385814"/>
            <a:ext cx="4749692" cy="15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endCxn id="105" idx="2"/>
          </p:cNvCxnSpPr>
          <p:nvPr/>
        </p:nvCxnSpPr>
        <p:spPr>
          <a:xfrm flipV="1">
            <a:off x="1012180" y="3978817"/>
            <a:ext cx="4749692" cy="40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endCxn id="92" idx="2"/>
          </p:cNvCxnSpPr>
          <p:nvPr/>
        </p:nvCxnSpPr>
        <p:spPr>
          <a:xfrm flipV="1">
            <a:off x="1012180" y="3448951"/>
            <a:ext cx="4749692" cy="93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endCxn id="91" idx="2"/>
          </p:cNvCxnSpPr>
          <p:nvPr/>
        </p:nvCxnSpPr>
        <p:spPr>
          <a:xfrm flipV="1">
            <a:off x="1012180" y="2882765"/>
            <a:ext cx="4749692" cy="150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endCxn id="90" idx="2"/>
          </p:cNvCxnSpPr>
          <p:nvPr/>
        </p:nvCxnSpPr>
        <p:spPr>
          <a:xfrm flipV="1">
            <a:off x="1012180" y="2316579"/>
            <a:ext cx="4766046" cy="206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endCxn id="89" idx="2"/>
          </p:cNvCxnSpPr>
          <p:nvPr/>
        </p:nvCxnSpPr>
        <p:spPr>
          <a:xfrm flipV="1">
            <a:off x="1012180" y="1753913"/>
            <a:ext cx="4749692" cy="2631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endCxn id="63" idx="2"/>
          </p:cNvCxnSpPr>
          <p:nvPr/>
        </p:nvCxnSpPr>
        <p:spPr>
          <a:xfrm flipV="1">
            <a:off x="1012180" y="1191247"/>
            <a:ext cx="4749692" cy="319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spTree>
    <p:extLst>
      <p:ext uri="{BB962C8B-B14F-4D97-AF65-F5344CB8AC3E}">
        <p14:creationId xmlns:p14="http://schemas.microsoft.com/office/powerpoint/2010/main" val="36074696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cxnSp>
        <p:nvCxnSpPr>
          <p:cNvPr id="70" name="Straight Arrow Connector 69">
            <a:extLst>
              <a:ext uri="{FF2B5EF4-FFF2-40B4-BE49-F238E27FC236}">
                <a16:creationId xmlns:a16="http://schemas.microsoft.com/office/drawing/2014/main" id="{58398221-5B24-4B39-A2C3-419EA42D7064}"/>
              </a:ext>
            </a:extLst>
          </p:cNvPr>
          <p:cNvCxnSpPr>
            <a:cxnSpLocks/>
          </p:cNvCxnSpPr>
          <p:nvPr/>
        </p:nvCxnSpPr>
        <p:spPr>
          <a:xfrm>
            <a:off x="847725" y="3227965"/>
            <a:ext cx="4914147" cy="22098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5922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0325">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0BDDB06-84E5-4B80-AE8B-BDA164DE2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86" y="4084082"/>
            <a:ext cx="2250890" cy="1498249"/>
          </a:xfrm>
          <a:prstGeom prst="rect">
            <a:avLst/>
          </a:prstGeom>
        </p:spPr>
      </p:pic>
      <p:cxnSp>
        <p:nvCxnSpPr>
          <p:cNvPr id="44" name="Straight Arrow Connector 43">
            <a:extLst>
              <a:ext uri="{FF2B5EF4-FFF2-40B4-BE49-F238E27FC236}">
                <a16:creationId xmlns:a16="http://schemas.microsoft.com/office/drawing/2014/main" id="{7EBAB38D-8C53-432D-A076-F474AC6D3909}"/>
              </a:ext>
            </a:extLst>
          </p:cNvPr>
          <p:cNvCxnSpPr>
            <a:cxnSpLocks/>
          </p:cNvCxnSpPr>
          <p:nvPr/>
        </p:nvCxnSpPr>
        <p:spPr>
          <a:xfrm flipV="1">
            <a:off x="3417731" y="5620936"/>
            <a:ext cx="709769" cy="1"/>
          </a:xfrm>
          <a:prstGeom prst="straightConnector1">
            <a:avLst/>
          </a:prstGeom>
          <a:ln w="60325">
            <a:solidFill>
              <a:srgbClr val="33CC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4BA44B2-FD05-4C8E-8DC9-8AA3B307FA5E}"/>
              </a:ext>
            </a:extLst>
          </p:cNvPr>
          <p:cNvCxnSpPr>
            <a:cxnSpLocks/>
          </p:cNvCxnSpPr>
          <p:nvPr/>
        </p:nvCxnSpPr>
        <p:spPr>
          <a:xfrm>
            <a:off x="847725" y="3227965"/>
            <a:ext cx="4914147" cy="22098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82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3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0BDDB06-84E5-4B80-AE8B-BDA164DE2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86" y="4084082"/>
            <a:ext cx="2250890" cy="1498249"/>
          </a:xfrm>
          <a:prstGeom prst="rect">
            <a:avLst/>
          </a:prstGeom>
        </p:spPr>
      </p:pic>
      <p:cxnSp>
        <p:nvCxnSpPr>
          <p:cNvPr id="44" name="Straight Arrow Connector 43">
            <a:extLst>
              <a:ext uri="{FF2B5EF4-FFF2-40B4-BE49-F238E27FC236}">
                <a16:creationId xmlns:a16="http://schemas.microsoft.com/office/drawing/2014/main" id="{7EBAB38D-8C53-432D-A076-F474AC6D3909}"/>
              </a:ext>
            </a:extLst>
          </p:cNvPr>
          <p:cNvCxnSpPr>
            <a:cxnSpLocks/>
          </p:cNvCxnSpPr>
          <p:nvPr/>
        </p:nvCxnSpPr>
        <p:spPr>
          <a:xfrm flipH="1" flipV="1">
            <a:off x="2730500" y="5620937"/>
            <a:ext cx="687231" cy="1"/>
          </a:xfrm>
          <a:prstGeom prst="straightConnector1">
            <a:avLst/>
          </a:prstGeom>
          <a:ln w="60325">
            <a:solidFill>
              <a:srgbClr val="33CC3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C27EE25-666C-4EC5-8D3B-DB8F12D76A69}"/>
              </a:ext>
            </a:extLst>
          </p:cNvPr>
          <p:cNvCxnSpPr>
            <a:cxnSpLocks/>
          </p:cNvCxnSpPr>
          <p:nvPr/>
        </p:nvCxnSpPr>
        <p:spPr>
          <a:xfrm>
            <a:off x="847725" y="3227965"/>
            <a:ext cx="4914147" cy="22098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06594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3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0BDDB06-84E5-4B80-AE8B-BDA164DE2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86" y="4084082"/>
            <a:ext cx="2250890" cy="1498249"/>
          </a:xfrm>
          <a:prstGeom prst="rect">
            <a:avLst/>
          </a:prstGeom>
        </p:spPr>
      </p:pic>
      <p:cxnSp>
        <p:nvCxnSpPr>
          <p:cNvPr id="44" name="Straight Arrow Connector 43">
            <a:extLst>
              <a:ext uri="{FF2B5EF4-FFF2-40B4-BE49-F238E27FC236}">
                <a16:creationId xmlns:a16="http://schemas.microsoft.com/office/drawing/2014/main" id="{7EBAB38D-8C53-432D-A076-F474AC6D3909}"/>
              </a:ext>
            </a:extLst>
          </p:cNvPr>
          <p:cNvCxnSpPr>
            <a:cxnSpLocks/>
          </p:cNvCxnSpPr>
          <p:nvPr/>
        </p:nvCxnSpPr>
        <p:spPr>
          <a:xfrm flipH="1">
            <a:off x="3305175" y="5581650"/>
            <a:ext cx="228600" cy="681"/>
          </a:xfrm>
          <a:prstGeom prst="straightConnector1">
            <a:avLst/>
          </a:prstGeom>
          <a:ln w="25400">
            <a:solidFill>
              <a:srgbClr val="33CC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F5D6521-7C9F-42D3-8828-624CCA8E5EA0}"/>
              </a:ext>
            </a:extLst>
          </p:cNvPr>
          <p:cNvCxnSpPr>
            <a:cxnSpLocks/>
          </p:cNvCxnSpPr>
          <p:nvPr/>
        </p:nvCxnSpPr>
        <p:spPr>
          <a:xfrm>
            <a:off x="847725" y="3227965"/>
            <a:ext cx="4914147" cy="22098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7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063002"/>
            <a:ext cx="10944596" cy="5175873"/>
          </a:xfrm>
        </p:spPr>
        <p:txBody>
          <a:bodyPr>
            <a:noAutofit/>
          </a:bodyPr>
          <a:lstStyle/>
          <a:p>
            <a:pPr marL="3572" lvl="1" indent="0">
              <a:buNone/>
            </a:pPr>
            <a:r>
              <a:rPr lang="en-US" sz="1800" dirty="0">
                <a:solidFill>
                  <a:schemeClr val="accent1"/>
                </a:solidFill>
              </a:rPr>
              <a:t>Each image was then manually labeled from 0 – 9. This label is represented as a ten item long array of nine 0’s and one 1. The position of the 1 indicates the digit;</a:t>
            </a:r>
          </a:p>
          <a:p>
            <a:pPr marL="3572" lvl="1" indent="0">
              <a:buNone/>
            </a:pPr>
            <a:endParaRPr lang="en-US" sz="1800" dirty="0">
              <a:solidFill>
                <a:schemeClr val="accent1"/>
              </a:solidFill>
            </a:endParaRPr>
          </a:p>
          <a:p>
            <a:pPr marL="171450" lvl="2" indent="0">
              <a:buNone/>
            </a:pPr>
            <a:r>
              <a:rPr lang="en-US" sz="1800" dirty="0"/>
              <a:t>0 - [</a:t>
            </a:r>
            <a:r>
              <a:rPr lang="en-US" sz="1800" dirty="0">
                <a:solidFill>
                  <a:srgbClr val="FF0000"/>
                </a:solidFill>
              </a:rPr>
              <a:t>1</a:t>
            </a:r>
            <a:r>
              <a:rPr lang="en-US" sz="1800" dirty="0"/>
              <a:t>, 0, 0, 0, 0, 0, 0, 0, 0, 0]</a:t>
            </a:r>
          </a:p>
          <a:p>
            <a:pPr marL="171450" lvl="2" indent="0">
              <a:buNone/>
            </a:pPr>
            <a:r>
              <a:rPr lang="en-US" sz="1800" dirty="0"/>
              <a:t>1 - [0, </a:t>
            </a:r>
            <a:r>
              <a:rPr lang="en-US" sz="1800" dirty="0">
                <a:solidFill>
                  <a:srgbClr val="FF0000"/>
                </a:solidFill>
              </a:rPr>
              <a:t>1</a:t>
            </a:r>
            <a:r>
              <a:rPr lang="en-US" sz="1800" dirty="0"/>
              <a:t>, 0, 0, 0, 0, 0, 0, 0, 0]</a:t>
            </a:r>
          </a:p>
          <a:p>
            <a:pPr marL="171450" lvl="2" indent="0">
              <a:buNone/>
            </a:pPr>
            <a:r>
              <a:rPr lang="en-US" sz="1800" dirty="0"/>
              <a:t>2 - [0, 0, </a:t>
            </a:r>
            <a:r>
              <a:rPr lang="en-US" sz="1800" dirty="0">
                <a:solidFill>
                  <a:srgbClr val="FF0000"/>
                </a:solidFill>
              </a:rPr>
              <a:t>1</a:t>
            </a:r>
            <a:r>
              <a:rPr lang="en-US" sz="1800" dirty="0"/>
              <a:t>, 0, 0, 0, 0, 0, 0, 0]</a:t>
            </a:r>
          </a:p>
          <a:p>
            <a:pPr marL="171450" lvl="2" indent="0">
              <a:buNone/>
            </a:pPr>
            <a:r>
              <a:rPr lang="en-US" sz="1800" dirty="0"/>
              <a:t>3 - [0, 0, 0, </a:t>
            </a:r>
            <a:r>
              <a:rPr lang="en-US" sz="1800" dirty="0">
                <a:solidFill>
                  <a:srgbClr val="FF0000"/>
                </a:solidFill>
              </a:rPr>
              <a:t>1</a:t>
            </a:r>
            <a:r>
              <a:rPr lang="en-US" sz="1800" dirty="0"/>
              <a:t>, 0, 0, 0, 0, 0, 0]</a:t>
            </a:r>
          </a:p>
          <a:p>
            <a:pPr marL="171450" lvl="2" indent="0">
              <a:buNone/>
            </a:pPr>
            <a:r>
              <a:rPr lang="en-US" sz="1800" dirty="0"/>
              <a:t>4 - [0, 0, 0, 0, </a:t>
            </a:r>
            <a:r>
              <a:rPr lang="en-US" sz="1800" dirty="0">
                <a:solidFill>
                  <a:srgbClr val="FF0000"/>
                </a:solidFill>
              </a:rPr>
              <a:t>1</a:t>
            </a:r>
            <a:r>
              <a:rPr lang="en-US" sz="1800" dirty="0"/>
              <a:t>, 0, 0, 0, 0, 0]</a:t>
            </a:r>
          </a:p>
          <a:p>
            <a:pPr marL="171450" lvl="2" indent="0">
              <a:buNone/>
            </a:pPr>
            <a:r>
              <a:rPr lang="en-US" sz="1800" dirty="0"/>
              <a:t>5 - [0, 0, 0, 0, 0, </a:t>
            </a:r>
            <a:r>
              <a:rPr lang="en-US" sz="1800" dirty="0">
                <a:solidFill>
                  <a:srgbClr val="FF0000"/>
                </a:solidFill>
              </a:rPr>
              <a:t>1</a:t>
            </a:r>
            <a:r>
              <a:rPr lang="en-US" sz="1800" dirty="0"/>
              <a:t>, 0, 0, 0, 0]</a:t>
            </a:r>
          </a:p>
          <a:p>
            <a:pPr marL="171450" lvl="2" indent="0">
              <a:buNone/>
            </a:pPr>
            <a:r>
              <a:rPr lang="en-US" sz="1800" dirty="0"/>
              <a:t>6 - [0, 0, 0, 0, 0, 0, </a:t>
            </a:r>
            <a:r>
              <a:rPr lang="en-US" sz="1800" dirty="0">
                <a:solidFill>
                  <a:srgbClr val="FF0000"/>
                </a:solidFill>
              </a:rPr>
              <a:t>1</a:t>
            </a:r>
            <a:r>
              <a:rPr lang="en-US" sz="1800" dirty="0"/>
              <a:t>, 0, 0, 0]</a:t>
            </a:r>
          </a:p>
          <a:p>
            <a:pPr marL="171450" lvl="2" indent="0">
              <a:buNone/>
            </a:pPr>
            <a:r>
              <a:rPr lang="en-US" sz="1800" dirty="0"/>
              <a:t>7 - [0, 0, 0, 0, 0, 0, 0, </a:t>
            </a:r>
            <a:r>
              <a:rPr lang="en-US" sz="1800" dirty="0">
                <a:solidFill>
                  <a:srgbClr val="FF0000"/>
                </a:solidFill>
              </a:rPr>
              <a:t>1</a:t>
            </a:r>
            <a:r>
              <a:rPr lang="en-US" sz="1800" dirty="0"/>
              <a:t>, 0, 0]</a:t>
            </a:r>
          </a:p>
          <a:p>
            <a:pPr marL="171450" lvl="2" indent="0">
              <a:buNone/>
            </a:pPr>
            <a:r>
              <a:rPr lang="en-US" sz="1800" dirty="0"/>
              <a:t>8 - [0, 0, 0, 0, 0, 0, 0, 0,</a:t>
            </a:r>
            <a:r>
              <a:rPr lang="en-US" sz="1800" dirty="0">
                <a:solidFill>
                  <a:srgbClr val="FF0000"/>
                </a:solidFill>
              </a:rPr>
              <a:t> 1</a:t>
            </a:r>
            <a:r>
              <a:rPr lang="en-US" sz="1800" dirty="0"/>
              <a:t>, 0]</a:t>
            </a:r>
          </a:p>
          <a:p>
            <a:pPr marL="171450" lvl="2" indent="0">
              <a:buNone/>
            </a:pPr>
            <a:r>
              <a:rPr lang="en-US" sz="1800" dirty="0"/>
              <a:t>9 - [0, 0, 0, 0, 0, 0, 0, 0, 0, </a:t>
            </a:r>
            <a:r>
              <a:rPr lang="en-US" sz="1800" dirty="0">
                <a:solidFill>
                  <a:srgbClr val="FF0000"/>
                </a:solidFill>
              </a:rPr>
              <a:t>1</a:t>
            </a:r>
            <a:r>
              <a:rPr lang="en-US" sz="1800" dirty="0"/>
              <a:t>]</a:t>
            </a:r>
          </a:p>
          <a:p>
            <a:pPr marL="171450" lvl="2" indent="0">
              <a:buNone/>
            </a:pPr>
            <a:endParaRPr lang="en-US" sz="1800" dirty="0"/>
          </a:p>
          <a:p>
            <a:pPr marL="171450" lvl="2" indent="0">
              <a:buNone/>
            </a:pPr>
            <a:r>
              <a:rPr lang="en-GB" sz="1800" dirty="0">
                <a:solidFill>
                  <a:schemeClr val="accent1"/>
                </a:solidFill>
              </a:rPr>
              <a:t>We shall see shortly why this label format is useful.</a:t>
            </a: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407989" y="404813"/>
            <a:ext cx="10944596" cy="537867"/>
          </a:xfrm>
        </p:spPr>
        <p:txBody>
          <a:bodyPr>
            <a:normAutofit/>
          </a:bodyPr>
          <a:lstStyle/>
          <a:p>
            <a:r>
              <a:rPr lang="en-US" sz="3600" dirty="0"/>
              <a:t>MNIST</a:t>
            </a:r>
            <a:endParaRPr lang="en-GB" sz="3600" dirty="0"/>
          </a:p>
        </p:txBody>
      </p:sp>
    </p:spTree>
    <p:extLst>
      <p:ext uri="{BB962C8B-B14F-4D97-AF65-F5344CB8AC3E}">
        <p14:creationId xmlns:p14="http://schemas.microsoft.com/office/powerpoint/2010/main" val="5704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sp>
        <p:nvSpPr>
          <p:cNvPr id="13" name="TextBox 12">
            <a:extLst>
              <a:ext uri="{FF2B5EF4-FFF2-40B4-BE49-F238E27FC236}">
                <a16:creationId xmlns:a16="http://schemas.microsoft.com/office/drawing/2014/main" id="{99D43671-3CEA-4135-8A3B-027C7672E557}"/>
              </a:ext>
            </a:extLst>
          </p:cNvPr>
          <p:cNvSpPr txBox="1"/>
          <p:nvPr/>
        </p:nvSpPr>
        <p:spPr>
          <a:xfrm>
            <a:off x="2847620" y="1009580"/>
            <a:ext cx="9537012" cy="5016758"/>
          </a:xfrm>
          <a:prstGeom prst="rect">
            <a:avLst/>
          </a:prstGeom>
          <a:noFill/>
        </p:spPr>
        <p:txBody>
          <a:bodyPr wrap="square" rtlCol="0">
            <a:spAutoFit/>
          </a:bodyPr>
          <a:lstStyle/>
          <a:p>
            <a:r>
              <a:rPr lang="en-GB" sz="1000" b="1" dirty="0"/>
              <a:t>Digit array</a:t>
            </a:r>
            <a:r>
              <a:rPr lang="en-GB" sz="1000" dirty="0"/>
              <a:t>:</a:t>
            </a:r>
          </a:p>
          <a:p>
            <a:r>
              <a:rPr lang="en-GB" sz="1000" dirty="0"/>
              <a:t>[</a:t>
            </a:r>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a:t>
            </a:r>
            <a:r>
              <a:rPr lang="en-GB" sz="1000" dirty="0">
                <a:solidFill>
                  <a:schemeClr val="accent4"/>
                </a:solidFill>
              </a:rPr>
              <a:t>0.02,0.17,0.17,0.24,0.58,0.58,0.58,0.41</a:t>
            </a:r>
            <a:r>
              <a:rPr lang="en-GB" sz="1000" dirty="0">
                <a:solidFill>
                  <a:schemeClr val="bg1">
                    <a:lumMod val="75000"/>
                  </a:schemeClr>
                </a:solidFill>
              </a:rPr>
              <a:t>,0.00,0</a:t>
            </a:r>
          </a:p>
          <a:p>
            <a:r>
              <a:rPr lang="en-GB" sz="1000" dirty="0">
                <a:solidFill>
                  <a:schemeClr val="bg1">
                    <a:lumMod val="75000"/>
                  </a:schemeClr>
                </a:solidFill>
              </a:rPr>
              <a:t>0,0.00,0.00,0.00,0.00,0.00,0.00,0.00,0.00,0.00,0.00,0.00,0.00,</a:t>
            </a:r>
            <a:r>
              <a:rPr lang="en-GB" sz="1000" dirty="0">
                <a:solidFill>
                  <a:schemeClr val="accent4"/>
                </a:solidFill>
              </a:rPr>
              <a:t>0.51,0.75,0.75,0.75,0.75,0.76,0.99,0.99,0.99,0.99,0.99,0.99,0.99</a:t>
            </a:r>
            <a:r>
              <a:rPr lang="en-GB" sz="1000" dirty="0">
                <a:solidFill>
                  <a:schemeClr val="bg1">
                    <a:lumMod val="75000"/>
                  </a:schemeClr>
                </a:solidFill>
              </a:rPr>
              <a:t>,0.00,0</a:t>
            </a:r>
          </a:p>
          <a:p>
            <a:r>
              <a:rPr lang="en-GB" sz="1000" dirty="0">
                <a:solidFill>
                  <a:schemeClr val="bg1">
                    <a:lumMod val="75000"/>
                  </a:schemeClr>
                </a:solidFill>
              </a:rPr>
              <a:t>0,0.00,0.00,0.00,0.00,0.00,0.00,0.00,0.00,0.00,0.00,</a:t>
            </a:r>
            <a:r>
              <a:rPr lang="en-GB" sz="1000" dirty="0">
                <a:solidFill>
                  <a:schemeClr val="accent4"/>
                </a:solidFill>
              </a:rPr>
              <a:t>0.02,0.40,0.95,0.99,0.99,0.99,0.99,0.99,0.99,0.99,0.99,0.99,0.99,0.99,0.99</a:t>
            </a:r>
            <a:r>
              <a:rPr lang="en-GB" sz="1000" dirty="0">
                <a:solidFill>
                  <a:schemeClr val="bg1">
                    <a:lumMod val="75000"/>
                  </a:schemeClr>
                </a:solidFill>
              </a:rPr>
              <a:t>,0.00,0</a:t>
            </a:r>
          </a:p>
          <a:p>
            <a:r>
              <a:rPr lang="en-GB" sz="1000" dirty="0">
                <a:solidFill>
                  <a:schemeClr val="bg1">
                    <a:lumMod val="75000"/>
                  </a:schemeClr>
                </a:solidFill>
              </a:rPr>
              <a:t>0,0.00,0.00,0.00,0.00,0.00,0.00,0.00,0.00,0.00,</a:t>
            </a:r>
            <a:r>
              <a:rPr lang="en-GB" sz="1000" dirty="0">
                <a:solidFill>
                  <a:schemeClr val="accent4"/>
                </a:solidFill>
              </a:rPr>
              <a:t>0.11,0.72,0.99,0.99,0.99,0.99,0.99,0.99,0.99,0.99,0.99,0.99,0.99,0.99,0.99,0.99</a:t>
            </a:r>
            <a:r>
              <a:rPr lang="en-GB" sz="1000" dirty="0">
                <a:solidFill>
                  <a:schemeClr val="bg1">
                    <a:lumMod val="75000"/>
                  </a:schemeClr>
                </a:solidFill>
              </a:rPr>
              <a:t>,0.00,0</a:t>
            </a:r>
          </a:p>
          <a:p>
            <a:r>
              <a:rPr lang="en-GB" sz="1000" dirty="0">
                <a:solidFill>
                  <a:schemeClr val="bg1">
                    <a:lumMod val="75000"/>
                  </a:schemeClr>
                </a:solidFill>
              </a:rPr>
              <a:t>0,0.00,0.00,0.00,0.00,0.00,0.00,0.00,0.00,</a:t>
            </a:r>
            <a:r>
              <a:rPr lang="en-GB" sz="1000" dirty="0">
                <a:solidFill>
                  <a:schemeClr val="accent4"/>
                </a:solidFill>
              </a:rPr>
              <a:t>0.11,0.83,0.99,0.99,0.99,0.99,0.99,0.99,0.99,0.99,0.99,0.99,0.99,0.99,0.99,0.89,0.40</a:t>
            </a:r>
            <a:r>
              <a:rPr lang="en-GB" sz="1000" dirty="0">
                <a:solidFill>
                  <a:schemeClr val="bg1">
                    <a:lumMod val="75000"/>
                  </a:schemeClr>
                </a:solidFill>
              </a:rPr>
              <a:t>,0.00,0</a:t>
            </a:r>
          </a:p>
          <a:p>
            <a:r>
              <a:rPr lang="en-GB" sz="1000" dirty="0">
                <a:solidFill>
                  <a:schemeClr val="bg1">
                    <a:lumMod val="75000"/>
                  </a:schemeClr>
                </a:solidFill>
              </a:rPr>
              <a:t>0,0.00,0.00,0.00,0.00,0.00,0.00,</a:t>
            </a:r>
            <a:r>
              <a:rPr lang="en-GB" sz="1000" dirty="0">
                <a:solidFill>
                  <a:schemeClr val="accent4"/>
                </a:solidFill>
              </a:rPr>
              <a:t>0.06,0.41,0.99,0.99,1.00,0.99,0.91,0.83,0.83,0.93,0.99,0.85,0.99,0.85,0.83,0.51,0.38</a:t>
            </a:r>
            <a:r>
              <a:rPr lang="en-GB" sz="1000" dirty="0">
                <a:solidFill>
                  <a:schemeClr val="bg1">
                    <a:lumMod val="75000"/>
                  </a:schemeClr>
                </a:solidFill>
              </a:rPr>
              <a:t>,0.00,0.00,0.00,0</a:t>
            </a:r>
          </a:p>
          <a:p>
            <a:r>
              <a:rPr lang="en-GB" sz="1000" dirty="0">
                <a:solidFill>
                  <a:schemeClr val="bg1">
                    <a:lumMod val="75000"/>
                  </a:schemeClr>
                </a:solidFill>
              </a:rPr>
              <a:t>0,0.00,0.00,0.00,0.00,0.00,</a:t>
            </a:r>
            <a:r>
              <a:rPr lang="en-GB" sz="1000" dirty="0">
                <a:solidFill>
                  <a:schemeClr val="accent4"/>
                </a:solidFill>
              </a:rPr>
              <a:t>0.06,0.73,0.99,0.99,0.99,0.99,0.99,0.87,0.47,0.05,0.15,0.25,0.04,0.25,0.04</a:t>
            </a:r>
            <a:r>
              <a:rPr lang="en-GB" sz="1000" dirty="0">
                <a:solidFill>
                  <a:schemeClr val="bg1">
                    <a:lumMod val="75000"/>
                  </a:schemeClr>
                </a:solidFill>
              </a:rPr>
              <a:t>,0.00,0.00,0.00,0.00,0.00,0.00,0</a:t>
            </a:r>
          </a:p>
          <a:p>
            <a:r>
              <a:rPr lang="en-GB" sz="1000" dirty="0">
                <a:solidFill>
                  <a:schemeClr val="bg1">
                    <a:lumMod val="75000"/>
                  </a:schemeClr>
                </a:solidFill>
              </a:rPr>
              <a:t>0,0.00,0.00,0.00,0.00,0.00,</a:t>
            </a:r>
            <a:r>
              <a:rPr lang="en-GB" sz="1000" dirty="0">
                <a:solidFill>
                  <a:schemeClr val="accent4"/>
                </a:solidFill>
              </a:rPr>
              <a:t>0.38,0.99,0.99,0.99,0.99,0.99,0.99,0.99,0.99,0.58</a:t>
            </a:r>
            <a:r>
              <a:rPr lang="en-GB" sz="1000" dirty="0">
                <a:solidFill>
                  <a:schemeClr val="bg1">
                    <a:lumMod val="75000"/>
                  </a:schemeClr>
                </a:solidFill>
              </a:rPr>
              <a:t>,0.00,0.00,0.00,0.00,0.00,0.00,0.00,0.00,0.00,0.00,0.00,0</a:t>
            </a:r>
          </a:p>
          <a:p>
            <a:r>
              <a:rPr lang="en-GB" sz="1000" dirty="0">
                <a:solidFill>
                  <a:schemeClr val="bg1">
                    <a:lumMod val="75000"/>
                  </a:schemeClr>
                </a:solidFill>
              </a:rPr>
              <a:t>0,0.00,0.00,0.00,0.00,0.00,</a:t>
            </a:r>
            <a:r>
              <a:rPr lang="en-GB" sz="1000" dirty="0">
                <a:solidFill>
                  <a:schemeClr val="accent4"/>
                </a:solidFill>
              </a:rPr>
              <a:t>0.58,0.99,0.99,0.99,0.99,0.99,0.99,0.99,0.99,0.99</a:t>
            </a:r>
            <a:r>
              <a:rPr lang="en-GB" sz="1000" dirty="0">
                <a:solidFill>
                  <a:schemeClr val="bg1">
                    <a:lumMod val="75000"/>
                  </a:schemeClr>
                </a:solidFill>
              </a:rPr>
              <a:t>,0.00,0.00,0.00,0.00,0.00,0.00,0.00,0.00,0.00,0.00,0.00,0</a:t>
            </a:r>
          </a:p>
          <a:p>
            <a:r>
              <a:rPr lang="en-GB" sz="1000" dirty="0">
                <a:solidFill>
                  <a:schemeClr val="bg1">
                    <a:lumMod val="75000"/>
                  </a:schemeClr>
                </a:solidFill>
              </a:rPr>
              <a:t>0,0.00,0.00,0.00,0.00,0.00,</a:t>
            </a:r>
            <a:r>
              <a:rPr lang="en-GB" sz="1000" dirty="0">
                <a:solidFill>
                  <a:schemeClr val="accent4"/>
                </a:solidFill>
              </a:rPr>
              <a:t>0.41,0.99,0.99,0.99,0.99,0.99,0.99,0.64,0.99,0.99,0.52</a:t>
            </a:r>
            <a:r>
              <a:rPr lang="en-GB" sz="1000" dirty="0">
                <a:solidFill>
                  <a:schemeClr val="bg1">
                    <a:lumMod val="75000"/>
                  </a:schemeClr>
                </a:solidFill>
              </a:rPr>
              <a:t>,0.00,0.00,0.00,0.00,0.00,0.00,0.00,0.00,0.00,0.00,0</a:t>
            </a:r>
          </a:p>
          <a:p>
            <a:r>
              <a:rPr lang="en-GB" sz="1000" dirty="0">
                <a:solidFill>
                  <a:schemeClr val="bg1">
                    <a:lumMod val="75000"/>
                  </a:schemeClr>
                </a:solidFill>
              </a:rPr>
              <a:t>0,0.00,0.00,0.00,0.00,0.00,</a:t>
            </a:r>
            <a:r>
              <a:rPr lang="en-GB" sz="1000" dirty="0">
                <a:solidFill>
                  <a:schemeClr val="accent4"/>
                </a:solidFill>
              </a:rPr>
              <a:t>0.07,0.73,0.83,0.73,0.24,0.00,0.00,0.00,0.25,0.99,1.00,0.25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0,0.00,0.00,0.00,0.00,0.00,0.00,0.00,0.00,0.00,0.00,0.00,0.00,0.00,</a:t>
            </a:r>
            <a:r>
              <a:rPr lang="en-GB" sz="1000" dirty="0">
                <a:solidFill>
                  <a:schemeClr val="accent4"/>
                </a:solidFill>
              </a:rPr>
              <a:t>0.17,0.94,0.99,0.25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0,0.00,0.00,0.00,0.00,0.00,0.00,0.00,0.00,0.00,0.00,0.00,0.00,0.00,</a:t>
            </a:r>
            <a:r>
              <a:rPr lang="en-GB" sz="1000" dirty="0">
                <a:solidFill>
                  <a:schemeClr val="accent4"/>
                </a:solidFill>
              </a:rPr>
              <a:t>0.23,0.98,0.99,0.25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0,0.00,0.00,0.00,0.00,0.00,0.00,0.00,0.00,0.00,0.00,0.00,0.00,0.00,</a:t>
            </a:r>
            <a:r>
              <a:rPr lang="en-GB" sz="1000" dirty="0">
                <a:solidFill>
                  <a:schemeClr val="accent4"/>
                </a:solidFill>
              </a:rPr>
              <a:t>0.25,0.25,0.99,0.99,0.25</a:t>
            </a:r>
            <a:r>
              <a:rPr lang="en-GB" sz="1000" dirty="0">
                <a:solidFill>
                  <a:schemeClr val="bg1">
                    <a:lumMod val="75000"/>
                  </a:schemeClr>
                </a:solidFill>
              </a:rPr>
              <a:t>,0.00,0.00,0.00,0.00,0.00,0.00,0.00,0.00,0</a:t>
            </a:r>
          </a:p>
          <a:p>
            <a:r>
              <a:rPr lang="en-GB" sz="1000" dirty="0">
                <a:solidFill>
                  <a:schemeClr val="bg1">
                    <a:lumMod val="75000"/>
                  </a:schemeClr>
                </a:solidFill>
              </a:rPr>
              <a:t>0,0.00,0.00,0.00,0.00,0.00,0.00,0.00,0.00,0.00,0.00,0.00,0.00,0.00,</a:t>
            </a:r>
            <a:r>
              <a:rPr lang="en-GB" sz="1000" dirty="0">
                <a:solidFill>
                  <a:schemeClr val="accent4"/>
                </a:solidFill>
              </a:rPr>
              <a:t>0.21,0.21,0.73,0.99,0.99,0.25</a:t>
            </a:r>
            <a:r>
              <a:rPr lang="en-GB" sz="1000" dirty="0">
                <a:solidFill>
                  <a:schemeClr val="bg1">
                    <a:lumMod val="75000"/>
                  </a:schemeClr>
                </a:solidFill>
              </a:rPr>
              <a:t>,0.00,0.00,0.00,0.00,0.00,0.00,0.00,0</a:t>
            </a:r>
          </a:p>
          <a:p>
            <a:r>
              <a:rPr lang="en-GB" sz="1000" dirty="0">
                <a:solidFill>
                  <a:schemeClr val="bg1">
                    <a:lumMod val="75000"/>
                  </a:schemeClr>
                </a:solidFill>
              </a:rPr>
              <a:t>0,0.00,0.00,0.00,0.00,0.00,0.00,0.00,</a:t>
            </a:r>
            <a:r>
              <a:rPr lang="en-GB" sz="1000" dirty="0">
                <a:solidFill>
                  <a:schemeClr val="accent4"/>
                </a:solidFill>
              </a:rPr>
              <a:t>0.03,0.17,0.17,0.17,0.17,0.24,0.72,0.99,0.99,0.99,1.00,0.25</a:t>
            </a:r>
            <a:r>
              <a:rPr lang="en-GB" sz="1000" dirty="0">
                <a:solidFill>
                  <a:schemeClr val="bg1">
                    <a:lumMod val="75000"/>
                  </a:schemeClr>
                </a:solidFill>
              </a:rPr>
              <a:t>,0.00,0.00,0.00,0.00,0.00,0.00,0.00,0</a:t>
            </a:r>
          </a:p>
          <a:p>
            <a:r>
              <a:rPr lang="en-GB" sz="1000" dirty="0">
                <a:solidFill>
                  <a:schemeClr val="bg1">
                    <a:lumMod val="75000"/>
                  </a:schemeClr>
                </a:solidFill>
              </a:rPr>
              <a:t>0,0.00,0.00,0.00,0.00,0.00,0.00,0.00,</a:t>
            </a:r>
            <a:r>
              <a:rPr lang="en-GB" sz="1000" dirty="0">
                <a:solidFill>
                  <a:schemeClr val="accent4"/>
                </a:solidFill>
              </a:rPr>
              <a:t>0.79,0.99,0.99,0.99,0.99,0.99,0.99,0.99,0.99,0.99,0.73,0.06</a:t>
            </a:r>
            <a:r>
              <a:rPr lang="en-GB" sz="1000" dirty="0">
                <a:solidFill>
                  <a:schemeClr val="bg1">
                    <a:lumMod val="75000"/>
                  </a:schemeClr>
                </a:solidFill>
              </a:rPr>
              <a:t>,0.00,0.00,0.00,0.00,0.00,0.00,0.00,0</a:t>
            </a:r>
          </a:p>
          <a:p>
            <a:r>
              <a:rPr lang="en-GB" sz="1000" dirty="0">
                <a:solidFill>
                  <a:schemeClr val="bg1">
                    <a:lumMod val="75000"/>
                  </a:schemeClr>
                </a:solidFill>
              </a:rPr>
              <a:t>0,0.00,0.00,0.00,0.00,0.00,0.00,0.00,</a:t>
            </a:r>
            <a:r>
              <a:rPr lang="en-GB" sz="1000" dirty="0">
                <a:solidFill>
                  <a:schemeClr val="accent4"/>
                </a:solidFill>
              </a:rPr>
              <a:t>0.91,0.97,0.99,0.99,0.99,0.99,0.99,0.99,0.99,0.75,0.04</a:t>
            </a:r>
            <a:r>
              <a:rPr lang="en-GB" sz="1000" dirty="0">
                <a:solidFill>
                  <a:schemeClr val="bg1">
                    <a:lumMod val="75000"/>
                  </a:schemeClr>
                </a:solidFill>
              </a:rPr>
              <a:t>,0.00,0.00,0.00,0.00,0.00,0.00,0.00,0.00,0</a:t>
            </a:r>
          </a:p>
          <a:p>
            <a:r>
              <a:rPr lang="en-GB" sz="1000" dirty="0">
                <a:solidFill>
                  <a:schemeClr val="bg1">
                    <a:lumMod val="75000"/>
                  </a:schemeClr>
                </a:solidFill>
              </a:rPr>
              <a:t>0,0.00,0.00,0.00,0.00,0.00,0.00,0.00,0.00,</a:t>
            </a:r>
            <a:r>
              <a:rPr lang="en-GB" sz="1000" dirty="0">
                <a:solidFill>
                  <a:schemeClr val="accent4"/>
                </a:solidFill>
              </a:rPr>
              <a:t>0.25,0.71,0.91,0.99,0.99,0.99,0.99,0.72,0.05</a:t>
            </a:r>
            <a:r>
              <a:rPr lang="en-GB" sz="1000" dirty="0">
                <a:solidFill>
                  <a:schemeClr val="bg1">
                    <a:lumMod val="75000"/>
                  </a:schemeClr>
                </a:solidFill>
              </a:rPr>
              <a:t>,0.00,0.00,0.00,0.00,0.00,0.00,0.00,0.00,0.00,0</a:t>
            </a:r>
          </a:p>
          <a:p>
            <a:r>
              <a:rPr lang="en-GB" sz="1000" dirty="0">
                <a:solidFill>
                  <a:schemeClr val="bg1">
                    <a:lumMod val="75000"/>
                  </a:schemeClr>
                </a:solidFill>
              </a:rPr>
              <a:t>0,0.00,0.00,0.00,0.00,0.00,0.00,0.00,0.00,0.00,0.00,</a:t>
            </a:r>
            <a:r>
              <a:rPr lang="en-GB" sz="1000" dirty="0">
                <a:solidFill>
                  <a:schemeClr val="accent4"/>
                </a:solidFill>
              </a:rPr>
              <a:t>0.22,0.58,0.58,0.58,0.37,0.05</a:t>
            </a:r>
            <a:r>
              <a:rPr lang="en-GB" sz="1000" dirty="0">
                <a:solidFill>
                  <a:schemeClr val="bg1">
                    <a:lumMod val="75000"/>
                  </a:schemeClr>
                </a:solidFill>
              </a:rPr>
              <a:t>,0.00,0.00,0.00,0.00,0.00,0.00,0.00,0.00,0.00,0.00,0</a:t>
            </a:r>
          </a:p>
          <a:p>
            <a:r>
              <a:rPr lang="en-GB" sz="1000" dirty="0">
                <a:solidFill>
                  <a:schemeClr val="bg1">
                    <a:lumMod val="75000"/>
                  </a:schemeClr>
                </a:solidFill>
              </a:rPr>
              <a:t>0,0.00,0.00,0.00,0.00,0.00,0.00,0.00,0.00,0.00,0.00,0.00,0.00,0.00,0.00,0.00,0.00,0.00,0.00,0.00,0.00,0.00,0.00,0.00,0.00,0.00,0.00,0</a:t>
            </a:r>
          </a:p>
          <a:p>
            <a:r>
              <a:rPr lang="en-GB" sz="1000" dirty="0">
                <a:solidFill>
                  <a:schemeClr val="bg1">
                    <a:lumMod val="75000"/>
                  </a:schemeClr>
                </a:solidFill>
              </a:rPr>
              <a:t>0,0.00,0.00,0.00,0.00,0.00,0.00,0.00,0.00,0.00,0.00,0.00,0.00,0.00,0.00,0.00,0.00,0.00,0.00,0.00,0.00,0.00,0.00,0.00,0.00,0.00,0.00,0</a:t>
            </a:r>
            <a:r>
              <a:rPr lang="en-GB" sz="1000" dirty="0"/>
              <a:t>]</a:t>
            </a:r>
          </a:p>
          <a:p>
            <a:r>
              <a:rPr lang="en-GB" sz="1000" b="1" dirty="0"/>
              <a:t>Label array</a:t>
            </a:r>
            <a:r>
              <a:rPr lang="en-GB" sz="1000" dirty="0"/>
              <a:t>:</a:t>
            </a:r>
          </a:p>
          <a:p>
            <a:r>
              <a:rPr lang="en-GB" sz="1000" dirty="0"/>
              <a:t> [ 0.0, 0.00, 0.00, 0.00, 0.00, </a:t>
            </a:r>
            <a:r>
              <a:rPr lang="en-GB" sz="1000" dirty="0">
                <a:solidFill>
                  <a:srgbClr val="FF0000"/>
                </a:solidFill>
              </a:rPr>
              <a:t>1.00</a:t>
            </a:r>
            <a:r>
              <a:rPr lang="en-GB" sz="1000" dirty="0"/>
              <a:t>, 0.00, 0.00, 0.00, 0.00]</a:t>
            </a:r>
          </a:p>
        </p:txBody>
      </p:sp>
      <p:pic>
        <p:nvPicPr>
          <p:cNvPr id="15" name="Picture 14">
            <a:extLst>
              <a:ext uri="{FF2B5EF4-FFF2-40B4-BE49-F238E27FC236}">
                <a16:creationId xmlns:a16="http://schemas.microsoft.com/office/drawing/2014/main" id="{984516F0-BC4D-4193-A561-524481946017}"/>
              </a:ext>
            </a:extLst>
          </p:cNvPr>
          <p:cNvPicPr>
            <a:picLocks noChangeAspect="1"/>
          </p:cNvPicPr>
          <p:nvPr/>
        </p:nvPicPr>
        <p:blipFill rotWithShape="1">
          <a:blip r:embed="rId3">
            <a:extLst>
              <a:ext uri="{28A0092B-C50C-407E-A947-70E740481C1C}">
                <a14:useLocalDpi xmlns:a14="http://schemas.microsoft.com/office/drawing/2010/main" val="0"/>
              </a:ext>
            </a:extLst>
          </a:blip>
          <a:srcRect l="23799" t="12592" r="20558" b="13688"/>
          <a:stretch/>
        </p:blipFill>
        <p:spPr>
          <a:xfrm>
            <a:off x="138381" y="2261913"/>
            <a:ext cx="2206842" cy="2156255"/>
          </a:xfrm>
          <a:prstGeom prst="rect">
            <a:avLst/>
          </a:prstGeom>
        </p:spPr>
      </p:pic>
      <p:sp>
        <p:nvSpPr>
          <p:cNvPr id="10" name="Arrow: Right 9">
            <a:extLst>
              <a:ext uri="{FF2B5EF4-FFF2-40B4-BE49-F238E27FC236}">
                <a16:creationId xmlns:a16="http://schemas.microsoft.com/office/drawing/2014/main" id="{5E2D3381-875E-4863-B6AD-F9F65AF1997F}"/>
              </a:ext>
            </a:extLst>
          </p:cNvPr>
          <p:cNvSpPr/>
          <p:nvPr/>
        </p:nvSpPr>
        <p:spPr>
          <a:xfrm>
            <a:off x="2146440" y="3340041"/>
            <a:ext cx="701180" cy="17791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062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659172"/>
            <a:ext cx="10944596" cy="3539655"/>
          </a:xfrm>
        </p:spPr>
        <p:txBody>
          <a:bodyPr/>
          <a:lstStyle/>
          <a:p>
            <a:pPr marL="3572" lvl="1" indent="0">
              <a:buNone/>
            </a:pPr>
            <a:r>
              <a:rPr lang="en-US" sz="2000" dirty="0">
                <a:solidFill>
                  <a:schemeClr val="accent1"/>
                </a:solidFill>
              </a:rPr>
              <a:t>Turning real-world data into a form usable by algorithms is an important part of Machine Learning.</a:t>
            </a:r>
          </a:p>
          <a:p>
            <a:pPr lvl="1"/>
            <a:endParaRPr lang="en-US" sz="2000" dirty="0">
              <a:solidFill>
                <a:schemeClr val="accent1"/>
              </a:solidFill>
            </a:endParaRPr>
          </a:p>
          <a:p>
            <a:pPr lvl="1"/>
            <a:endParaRPr lang="en-US" sz="2000" dirty="0">
              <a:solidFill>
                <a:schemeClr val="accent1"/>
              </a:solidFill>
            </a:endParaRPr>
          </a:p>
          <a:p>
            <a:pPr marL="3572" lvl="1" indent="0">
              <a:buNone/>
            </a:pPr>
            <a:r>
              <a:rPr lang="en-US" sz="2000" dirty="0">
                <a:solidFill>
                  <a:schemeClr val="accent1"/>
                </a:solidFill>
              </a:rPr>
              <a:t>This is called </a:t>
            </a:r>
            <a:r>
              <a:rPr lang="en-US" sz="2000" i="1" dirty="0">
                <a:solidFill>
                  <a:schemeClr val="accent1"/>
                </a:solidFill>
              </a:rPr>
              <a:t>data preprocessing</a:t>
            </a:r>
            <a:r>
              <a:rPr lang="en-US" sz="2000" dirty="0">
                <a:solidFill>
                  <a:schemeClr val="accent1"/>
                </a:solidFill>
              </a:rPr>
              <a:t>.</a:t>
            </a:r>
          </a:p>
          <a:p>
            <a:pPr marL="457200" lvl="1" indent="0">
              <a:buNone/>
            </a:pPr>
            <a:endParaRPr lang="en-US" sz="2000" dirty="0">
              <a:solidFill>
                <a:schemeClr val="accent1"/>
              </a:solidFill>
            </a:endParaRPr>
          </a:p>
          <a:p>
            <a:pPr marL="457200" lvl="1" indent="0">
              <a:buNone/>
            </a:pPr>
            <a:endParaRPr lang="en-US" sz="2000" dirty="0">
              <a:solidFill>
                <a:schemeClr val="accent1"/>
              </a:solidFill>
            </a:endParaRPr>
          </a:p>
          <a:p>
            <a:pPr marL="3572" lvl="1" indent="0">
              <a:buNone/>
            </a:pPr>
            <a:r>
              <a:rPr lang="en-US" sz="2000" dirty="0">
                <a:solidFill>
                  <a:schemeClr val="accent1"/>
                </a:solidFill>
              </a:rPr>
              <a:t>MNIST dataset has already had all this done for us, so is a good place to start for us beginners.</a:t>
            </a: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spTree>
    <p:extLst>
      <p:ext uri="{BB962C8B-B14F-4D97-AF65-F5344CB8AC3E}">
        <p14:creationId xmlns:p14="http://schemas.microsoft.com/office/powerpoint/2010/main" val="388226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2712610"/>
            <a:ext cx="10944596" cy="1432779"/>
          </a:xfrm>
        </p:spPr>
        <p:txBody>
          <a:bodyPr>
            <a:normAutofit/>
          </a:bodyPr>
          <a:lstStyle/>
          <a:p>
            <a:pPr algn="ctr"/>
            <a:r>
              <a:rPr lang="en-GB" dirty="0"/>
              <a:t>The fun stuff.</a:t>
            </a:r>
            <a:br>
              <a:rPr lang="en-GB" dirty="0"/>
            </a:br>
            <a:br>
              <a:rPr lang="en-GB" dirty="0"/>
            </a:br>
            <a:r>
              <a:rPr lang="en-GB" dirty="0"/>
              <a:t>Tutorial code can be found in the following repository:</a:t>
            </a:r>
            <a:br>
              <a:rPr lang="en-GB" dirty="0"/>
            </a:br>
            <a:r>
              <a:rPr lang="en-GB" dirty="0"/>
              <a:t>https://github.com/CapgeminiTechHub/Tensorflow</a:t>
            </a:r>
          </a:p>
        </p:txBody>
      </p:sp>
    </p:spTree>
    <p:extLst>
      <p:ext uri="{BB962C8B-B14F-4D97-AF65-F5344CB8AC3E}">
        <p14:creationId xmlns:p14="http://schemas.microsoft.com/office/powerpoint/2010/main" val="326791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2522631"/>
            <a:ext cx="10944596" cy="1812737"/>
          </a:xfrm>
        </p:spPr>
        <p:txBody>
          <a:bodyPr>
            <a:normAutofit fontScale="90000"/>
          </a:bodyPr>
          <a:lstStyle/>
          <a:p>
            <a:pPr algn="ctr"/>
            <a:r>
              <a:rPr lang="en-US" dirty="0"/>
              <a:t>Run ‘mnist_tutorial_data.py’</a:t>
            </a:r>
            <a:br>
              <a:rPr lang="en-US" dirty="0"/>
            </a:br>
            <a:br>
              <a:rPr lang="en-US" dirty="0"/>
            </a:br>
            <a:r>
              <a:rPr lang="en-US" dirty="0"/>
              <a:t>Code to import the data.</a:t>
            </a:r>
            <a:br>
              <a:rPr lang="en-US" dirty="0"/>
            </a:br>
            <a:r>
              <a:rPr lang="en-US" dirty="0"/>
              <a:t>Lines 1-42</a:t>
            </a:r>
            <a:br>
              <a:rPr lang="en-US" dirty="0"/>
            </a:br>
            <a:br>
              <a:rPr lang="en-US" dirty="0"/>
            </a:br>
            <a:r>
              <a:rPr lang="en-US" dirty="0"/>
              <a:t>And to visualize the data.</a:t>
            </a:r>
            <a:br>
              <a:rPr lang="en-US" dirty="0"/>
            </a:br>
            <a:r>
              <a:rPr lang="en-US" dirty="0"/>
              <a:t>Lines 43-123</a:t>
            </a:r>
            <a:endParaRPr lang="en-GB" dirty="0"/>
          </a:p>
        </p:txBody>
      </p:sp>
    </p:spTree>
    <p:extLst>
      <p:ext uri="{BB962C8B-B14F-4D97-AF65-F5344CB8AC3E}">
        <p14:creationId xmlns:p14="http://schemas.microsoft.com/office/powerpoint/2010/main" val="203748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1752886" y="5231887"/>
            <a:ext cx="4648938" cy="923330"/>
          </a:xfrm>
          <a:prstGeom prst="rect">
            <a:avLst/>
          </a:prstGeom>
          <a:noFill/>
        </p:spPr>
        <p:txBody>
          <a:bodyPr wrap="square" rtlCol="0">
            <a:spAutoFit/>
          </a:bodyPr>
          <a:lstStyle/>
          <a:p>
            <a:r>
              <a:rPr lang="en-US" dirty="0">
                <a:solidFill>
                  <a:schemeClr val="accent1"/>
                </a:solidFill>
              </a:rPr>
              <a:t>ANNs are at their heart a mathematical model of a biological neural network.</a:t>
            </a:r>
          </a:p>
        </p:txBody>
      </p:sp>
      <p:sp>
        <p:nvSpPr>
          <p:cNvPr id="7" name="TextBox 6">
            <a:extLst>
              <a:ext uri="{FF2B5EF4-FFF2-40B4-BE49-F238E27FC236}">
                <a16:creationId xmlns:a16="http://schemas.microsoft.com/office/drawing/2014/main" id="{B9C7A581-C581-495B-8B61-7FFC44825C08}"/>
              </a:ext>
            </a:extLst>
          </p:cNvPr>
          <p:cNvSpPr txBox="1"/>
          <p:nvPr/>
        </p:nvSpPr>
        <p:spPr>
          <a:xfrm>
            <a:off x="994614" y="1740183"/>
            <a:ext cx="4002717" cy="646331"/>
          </a:xfrm>
          <a:prstGeom prst="rect">
            <a:avLst/>
          </a:prstGeom>
          <a:noFill/>
        </p:spPr>
        <p:txBody>
          <a:bodyPr wrap="square" rtlCol="0">
            <a:spAutoFit/>
          </a:bodyPr>
          <a:lstStyle/>
          <a:p>
            <a:r>
              <a:rPr lang="en-US" dirty="0">
                <a:solidFill>
                  <a:schemeClr val="accent1"/>
                </a:solidFill>
              </a:rPr>
              <a:t>An area of AI/Machine learning inspired by natural intelligence.</a:t>
            </a:r>
          </a:p>
        </p:txBody>
      </p:sp>
      <p:pic>
        <p:nvPicPr>
          <p:cNvPr id="9" name="Picture 8">
            <a:extLst>
              <a:ext uri="{FF2B5EF4-FFF2-40B4-BE49-F238E27FC236}">
                <a16:creationId xmlns:a16="http://schemas.microsoft.com/office/drawing/2014/main" id="{8F3D6332-CAE7-4870-93E1-1EC279E0F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769" y="1198295"/>
            <a:ext cx="6177010" cy="5294580"/>
          </a:xfrm>
          <a:prstGeom prst="rect">
            <a:avLst/>
          </a:prstGeom>
        </p:spPr>
      </p:pic>
    </p:spTree>
    <p:extLst>
      <p:ext uri="{BB962C8B-B14F-4D97-AF65-F5344CB8AC3E}">
        <p14:creationId xmlns:p14="http://schemas.microsoft.com/office/powerpoint/2010/main" val="39376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80B4-532D-467C-A2D3-6617699BDC74}"/>
              </a:ext>
            </a:extLst>
          </p:cNvPr>
          <p:cNvSpPr>
            <a:spLocks noGrp="1"/>
          </p:cNvSpPr>
          <p:nvPr>
            <p:ph type="body" sz="quarter" idx="10"/>
          </p:nvPr>
        </p:nvSpPr>
        <p:spPr>
          <a:xfrm>
            <a:off x="407989" y="1545113"/>
            <a:ext cx="10944596" cy="4442581"/>
          </a:xfrm>
        </p:spPr>
        <p:txBody>
          <a:bodyPr/>
          <a:lstStyle/>
          <a:p>
            <a:pPr marL="0" indent="0">
              <a:buNone/>
            </a:pPr>
            <a:r>
              <a:rPr lang="en-GB" sz="2800" dirty="0"/>
              <a:t>Artificial Intelligence</a:t>
            </a:r>
          </a:p>
          <a:p>
            <a:pPr marL="0" indent="0">
              <a:buNone/>
            </a:pPr>
            <a:r>
              <a:rPr lang="en-GB" i="1" dirty="0"/>
              <a:t>Artificial Intelligence is the collection of capabilities and behaviours by systems that are perceived by humans as intelligent.</a:t>
            </a:r>
          </a:p>
          <a:p>
            <a:pPr marL="0" indent="0">
              <a:buNone/>
            </a:pPr>
            <a:r>
              <a:rPr lang="en-GB" dirty="0"/>
              <a:t>Anne Laure Thieullent, Capgemini Global Head of AI, I&amp;D</a:t>
            </a:r>
          </a:p>
          <a:p>
            <a:pPr marL="0" indent="0">
              <a:buNone/>
            </a:pPr>
            <a:endParaRPr lang="en-GB" dirty="0"/>
          </a:p>
          <a:p>
            <a:pPr marL="0" indent="0">
              <a:buNone/>
            </a:pPr>
            <a:endParaRPr lang="en-GB" dirty="0"/>
          </a:p>
          <a:p>
            <a:pPr marL="0" indent="0">
              <a:buNone/>
            </a:pPr>
            <a:endParaRPr lang="en-GB" dirty="0"/>
          </a:p>
          <a:p>
            <a:pPr marL="0" indent="0">
              <a:buNone/>
            </a:pPr>
            <a:r>
              <a:rPr lang="en-GB" sz="2800" dirty="0"/>
              <a:t>Machine Learning</a:t>
            </a:r>
          </a:p>
          <a:p>
            <a:pPr marL="0" indent="0">
              <a:buNone/>
            </a:pPr>
            <a:r>
              <a:rPr lang="en-GB" i="1" dirty="0"/>
              <a:t>Machine learning is a field of artificial intelligence that uses statistical techniques to give computer systems the ability to "learn" (e.g., progressively improve performance on a specific task) from data, without being explicitly programmed.</a:t>
            </a:r>
          </a:p>
          <a:p>
            <a:pPr marL="0" indent="0">
              <a:buNone/>
            </a:pPr>
            <a:r>
              <a:rPr lang="en-GB" dirty="0"/>
              <a:t>Wikipedia - https://en.wikipedia.org/wiki/Machine_learning</a:t>
            </a:r>
          </a:p>
        </p:txBody>
      </p:sp>
      <p:sp>
        <p:nvSpPr>
          <p:cNvPr id="2" name="Title 1">
            <a:extLst>
              <a:ext uri="{FF2B5EF4-FFF2-40B4-BE49-F238E27FC236}">
                <a16:creationId xmlns:a16="http://schemas.microsoft.com/office/drawing/2014/main" id="{D9C86ACA-09BC-498F-8C46-8CD3AFCAB903}"/>
              </a:ext>
            </a:extLst>
          </p:cNvPr>
          <p:cNvSpPr>
            <a:spLocks noGrp="1"/>
          </p:cNvSpPr>
          <p:nvPr>
            <p:ph type="title"/>
          </p:nvPr>
        </p:nvSpPr>
        <p:spPr>
          <a:xfrm>
            <a:off x="407989" y="422397"/>
            <a:ext cx="10944596" cy="865054"/>
          </a:xfrm>
        </p:spPr>
        <p:txBody>
          <a:bodyPr>
            <a:normAutofit/>
          </a:bodyPr>
          <a:lstStyle/>
          <a:p>
            <a:r>
              <a:rPr lang="en-GB" sz="3600" dirty="0"/>
              <a:t>Artificial Intelligence &amp; Machine Learning</a:t>
            </a:r>
          </a:p>
        </p:txBody>
      </p:sp>
    </p:spTree>
    <p:extLst>
      <p:ext uri="{BB962C8B-B14F-4D97-AF65-F5344CB8AC3E}">
        <p14:creationId xmlns:p14="http://schemas.microsoft.com/office/powerpoint/2010/main" val="1912503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Biological Neuron</a:t>
            </a:r>
            <a:endParaRPr lang="en-GB" sz="3600"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95750" y="1269867"/>
            <a:ext cx="8096250" cy="4351337"/>
          </a:xfrm>
        </p:spPr>
      </p:pic>
      <p:sp>
        <p:nvSpPr>
          <p:cNvPr id="6" name="TextBox 5">
            <a:extLst>
              <a:ext uri="{FF2B5EF4-FFF2-40B4-BE49-F238E27FC236}">
                <a16:creationId xmlns:a16="http://schemas.microsoft.com/office/drawing/2014/main" id="{CF2257CA-2A8A-47EB-8745-9D5FB6371CB3}"/>
              </a:ext>
            </a:extLst>
          </p:cNvPr>
          <p:cNvSpPr txBox="1"/>
          <p:nvPr/>
        </p:nvSpPr>
        <p:spPr>
          <a:xfrm>
            <a:off x="924287" y="1720840"/>
            <a:ext cx="3171463" cy="3416320"/>
          </a:xfrm>
          <a:prstGeom prst="rect">
            <a:avLst/>
          </a:prstGeom>
          <a:noFill/>
        </p:spPr>
        <p:txBody>
          <a:bodyPr wrap="square" rtlCol="0">
            <a:spAutoFit/>
          </a:bodyPr>
          <a:lstStyle/>
          <a:p>
            <a:r>
              <a:rPr lang="en-US" dirty="0">
                <a:solidFill>
                  <a:schemeClr val="accent1"/>
                </a:solidFill>
              </a:rPr>
              <a:t>A single cell.</a:t>
            </a:r>
          </a:p>
          <a:p>
            <a:endParaRPr lang="en-US" dirty="0">
              <a:solidFill>
                <a:schemeClr val="accent1"/>
              </a:solidFill>
            </a:endParaRPr>
          </a:p>
          <a:p>
            <a:r>
              <a:rPr lang="en-US" dirty="0">
                <a:solidFill>
                  <a:schemeClr val="accent1"/>
                </a:solidFill>
              </a:rPr>
              <a:t>Uses chemical gradients to send an ‘Action Potential’, i.e. a signal, down its stem.</a:t>
            </a:r>
          </a:p>
          <a:p>
            <a:endParaRPr lang="en-US" dirty="0">
              <a:solidFill>
                <a:schemeClr val="accent1"/>
              </a:solidFill>
            </a:endParaRPr>
          </a:p>
          <a:p>
            <a:r>
              <a:rPr lang="en-US" dirty="0">
                <a:solidFill>
                  <a:schemeClr val="accent1"/>
                </a:solidFill>
              </a:rPr>
              <a:t>All or Nothing: it will only fire it receives enough stimulus to do so, otherwise it is inactive.</a:t>
            </a:r>
          </a:p>
          <a:p>
            <a:endParaRPr lang="en-US" dirty="0">
              <a:solidFill>
                <a:schemeClr val="accent1"/>
              </a:solidFill>
            </a:endParaRPr>
          </a:p>
        </p:txBody>
      </p:sp>
    </p:spTree>
    <p:extLst>
      <p:ext uri="{BB962C8B-B14F-4D97-AF65-F5344CB8AC3E}">
        <p14:creationId xmlns:p14="http://schemas.microsoft.com/office/powerpoint/2010/main" val="78813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Biological Nervous System</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416691" y="2062299"/>
            <a:ext cx="3171463" cy="3139321"/>
          </a:xfrm>
          <a:prstGeom prst="rect">
            <a:avLst/>
          </a:prstGeom>
          <a:noFill/>
        </p:spPr>
        <p:txBody>
          <a:bodyPr wrap="square" rtlCol="0">
            <a:spAutoFit/>
          </a:bodyPr>
          <a:lstStyle/>
          <a:p>
            <a:endParaRPr lang="en-US" dirty="0">
              <a:solidFill>
                <a:schemeClr val="accent1"/>
              </a:solidFill>
            </a:endParaRPr>
          </a:p>
          <a:p>
            <a:r>
              <a:rPr lang="en-US" dirty="0">
                <a:solidFill>
                  <a:schemeClr val="accent1"/>
                </a:solidFill>
              </a:rPr>
              <a:t>A network of Neurons.</a:t>
            </a:r>
          </a:p>
          <a:p>
            <a:endParaRPr lang="en-US" dirty="0">
              <a:solidFill>
                <a:schemeClr val="accent1"/>
              </a:solidFill>
            </a:endParaRPr>
          </a:p>
          <a:p>
            <a:endParaRPr lang="en-US" dirty="0">
              <a:solidFill>
                <a:schemeClr val="accent1"/>
              </a:solidFill>
            </a:endParaRPr>
          </a:p>
          <a:p>
            <a:r>
              <a:rPr lang="en-US" dirty="0">
                <a:solidFill>
                  <a:schemeClr val="accent1"/>
                </a:solidFill>
              </a:rPr>
              <a:t>A signal is propagated through the network using neurotransmitters.</a:t>
            </a:r>
          </a:p>
          <a:p>
            <a:endParaRPr lang="en-US" dirty="0">
              <a:solidFill>
                <a:schemeClr val="accent1"/>
              </a:solidFill>
            </a:endParaRPr>
          </a:p>
          <a:p>
            <a:r>
              <a:rPr lang="en-US" dirty="0">
                <a:solidFill>
                  <a:schemeClr val="accent1"/>
                </a:solidFill>
              </a:rPr>
              <a:t>Key points: A feed-forward network of discreet On/Off units.</a:t>
            </a:r>
          </a:p>
        </p:txBody>
      </p:sp>
      <p:pic>
        <p:nvPicPr>
          <p:cNvPr id="7" name="Content Placeholder 4">
            <a:extLst>
              <a:ext uri="{FF2B5EF4-FFF2-40B4-BE49-F238E27FC236}">
                <a16:creationId xmlns:a16="http://schemas.microsoft.com/office/drawing/2014/main" id="{8DA74696-89B6-4012-A687-F29BB8596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602" y="2918411"/>
            <a:ext cx="1717821" cy="923329"/>
          </a:xfrm>
          <a:prstGeom prst="rect">
            <a:avLst/>
          </a:prstGeom>
        </p:spPr>
      </p:pic>
      <p:pic>
        <p:nvPicPr>
          <p:cNvPr id="8" name="Content Placeholder 4">
            <a:extLst>
              <a:ext uri="{FF2B5EF4-FFF2-40B4-BE49-F238E27FC236}">
                <a16:creationId xmlns:a16="http://schemas.microsoft.com/office/drawing/2014/main" id="{D0723208-8982-4DCF-A2BE-F5E395568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962" y="2256546"/>
            <a:ext cx="1717821" cy="923329"/>
          </a:xfrm>
          <a:prstGeom prst="rect">
            <a:avLst/>
          </a:prstGeom>
        </p:spPr>
      </p:pic>
      <p:pic>
        <p:nvPicPr>
          <p:cNvPr id="9" name="Content Placeholder 4">
            <a:extLst>
              <a:ext uri="{FF2B5EF4-FFF2-40B4-BE49-F238E27FC236}">
                <a16:creationId xmlns:a16="http://schemas.microsoft.com/office/drawing/2014/main" id="{C16DE4F6-E09C-4B7D-8FA4-5DA05C4B4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602" y="5165469"/>
            <a:ext cx="1717821" cy="923329"/>
          </a:xfrm>
          <a:prstGeom prst="rect">
            <a:avLst/>
          </a:prstGeom>
        </p:spPr>
      </p:pic>
      <p:pic>
        <p:nvPicPr>
          <p:cNvPr id="10" name="Content Placeholder 4">
            <a:extLst>
              <a:ext uri="{FF2B5EF4-FFF2-40B4-BE49-F238E27FC236}">
                <a16:creationId xmlns:a16="http://schemas.microsoft.com/office/drawing/2014/main" id="{59DFFEC5-F466-477B-9F21-F48429A7C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602" y="4041940"/>
            <a:ext cx="1717821" cy="923329"/>
          </a:xfrm>
          <a:prstGeom prst="rect">
            <a:avLst/>
          </a:prstGeom>
        </p:spPr>
      </p:pic>
      <p:pic>
        <p:nvPicPr>
          <p:cNvPr id="11" name="Content Placeholder 4">
            <a:extLst>
              <a:ext uri="{FF2B5EF4-FFF2-40B4-BE49-F238E27FC236}">
                <a16:creationId xmlns:a16="http://schemas.microsoft.com/office/drawing/2014/main" id="{639F3C8E-5B2E-4838-9DE1-93E8ACF7E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961" y="3284069"/>
            <a:ext cx="1717821" cy="923329"/>
          </a:xfrm>
          <a:prstGeom prst="rect">
            <a:avLst/>
          </a:prstGeom>
        </p:spPr>
      </p:pic>
      <p:pic>
        <p:nvPicPr>
          <p:cNvPr id="12" name="Content Placeholder 4">
            <a:extLst>
              <a:ext uri="{FF2B5EF4-FFF2-40B4-BE49-F238E27FC236}">
                <a16:creationId xmlns:a16="http://schemas.microsoft.com/office/drawing/2014/main" id="{69F9CD35-CEC9-48EA-AA5C-1E1B74F92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960" y="4311592"/>
            <a:ext cx="1717821" cy="923329"/>
          </a:xfrm>
          <a:prstGeom prst="rect">
            <a:avLst/>
          </a:prstGeom>
        </p:spPr>
      </p:pic>
      <p:pic>
        <p:nvPicPr>
          <p:cNvPr id="13" name="Content Placeholder 4">
            <a:extLst>
              <a:ext uri="{FF2B5EF4-FFF2-40B4-BE49-F238E27FC236}">
                <a16:creationId xmlns:a16="http://schemas.microsoft.com/office/drawing/2014/main" id="{D8087145-ABCE-4554-B2C0-5EDD67595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18" y="1631268"/>
            <a:ext cx="1717821" cy="923329"/>
          </a:xfrm>
          <a:prstGeom prst="rect">
            <a:avLst/>
          </a:prstGeom>
        </p:spPr>
      </p:pic>
      <p:pic>
        <p:nvPicPr>
          <p:cNvPr id="14" name="Content Placeholder 4">
            <a:extLst>
              <a:ext uri="{FF2B5EF4-FFF2-40B4-BE49-F238E27FC236}">
                <a16:creationId xmlns:a16="http://schemas.microsoft.com/office/drawing/2014/main" id="{F7A8DE0E-EEC0-46F4-A104-ADC73578E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18" y="2754797"/>
            <a:ext cx="1717821" cy="923329"/>
          </a:xfrm>
          <a:prstGeom prst="rect">
            <a:avLst/>
          </a:prstGeom>
        </p:spPr>
      </p:pic>
      <p:pic>
        <p:nvPicPr>
          <p:cNvPr id="15" name="Content Placeholder 4">
            <a:extLst>
              <a:ext uri="{FF2B5EF4-FFF2-40B4-BE49-F238E27FC236}">
                <a16:creationId xmlns:a16="http://schemas.microsoft.com/office/drawing/2014/main" id="{DFAE4B23-D149-4C8B-8AA2-88C08B859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18" y="5001855"/>
            <a:ext cx="1717821" cy="923329"/>
          </a:xfrm>
          <a:prstGeom prst="rect">
            <a:avLst/>
          </a:prstGeom>
        </p:spPr>
      </p:pic>
      <p:pic>
        <p:nvPicPr>
          <p:cNvPr id="16" name="Content Placeholder 4">
            <a:extLst>
              <a:ext uri="{FF2B5EF4-FFF2-40B4-BE49-F238E27FC236}">
                <a16:creationId xmlns:a16="http://schemas.microsoft.com/office/drawing/2014/main" id="{29BFA564-7F28-4E03-9350-6058D7220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18" y="3878326"/>
            <a:ext cx="1717821" cy="923329"/>
          </a:xfrm>
          <a:prstGeom prst="rect">
            <a:avLst/>
          </a:prstGeom>
        </p:spPr>
      </p:pic>
      <p:pic>
        <p:nvPicPr>
          <p:cNvPr id="17" name="Content Placeholder 4">
            <a:extLst>
              <a:ext uri="{FF2B5EF4-FFF2-40B4-BE49-F238E27FC236}">
                <a16:creationId xmlns:a16="http://schemas.microsoft.com/office/drawing/2014/main" id="{F6D4EC76-283D-474B-BD7D-FE4D4F405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674" y="2256546"/>
            <a:ext cx="1717821" cy="923329"/>
          </a:xfrm>
          <a:prstGeom prst="rect">
            <a:avLst/>
          </a:prstGeom>
        </p:spPr>
      </p:pic>
      <p:pic>
        <p:nvPicPr>
          <p:cNvPr id="18" name="Content Placeholder 4">
            <a:extLst>
              <a:ext uri="{FF2B5EF4-FFF2-40B4-BE49-F238E27FC236}">
                <a16:creationId xmlns:a16="http://schemas.microsoft.com/office/drawing/2014/main" id="{A47AAA61-9C02-4B3D-8BD0-3B3A11005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673" y="3284069"/>
            <a:ext cx="1717821" cy="923329"/>
          </a:xfrm>
          <a:prstGeom prst="rect">
            <a:avLst/>
          </a:prstGeom>
        </p:spPr>
      </p:pic>
      <p:pic>
        <p:nvPicPr>
          <p:cNvPr id="19" name="Content Placeholder 4">
            <a:extLst>
              <a:ext uri="{FF2B5EF4-FFF2-40B4-BE49-F238E27FC236}">
                <a16:creationId xmlns:a16="http://schemas.microsoft.com/office/drawing/2014/main" id="{57FD826D-F9C5-44CC-A59A-93164B57A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672" y="4311592"/>
            <a:ext cx="1717821" cy="923329"/>
          </a:xfrm>
          <a:prstGeom prst="rect">
            <a:avLst/>
          </a:prstGeom>
        </p:spPr>
      </p:pic>
      <p:sp>
        <p:nvSpPr>
          <p:cNvPr id="22" name="Oval 21">
            <a:extLst>
              <a:ext uri="{FF2B5EF4-FFF2-40B4-BE49-F238E27FC236}">
                <a16:creationId xmlns:a16="http://schemas.microsoft.com/office/drawing/2014/main" id="{528E7FDD-FBC2-491F-9DCC-CEBC9884726E}"/>
              </a:ext>
            </a:extLst>
          </p:cNvPr>
          <p:cNvSpPr/>
          <p:nvPr/>
        </p:nvSpPr>
        <p:spPr>
          <a:xfrm>
            <a:off x="8674788" y="2804235"/>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3" name="Oval 22">
            <a:extLst>
              <a:ext uri="{FF2B5EF4-FFF2-40B4-BE49-F238E27FC236}">
                <a16:creationId xmlns:a16="http://schemas.microsoft.com/office/drawing/2014/main" id="{B74ABEFD-3842-43B0-8C6B-031FBB873C35}"/>
              </a:ext>
            </a:extLst>
          </p:cNvPr>
          <p:cNvSpPr/>
          <p:nvPr/>
        </p:nvSpPr>
        <p:spPr>
          <a:xfrm>
            <a:off x="7233314" y="3410830"/>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4" name="Oval 23">
            <a:extLst>
              <a:ext uri="{FF2B5EF4-FFF2-40B4-BE49-F238E27FC236}">
                <a16:creationId xmlns:a16="http://schemas.microsoft.com/office/drawing/2014/main" id="{3A558FC2-F3C3-40D1-8A97-43ED09FF1AD8}"/>
              </a:ext>
            </a:extLst>
          </p:cNvPr>
          <p:cNvSpPr/>
          <p:nvPr/>
        </p:nvSpPr>
        <p:spPr>
          <a:xfrm>
            <a:off x="7233313" y="4491506"/>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5" name="Oval 24">
            <a:extLst>
              <a:ext uri="{FF2B5EF4-FFF2-40B4-BE49-F238E27FC236}">
                <a16:creationId xmlns:a16="http://schemas.microsoft.com/office/drawing/2014/main" id="{E50EEDE0-FE87-4BBD-B306-9419546261EC}"/>
              </a:ext>
            </a:extLst>
          </p:cNvPr>
          <p:cNvSpPr/>
          <p:nvPr/>
        </p:nvSpPr>
        <p:spPr>
          <a:xfrm>
            <a:off x="5731958" y="3380075"/>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6" name="Oval 25">
            <a:extLst>
              <a:ext uri="{FF2B5EF4-FFF2-40B4-BE49-F238E27FC236}">
                <a16:creationId xmlns:a16="http://schemas.microsoft.com/office/drawing/2014/main" id="{DCFFEF30-E746-4675-9040-C52CB7FE4E2F}"/>
              </a:ext>
            </a:extLst>
          </p:cNvPr>
          <p:cNvSpPr/>
          <p:nvPr/>
        </p:nvSpPr>
        <p:spPr>
          <a:xfrm>
            <a:off x="5731957" y="4350510"/>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7" name="Oval 26">
            <a:extLst>
              <a:ext uri="{FF2B5EF4-FFF2-40B4-BE49-F238E27FC236}">
                <a16:creationId xmlns:a16="http://schemas.microsoft.com/office/drawing/2014/main" id="{0C1BBE96-A9CE-4735-8F3E-9FD1E9DB5BE0}"/>
              </a:ext>
            </a:extLst>
          </p:cNvPr>
          <p:cNvSpPr/>
          <p:nvPr/>
        </p:nvSpPr>
        <p:spPr>
          <a:xfrm>
            <a:off x="5672073" y="5196224"/>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8" name="Oval 27">
            <a:extLst>
              <a:ext uri="{FF2B5EF4-FFF2-40B4-BE49-F238E27FC236}">
                <a16:creationId xmlns:a16="http://schemas.microsoft.com/office/drawing/2014/main" id="{8CE597CD-CABF-46C5-983C-BE443975D9CD}"/>
              </a:ext>
            </a:extLst>
          </p:cNvPr>
          <p:cNvSpPr/>
          <p:nvPr/>
        </p:nvSpPr>
        <p:spPr>
          <a:xfrm>
            <a:off x="5672073" y="2303652"/>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Tree>
    <p:extLst>
      <p:ext uri="{BB962C8B-B14F-4D97-AF65-F5344CB8AC3E}">
        <p14:creationId xmlns:p14="http://schemas.microsoft.com/office/powerpoint/2010/main" val="101287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Neuron - Perceptron</a:t>
            </a:r>
            <a:endParaRPr lang="en-GB" sz="3600"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759399" y="1502717"/>
            <a:ext cx="3551237" cy="1909763"/>
          </a:xfrm>
        </p:spPr>
      </p:pic>
      <p:sp>
        <p:nvSpPr>
          <p:cNvPr id="6" name="TextBox 5">
            <a:extLst>
              <a:ext uri="{FF2B5EF4-FFF2-40B4-BE49-F238E27FC236}">
                <a16:creationId xmlns:a16="http://schemas.microsoft.com/office/drawing/2014/main" id="{CF2257CA-2A8A-47EB-8745-9D5FB6371CB3}"/>
              </a:ext>
            </a:extLst>
          </p:cNvPr>
          <p:cNvSpPr txBox="1"/>
          <p:nvPr/>
        </p:nvSpPr>
        <p:spPr>
          <a:xfrm>
            <a:off x="675362" y="1656521"/>
            <a:ext cx="3171463" cy="4247317"/>
          </a:xfrm>
          <a:prstGeom prst="rect">
            <a:avLst/>
          </a:prstGeom>
          <a:noFill/>
        </p:spPr>
        <p:txBody>
          <a:bodyPr wrap="square" rtlCol="0">
            <a:spAutoFit/>
          </a:bodyPr>
          <a:lstStyle/>
          <a:p>
            <a:r>
              <a:rPr lang="en-US" dirty="0">
                <a:solidFill>
                  <a:schemeClr val="accent1"/>
                </a:solidFill>
              </a:rPr>
              <a:t>A Neuron can be very simply represented by a mathematical function, that will only fire (produce an output between 0-1) if the total  input exceeds a threshold.</a:t>
            </a:r>
          </a:p>
          <a:p>
            <a:endParaRPr lang="en-US" dirty="0">
              <a:solidFill>
                <a:schemeClr val="accent1"/>
              </a:solidFill>
            </a:endParaRPr>
          </a:p>
          <a:p>
            <a:endParaRPr lang="en-US" dirty="0">
              <a:solidFill>
                <a:schemeClr val="accent1"/>
              </a:solidFill>
            </a:endParaRPr>
          </a:p>
          <a:p>
            <a:r>
              <a:rPr lang="en-US" dirty="0">
                <a:solidFill>
                  <a:schemeClr val="accent1"/>
                </a:solidFill>
              </a:rPr>
              <a:t>This function is often called the Step Function or Activation function.</a:t>
            </a:r>
          </a:p>
          <a:p>
            <a:endParaRPr lang="en-US" dirty="0">
              <a:solidFill>
                <a:schemeClr val="accent1"/>
              </a:solidFill>
            </a:endParaRPr>
          </a:p>
          <a:p>
            <a:endParaRPr lang="en-US" dirty="0">
              <a:solidFill>
                <a:schemeClr val="accent1"/>
              </a:solidFill>
            </a:endParaRPr>
          </a:p>
        </p:txBody>
      </p:sp>
      <p:sp>
        <p:nvSpPr>
          <p:cNvPr id="3" name="Oval 2">
            <a:extLst>
              <a:ext uri="{FF2B5EF4-FFF2-40B4-BE49-F238E27FC236}">
                <a16:creationId xmlns:a16="http://schemas.microsoft.com/office/drawing/2014/main" id="{0A34426C-9721-4FBA-B075-60A38B078C38}"/>
              </a:ext>
            </a:extLst>
          </p:cNvPr>
          <p:cNvSpPr/>
          <p:nvPr/>
        </p:nvSpPr>
        <p:spPr>
          <a:xfrm>
            <a:off x="6307536" y="3485542"/>
            <a:ext cx="2454965" cy="2365513"/>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9600" dirty="0"/>
              <a:t>S</a:t>
            </a:r>
          </a:p>
        </p:txBody>
      </p:sp>
      <p:cxnSp>
        <p:nvCxnSpPr>
          <p:cNvPr id="7" name="Straight Arrow Connector 6">
            <a:extLst>
              <a:ext uri="{FF2B5EF4-FFF2-40B4-BE49-F238E27FC236}">
                <a16:creationId xmlns:a16="http://schemas.microsoft.com/office/drawing/2014/main" id="{711F86DB-5ADF-4D9A-8E08-0382F3EA17E3}"/>
              </a:ext>
            </a:extLst>
          </p:cNvPr>
          <p:cNvCxnSpPr/>
          <p:nvPr/>
        </p:nvCxnSpPr>
        <p:spPr>
          <a:xfrm>
            <a:off x="8851953" y="4669740"/>
            <a:ext cx="118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CA4E3D-BF8A-486F-B569-1233ADE51FC0}"/>
              </a:ext>
            </a:extLst>
          </p:cNvPr>
          <p:cNvCxnSpPr>
            <a:cxnSpLocks/>
            <a:stCxn id="13" idx="3"/>
          </p:cNvCxnSpPr>
          <p:nvPr/>
        </p:nvCxnSpPr>
        <p:spPr>
          <a:xfrm>
            <a:off x="5426139" y="4060788"/>
            <a:ext cx="881397" cy="30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B1DD40-9075-4305-B892-9EB59E5A3600}"/>
              </a:ext>
            </a:extLst>
          </p:cNvPr>
          <p:cNvSpPr txBox="1"/>
          <p:nvPr/>
        </p:nvSpPr>
        <p:spPr>
          <a:xfrm>
            <a:off x="4595571" y="5159633"/>
            <a:ext cx="830567" cy="369332"/>
          </a:xfrm>
          <a:prstGeom prst="rect">
            <a:avLst/>
          </a:prstGeom>
          <a:noFill/>
        </p:spPr>
        <p:txBody>
          <a:bodyPr wrap="square" rtlCol="0">
            <a:spAutoFit/>
          </a:bodyPr>
          <a:lstStyle/>
          <a:p>
            <a:r>
              <a:rPr lang="en-GB" dirty="0"/>
              <a:t>Input</a:t>
            </a:r>
          </a:p>
        </p:txBody>
      </p:sp>
      <p:cxnSp>
        <p:nvCxnSpPr>
          <p:cNvPr id="12" name="Straight Arrow Connector 11">
            <a:extLst>
              <a:ext uri="{FF2B5EF4-FFF2-40B4-BE49-F238E27FC236}">
                <a16:creationId xmlns:a16="http://schemas.microsoft.com/office/drawing/2014/main" id="{9B49B37F-F337-4597-9205-95A43DA9CE8A}"/>
              </a:ext>
            </a:extLst>
          </p:cNvPr>
          <p:cNvCxnSpPr>
            <a:cxnSpLocks/>
            <a:stCxn id="10" idx="3"/>
          </p:cNvCxnSpPr>
          <p:nvPr/>
        </p:nvCxnSpPr>
        <p:spPr>
          <a:xfrm flipV="1">
            <a:off x="5426138" y="5009937"/>
            <a:ext cx="881397" cy="3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2035BD-4DBD-48A9-9AD8-FA04BDF616F1}"/>
              </a:ext>
            </a:extLst>
          </p:cNvPr>
          <p:cNvSpPr txBox="1"/>
          <p:nvPr/>
        </p:nvSpPr>
        <p:spPr>
          <a:xfrm>
            <a:off x="4595572" y="3876122"/>
            <a:ext cx="830567" cy="369332"/>
          </a:xfrm>
          <a:prstGeom prst="rect">
            <a:avLst/>
          </a:prstGeom>
          <a:noFill/>
        </p:spPr>
        <p:txBody>
          <a:bodyPr wrap="square" rtlCol="0">
            <a:spAutoFit/>
          </a:bodyPr>
          <a:lstStyle/>
          <a:p>
            <a:r>
              <a:rPr lang="en-GB" dirty="0"/>
              <a:t>Input</a:t>
            </a:r>
          </a:p>
        </p:txBody>
      </p:sp>
      <p:sp>
        <p:nvSpPr>
          <p:cNvPr id="21" name="TextBox 20">
            <a:extLst>
              <a:ext uri="{FF2B5EF4-FFF2-40B4-BE49-F238E27FC236}">
                <a16:creationId xmlns:a16="http://schemas.microsoft.com/office/drawing/2014/main" id="{10ADF5ED-F505-48FC-B12B-9D7F8CBE1C02}"/>
              </a:ext>
            </a:extLst>
          </p:cNvPr>
          <p:cNvSpPr txBox="1"/>
          <p:nvPr/>
        </p:nvSpPr>
        <p:spPr>
          <a:xfrm>
            <a:off x="4595571" y="4483632"/>
            <a:ext cx="830567" cy="369332"/>
          </a:xfrm>
          <a:prstGeom prst="rect">
            <a:avLst/>
          </a:prstGeom>
          <a:noFill/>
        </p:spPr>
        <p:txBody>
          <a:bodyPr wrap="square" rtlCol="0">
            <a:spAutoFit/>
          </a:bodyPr>
          <a:lstStyle/>
          <a:p>
            <a:r>
              <a:rPr lang="en-GB" dirty="0"/>
              <a:t>Input</a:t>
            </a:r>
          </a:p>
        </p:txBody>
      </p:sp>
      <p:cxnSp>
        <p:nvCxnSpPr>
          <p:cNvPr id="22" name="Straight Arrow Connector 21">
            <a:extLst>
              <a:ext uri="{FF2B5EF4-FFF2-40B4-BE49-F238E27FC236}">
                <a16:creationId xmlns:a16="http://schemas.microsoft.com/office/drawing/2014/main" id="{5654B42D-48A7-47B8-BF0E-04A393D1EB75}"/>
              </a:ext>
            </a:extLst>
          </p:cNvPr>
          <p:cNvCxnSpPr>
            <a:cxnSpLocks/>
            <a:stCxn id="21" idx="3"/>
            <a:endCxn id="3" idx="2"/>
          </p:cNvCxnSpPr>
          <p:nvPr/>
        </p:nvCxnSpPr>
        <p:spPr>
          <a:xfrm>
            <a:off x="5426138" y="4668298"/>
            <a:ext cx="8813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212034-1088-4D6D-8B31-83AEF7057DB6}"/>
              </a:ext>
            </a:extLst>
          </p:cNvPr>
          <p:cNvSpPr txBox="1"/>
          <p:nvPr/>
        </p:nvSpPr>
        <p:spPr>
          <a:xfrm>
            <a:off x="10034710" y="4483632"/>
            <a:ext cx="1354858" cy="369332"/>
          </a:xfrm>
          <a:prstGeom prst="rect">
            <a:avLst/>
          </a:prstGeom>
          <a:noFill/>
        </p:spPr>
        <p:txBody>
          <a:bodyPr wrap="none" rtlCol="0">
            <a:spAutoFit/>
          </a:bodyPr>
          <a:lstStyle/>
          <a:p>
            <a:r>
              <a:rPr lang="en-GB" dirty="0"/>
              <a:t>Output (0-1)</a:t>
            </a:r>
          </a:p>
        </p:txBody>
      </p:sp>
    </p:spTree>
    <p:extLst>
      <p:ext uri="{BB962C8B-B14F-4D97-AF65-F5344CB8AC3E}">
        <p14:creationId xmlns:p14="http://schemas.microsoft.com/office/powerpoint/2010/main" val="126429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Neuron - Perceptron</a:t>
            </a:r>
            <a:endParaRPr lang="en-GB" sz="3600"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759399" y="1502717"/>
            <a:ext cx="3551237" cy="1909763"/>
          </a:xfrm>
        </p:spPr>
      </p:pic>
      <p:sp>
        <p:nvSpPr>
          <p:cNvPr id="6" name="TextBox 5">
            <a:extLst>
              <a:ext uri="{FF2B5EF4-FFF2-40B4-BE49-F238E27FC236}">
                <a16:creationId xmlns:a16="http://schemas.microsoft.com/office/drawing/2014/main" id="{CF2257CA-2A8A-47EB-8745-9D5FB6371CB3}"/>
              </a:ext>
            </a:extLst>
          </p:cNvPr>
          <p:cNvSpPr txBox="1"/>
          <p:nvPr/>
        </p:nvSpPr>
        <p:spPr>
          <a:xfrm>
            <a:off x="675362" y="1656521"/>
            <a:ext cx="3171463" cy="4801314"/>
          </a:xfrm>
          <a:prstGeom prst="rect">
            <a:avLst/>
          </a:prstGeom>
          <a:noFill/>
        </p:spPr>
        <p:txBody>
          <a:bodyPr wrap="square" rtlCol="0">
            <a:spAutoFit/>
          </a:bodyPr>
          <a:lstStyle/>
          <a:p>
            <a:r>
              <a:rPr lang="en-US" dirty="0">
                <a:solidFill>
                  <a:schemeClr val="accent1"/>
                </a:solidFill>
              </a:rPr>
              <a:t>A Neuron can be very simply represented by a mathematical function, that will only fire (produce an output between 0-1) if the total  input exceeds a threshold.</a:t>
            </a:r>
          </a:p>
          <a:p>
            <a:endParaRPr lang="en-US" dirty="0">
              <a:solidFill>
                <a:schemeClr val="accent1"/>
              </a:solidFill>
            </a:endParaRPr>
          </a:p>
          <a:p>
            <a:endParaRPr lang="en-US" dirty="0">
              <a:solidFill>
                <a:schemeClr val="accent1"/>
              </a:solidFill>
            </a:endParaRPr>
          </a:p>
          <a:p>
            <a:r>
              <a:rPr lang="en-US" dirty="0">
                <a:solidFill>
                  <a:schemeClr val="accent1"/>
                </a:solidFill>
              </a:rPr>
              <a:t>This function is often called the Step Function or Activation function.</a:t>
            </a:r>
          </a:p>
          <a:p>
            <a:endParaRPr lang="en-US" dirty="0">
              <a:solidFill>
                <a:schemeClr val="accent1"/>
              </a:solidFill>
            </a:endParaRPr>
          </a:p>
          <a:p>
            <a:r>
              <a:rPr lang="en-US" dirty="0">
                <a:solidFill>
                  <a:schemeClr val="accent1"/>
                </a:solidFill>
              </a:rPr>
              <a:t>We will be using a function called the Sigmoid function.</a:t>
            </a:r>
          </a:p>
        </p:txBody>
      </p:sp>
      <p:sp>
        <p:nvSpPr>
          <p:cNvPr id="3" name="Oval 2">
            <a:extLst>
              <a:ext uri="{FF2B5EF4-FFF2-40B4-BE49-F238E27FC236}">
                <a16:creationId xmlns:a16="http://schemas.microsoft.com/office/drawing/2014/main" id="{0A34426C-9721-4FBA-B075-60A38B078C38}"/>
              </a:ext>
            </a:extLst>
          </p:cNvPr>
          <p:cNvSpPr/>
          <p:nvPr/>
        </p:nvSpPr>
        <p:spPr>
          <a:xfrm>
            <a:off x="6307536" y="3485542"/>
            <a:ext cx="2454965" cy="2365513"/>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9600" dirty="0"/>
          </a:p>
        </p:txBody>
      </p:sp>
      <p:cxnSp>
        <p:nvCxnSpPr>
          <p:cNvPr id="7" name="Straight Arrow Connector 6">
            <a:extLst>
              <a:ext uri="{FF2B5EF4-FFF2-40B4-BE49-F238E27FC236}">
                <a16:creationId xmlns:a16="http://schemas.microsoft.com/office/drawing/2014/main" id="{711F86DB-5ADF-4D9A-8E08-0382F3EA17E3}"/>
              </a:ext>
            </a:extLst>
          </p:cNvPr>
          <p:cNvCxnSpPr/>
          <p:nvPr/>
        </p:nvCxnSpPr>
        <p:spPr>
          <a:xfrm>
            <a:off x="8851953" y="4669740"/>
            <a:ext cx="118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CA4E3D-BF8A-486F-B569-1233ADE51FC0}"/>
              </a:ext>
            </a:extLst>
          </p:cNvPr>
          <p:cNvCxnSpPr>
            <a:cxnSpLocks/>
            <a:stCxn id="13" idx="3"/>
          </p:cNvCxnSpPr>
          <p:nvPr/>
        </p:nvCxnSpPr>
        <p:spPr>
          <a:xfrm>
            <a:off x="5426139" y="4060788"/>
            <a:ext cx="881397" cy="30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B1DD40-9075-4305-B892-9EB59E5A3600}"/>
              </a:ext>
            </a:extLst>
          </p:cNvPr>
          <p:cNvSpPr txBox="1"/>
          <p:nvPr/>
        </p:nvSpPr>
        <p:spPr>
          <a:xfrm>
            <a:off x="4595571" y="5159633"/>
            <a:ext cx="830567" cy="369332"/>
          </a:xfrm>
          <a:prstGeom prst="rect">
            <a:avLst/>
          </a:prstGeom>
          <a:noFill/>
        </p:spPr>
        <p:txBody>
          <a:bodyPr wrap="square" rtlCol="0">
            <a:spAutoFit/>
          </a:bodyPr>
          <a:lstStyle/>
          <a:p>
            <a:r>
              <a:rPr lang="en-GB" dirty="0"/>
              <a:t>Input</a:t>
            </a:r>
          </a:p>
        </p:txBody>
      </p:sp>
      <p:cxnSp>
        <p:nvCxnSpPr>
          <p:cNvPr id="12" name="Straight Arrow Connector 11">
            <a:extLst>
              <a:ext uri="{FF2B5EF4-FFF2-40B4-BE49-F238E27FC236}">
                <a16:creationId xmlns:a16="http://schemas.microsoft.com/office/drawing/2014/main" id="{9B49B37F-F337-4597-9205-95A43DA9CE8A}"/>
              </a:ext>
            </a:extLst>
          </p:cNvPr>
          <p:cNvCxnSpPr>
            <a:cxnSpLocks/>
            <a:stCxn id="10" idx="3"/>
          </p:cNvCxnSpPr>
          <p:nvPr/>
        </p:nvCxnSpPr>
        <p:spPr>
          <a:xfrm flipV="1">
            <a:off x="5426138" y="5009937"/>
            <a:ext cx="881397" cy="3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2035BD-4DBD-48A9-9AD8-FA04BDF616F1}"/>
              </a:ext>
            </a:extLst>
          </p:cNvPr>
          <p:cNvSpPr txBox="1"/>
          <p:nvPr/>
        </p:nvSpPr>
        <p:spPr>
          <a:xfrm>
            <a:off x="4595572" y="3876122"/>
            <a:ext cx="830567" cy="369332"/>
          </a:xfrm>
          <a:prstGeom prst="rect">
            <a:avLst/>
          </a:prstGeom>
          <a:noFill/>
        </p:spPr>
        <p:txBody>
          <a:bodyPr wrap="square" rtlCol="0">
            <a:spAutoFit/>
          </a:bodyPr>
          <a:lstStyle/>
          <a:p>
            <a:r>
              <a:rPr lang="en-GB" dirty="0"/>
              <a:t>Input</a:t>
            </a:r>
          </a:p>
        </p:txBody>
      </p:sp>
      <p:sp>
        <p:nvSpPr>
          <p:cNvPr id="21" name="TextBox 20">
            <a:extLst>
              <a:ext uri="{FF2B5EF4-FFF2-40B4-BE49-F238E27FC236}">
                <a16:creationId xmlns:a16="http://schemas.microsoft.com/office/drawing/2014/main" id="{10ADF5ED-F505-48FC-B12B-9D7F8CBE1C02}"/>
              </a:ext>
            </a:extLst>
          </p:cNvPr>
          <p:cNvSpPr txBox="1"/>
          <p:nvPr/>
        </p:nvSpPr>
        <p:spPr>
          <a:xfrm>
            <a:off x="4595571" y="4483632"/>
            <a:ext cx="830567" cy="369332"/>
          </a:xfrm>
          <a:prstGeom prst="rect">
            <a:avLst/>
          </a:prstGeom>
          <a:noFill/>
        </p:spPr>
        <p:txBody>
          <a:bodyPr wrap="square" rtlCol="0">
            <a:spAutoFit/>
          </a:bodyPr>
          <a:lstStyle/>
          <a:p>
            <a:r>
              <a:rPr lang="en-GB" dirty="0"/>
              <a:t>Input</a:t>
            </a:r>
          </a:p>
        </p:txBody>
      </p:sp>
      <p:cxnSp>
        <p:nvCxnSpPr>
          <p:cNvPr id="22" name="Straight Arrow Connector 21">
            <a:extLst>
              <a:ext uri="{FF2B5EF4-FFF2-40B4-BE49-F238E27FC236}">
                <a16:creationId xmlns:a16="http://schemas.microsoft.com/office/drawing/2014/main" id="{5654B42D-48A7-47B8-BF0E-04A393D1EB75}"/>
              </a:ext>
            </a:extLst>
          </p:cNvPr>
          <p:cNvCxnSpPr>
            <a:cxnSpLocks/>
            <a:stCxn id="21" idx="3"/>
            <a:endCxn id="3" idx="2"/>
          </p:cNvCxnSpPr>
          <p:nvPr/>
        </p:nvCxnSpPr>
        <p:spPr>
          <a:xfrm>
            <a:off x="5426138" y="4668298"/>
            <a:ext cx="8813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212034-1088-4D6D-8B31-83AEF7057DB6}"/>
              </a:ext>
            </a:extLst>
          </p:cNvPr>
          <p:cNvSpPr txBox="1"/>
          <p:nvPr/>
        </p:nvSpPr>
        <p:spPr>
          <a:xfrm>
            <a:off x="10034710" y="4483632"/>
            <a:ext cx="1354858" cy="369332"/>
          </a:xfrm>
          <a:prstGeom prst="rect">
            <a:avLst/>
          </a:prstGeom>
          <a:noFill/>
        </p:spPr>
        <p:txBody>
          <a:bodyPr wrap="none" rtlCol="0">
            <a:spAutoFit/>
          </a:bodyPr>
          <a:lstStyle/>
          <a:p>
            <a:r>
              <a:rPr lang="en-GB" dirty="0"/>
              <a:t>Output (0-1)</a:t>
            </a:r>
          </a:p>
        </p:txBody>
      </p:sp>
      <p:pic>
        <p:nvPicPr>
          <p:cNvPr id="14" name="Picture 13">
            <a:extLst>
              <a:ext uri="{FF2B5EF4-FFF2-40B4-BE49-F238E27FC236}">
                <a16:creationId xmlns:a16="http://schemas.microsoft.com/office/drawing/2014/main" id="{3D42A6C8-1FC4-42FE-8FD8-D715013A1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848" y="3906838"/>
            <a:ext cx="2250890" cy="1498249"/>
          </a:xfrm>
          <a:prstGeom prst="rect">
            <a:avLst/>
          </a:prstGeom>
        </p:spPr>
      </p:pic>
    </p:spTree>
    <p:extLst>
      <p:ext uri="{BB962C8B-B14F-4D97-AF65-F5344CB8AC3E}">
        <p14:creationId xmlns:p14="http://schemas.microsoft.com/office/powerpoint/2010/main" val="402433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Neuron - Perceptron</a:t>
            </a:r>
            <a:endParaRPr lang="en-GB" sz="3600"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759399" y="1502717"/>
            <a:ext cx="3551237" cy="1909763"/>
          </a:xfrm>
        </p:spPr>
      </p:pic>
      <p:sp>
        <p:nvSpPr>
          <p:cNvPr id="6" name="TextBox 5">
            <a:extLst>
              <a:ext uri="{FF2B5EF4-FFF2-40B4-BE49-F238E27FC236}">
                <a16:creationId xmlns:a16="http://schemas.microsoft.com/office/drawing/2014/main" id="{CF2257CA-2A8A-47EB-8745-9D5FB6371CB3}"/>
              </a:ext>
            </a:extLst>
          </p:cNvPr>
          <p:cNvSpPr txBox="1"/>
          <p:nvPr/>
        </p:nvSpPr>
        <p:spPr>
          <a:xfrm>
            <a:off x="675362" y="1656521"/>
            <a:ext cx="3171463" cy="2308324"/>
          </a:xfrm>
          <a:prstGeom prst="rect">
            <a:avLst/>
          </a:prstGeom>
          <a:noFill/>
        </p:spPr>
        <p:txBody>
          <a:bodyPr wrap="square" rtlCol="0">
            <a:spAutoFit/>
          </a:bodyPr>
          <a:lstStyle/>
          <a:p>
            <a:r>
              <a:rPr lang="en-US" dirty="0">
                <a:solidFill>
                  <a:schemeClr val="accent1"/>
                </a:solidFill>
              </a:rPr>
              <a:t>There is a concept in ANN’s called the bias.</a:t>
            </a:r>
          </a:p>
          <a:p>
            <a:endParaRPr lang="en-US" dirty="0">
              <a:solidFill>
                <a:schemeClr val="accent1"/>
              </a:solidFill>
            </a:endParaRPr>
          </a:p>
          <a:p>
            <a:r>
              <a:rPr lang="en-US" dirty="0">
                <a:solidFill>
                  <a:schemeClr val="accent1"/>
                </a:solidFill>
              </a:rPr>
              <a:t>It can be thought of as a ‘threshold’ – it makes certain perceptrons harder to fire than others.</a:t>
            </a:r>
          </a:p>
        </p:txBody>
      </p:sp>
      <p:sp>
        <p:nvSpPr>
          <p:cNvPr id="3" name="Oval 2">
            <a:extLst>
              <a:ext uri="{FF2B5EF4-FFF2-40B4-BE49-F238E27FC236}">
                <a16:creationId xmlns:a16="http://schemas.microsoft.com/office/drawing/2014/main" id="{0A34426C-9721-4FBA-B075-60A38B078C38}"/>
              </a:ext>
            </a:extLst>
          </p:cNvPr>
          <p:cNvSpPr/>
          <p:nvPr/>
        </p:nvSpPr>
        <p:spPr>
          <a:xfrm>
            <a:off x="6307536" y="3485542"/>
            <a:ext cx="2454965" cy="2365513"/>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9600" dirty="0"/>
          </a:p>
        </p:txBody>
      </p:sp>
      <p:cxnSp>
        <p:nvCxnSpPr>
          <p:cNvPr id="7" name="Straight Arrow Connector 6">
            <a:extLst>
              <a:ext uri="{FF2B5EF4-FFF2-40B4-BE49-F238E27FC236}">
                <a16:creationId xmlns:a16="http://schemas.microsoft.com/office/drawing/2014/main" id="{711F86DB-5ADF-4D9A-8E08-0382F3EA17E3}"/>
              </a:ext>
            </a:extLst>
          </p:cNvPr>
          <p:cNvCxnSpPr/>
          <p:nvPr/>
        </p:nvCxnSpPr>
        <p:spPr>
          <a:xfrm>
            <a:off x="8851953" y="4669740"/>
            <a:ext cx="118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CA4E3D-BF8A-486F-B569-1233ADE51FC0}"/>
              </a:ext>
            </a:extLst>
          </p:cNvPr>
          <p:cNvCxnSpPr>
            <a:cxnSpLocks/>
            <a:stCxn id="13" idx="3"/>
          </p:cNvCxnSpPr>
          <p:nvPr/>
        </p:nvCxnSpPr>
        <p:spPr>
          <a:xfrm>
            <a:off x="5426139" y="4060788"/>
            <a:ext cx="881397" cy="30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B1DD40-9075-4305-B892-9EB59E5A3600}"/>
              </a:ext>
            </a:extLst>
          </p:cNvPr>
          <p:cNvSpPr txBox="1"/>
          <p:nvPr/>
        </p:nvSpPr>
        <p:spPr>
          <a:xfrm>
            <a:off x="4595571" y="5159633"/>
            <a:ext cx="830567" cy="369332"/>
          </a:xfrm>
          <a:prstGeom prst="rect">
            <a:avLst/>
          </a:prstGeom>
          <a:noFill/>
        </p:spPr>
        <p:txBody>
          <a:bodyPr wrap="square" rtlCol="0">
            <a:spAutoFit/>
          </a:bodyPr>
          <a:lstStyle/>
          <a:p>
            <a:r>
              <a:rPr lang="en-GB" dirty="0"/>
              <a:t>Bias</a:t>
            </a:r>
          </a:p>
        </p:txBody>
      </p:sp>
      <p:cxnSp>
        <p:nvCxnSpPr>
          <p:cNvPr id="12" name="Straight Arrow Connector 11">
            <a:extLst>
              <a:ext uri="{FF2B5EF4-FFF2-40B4-BE49-F238E27FC236}">
                <a16:creationId xmlns:a16="http://schemas.microsoft.com/office/drawing/2014/main" id="{9B49B37F-F337-4597-9205-95A43DA9CE8A}"/>
              </a:ext>
            </a:extLst>
          </p:cNvPr>
          <p:cNvCxnSpPr>
            <a:cxnSpLocks/>
            <a:stCxn id="10" idx="3"/>
          </p:cNvCxnSpPr>
          <p:nvPr/>
        </p:nvCxnSpPr>
        <p:spPr>
          <a:xfrm flipV="1">
            <a:off x="5426138" y="5009937"/>
            <a:ext cx="881397" cy="3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2035BD-4DBD-48A9-9AD8-FA04BDF616F1}"/>
              </a:ext>
            </a:extLst>
          </p:cNvPr>
          <p:cNvSpPr txBox="1"/>
          <p:nvPr/>
        </p:nvSpPr>
        <p:spPr>
          <a:xfrm>
            <a:off x="4595572" y="3876122"/>
            <a:ext cx="830567" cy="369332"/>
          </a:xfrm>
          <a:prstGeom prst="rect">
            <a:avLst/>
          </a:prstGeom>
          <a:noFill/>
        </p:spPr>
        <p:txBody>
          <a:bodyPr wrap="square" rtlCol="0">
            <a:spAutoFit/>
          </a:bodyPr>
          <a:lstStyle/>
          <a:p>
            <a:r>
              <a:rPr lang="en-GB" dirty="0"/>
              <a:t>Input</a:t>
            </a:r>
          </a:p>
        </p:txBody>
      </p:sp>
      <p:sp>
        <p:nvSpPr>
          <p:cNvPr id="21" name="TextBox 20">
            <a:extLst>
              <a:ext uri="{FF2B5EF4-FFF2-40B4-BE49-F238E27FC236}">
                <a16:creationId xmlns:a16="http://schemas.microsoft.com/office/drawing/2014/main" id="{10ADF5ED-F505-48FC-B12B-9D7F8CBE1C02}"/>
              </a:ext>
            </a:extLst>
          </p:cNvPr>
          <p:cNvSpPr txBox="1"/>
          <p:nvPr/>
        </p:nvSpPr>
        <p:spPr>
          <a:xfrm>
            <a:off x="4595571" y="4483632"/>
            <a:ext cx="830567" cy="369332"/>
          </a:xfrm>
          <a:prstGeom prst="rect">
            <a:avLst/>
          </a:prstGeom>
          <a:noFill/>
        </p:spPr>
        <p:txBody>
          <a:bodyPr wrap="square" rtlCol="0">
            <a:spAutoFit/>
          </a:bodyPr>
          <a:lstStyle/>
          <a:p>
            <a:r>
              <a:rPr lang="en-GB" dirty="0"/>
              <a:t>Input</a:t>
            </a:r>
          </a:p>
        </p:txBody>
      </p:sp>
      <p:cxnSp>
        <p:nvCxnSpPr>
          <p:cNvPr id="22" name="Straight Arrow Connector 21">
            <a:extLst>
              <a:ext uri="{FF2B5EF4-FFF2-40B4-BE49-F238E27FC236}">
                <a16:creationId xmlns:a16="http://schemas.microsoft.com/office/drawing/2014/main" id="{5654B42D-48A7-47B8-BF0E-04A393D1EB75}"/>
              </a:ext>
            </a:extLst>
          </p:cNvPr>
          <p:cNvCxnSpPr>
            <a:cxnSpLocks/>
            <a:stCxn id="21" idx="3"/>
            <a:endCxn id="3" idx="2"/>
          </p:cNvCxnSpPr>
          <p:nvPr/>
        </p:nvCxnSpPr>
        <p:spPr>
          <a:xfrm>
            <a:off x="5426138" y="4668298"/>
            <a:ext cx="8813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212034-1088-4D6D-8B31-83AEF7057DB6}"/>
              </a:ext>
            </a:extLst>
          </p:cNvPr>
          <p:cNvSpPr txBox="1"/>
          <p:nvPr/>
        </p:nvSpPr>
        <p:spPr>
          <a:xfrm>
            <a:off x="10034710" y="4483632"/>
            <a:ext cx="1354858" cy="369332"/>
          </a:xfrm>
          <a:prstGeom prst="rect">
            <a:avLst/>
          </a:prstGeom>
          <a:noFill/>
        </p:spPr>
        <p:txBody>
          <a:bodyPr wrap="none" rtlCol="0">
            <a:spAutoFit/>
          </a:bodyPr>
          <a:lstStyle/>
          <a:p>
            <a:r>
              <a:rPr lang="en-GB" dirty="0"/>
              <a:t>Output (0-1)</a:t>
            </a:r>
          </a:p>
        </p:txBody>
      </p:sp>
      <p:pic>
        <p:nvPicPr>
          <p:cNvPr id="14" name="Picture 13">
            <a:extLst>
              <a:ext uri="{FF2B5EF4-FFF2-40B4-BE49-F238E27FC236}">
                <a16:creationId xmlns:a16="http://schemas.microsoft.com/office/drawing/2014/main" id="{3D42A6C8-1FC4-42FE-8FD8-D715013A1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848" y="3906838"/>
            <a:ext cx="2250890" cy="1498249"/>
          </a:xfrm>
          <a:prstGeom prst="rect">
            <a:avLst/>
          </a:prstGeom>
        </p:spPr>
      </p:pic>
    </p:spTree>
    <p:extLst>
      <p:ext uri="{BB962C8B-B14F-4D97-AF65-F5344CB8AC3E}">
        <p14:creationId xmlns:p14="http://schemas.microsoft.com/office/powerpoint/2010/main" val="2249309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Neuron - Perceptron</a:t>
            </a:r>
            <a:endParaRPr lang="en-GB" sz="3600"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759399" y="1502717"/>
            <a:ext cx="3551237" cy="1909763"/>
          </a:xfrm>
        </p:spPr>
      </p:pic>
      <p:sp>
        <p:nvSpPr>
          <p:cNvPr id="6" name="TextBox 5">
            <a:extLst>
              <a:ext uri="{FF2B5EF4-FFF2-40B4-BE49-F238E27FC236}">
                <a16:creationId xmlns:a16="http://schemas.microsoft.com/office/drawing/2014/main" id="{CF2257CA-2A8A-47EB-8745-9D5FB6371CB3}"/>
              </a:ext>
            </a:extLst>
          </p:cNvPr>
          <p:cNvSpPr txBox="1"/>
          <p:nvPr/>
        </p:nvSpPr>
        <p:spPr>
          <a:xfrm>
            <a:off x="675362" y="1656521"/>
            <a:ext cx="3171463" cy="3970318"/>
          </a:xfrm>
          <a:prstGeom prst="rect">
            <a:avLst/>
          </a:prstGeom>
          <a:noFill/>
        </p:spPr>
        <p:txBody>
          <a:bodyPr wrap="square" rtlCol="0">
            <a:spAutoFit/>
          </a:bodyPr>
          <a:lstStyle/>
          <a:p>
            <a:r>
              <a:rPr lang="en-US" dirty="0">
                <a:solidFill>
                  <a:schemeClr val="accent1"/>
                </a:solidFill>
              </a:rPr>
              <a:t>There is a concept in ANN’s called the bias.</a:t>
            </a:r>
          </a:p>
          <a:p>
            <a:endParaRPr lang="en-US" dirty="0">
              <a:solidFill>
                <a:schemeClr val="accent1"/>
              </a:solidFill>
            </a:endParaRPr>
          </a:p>
          <a:p>
            <a:r>
              <a:rPr lang="en-US" dirty="0">
                <a:solidFill>
                  <a:schemeClr val="accent1"/>
                </a:solidFill>
              </a:rPr>
              <a:t>It can be thought of as a ‘threshold’ – it makes certain perceptrons harder to fire than others.</a:t>
            </a:r>
          </a:p>
          <a:p>
            <a:endParaRPr lang="en-US" dirty="0">
              <a:solidFill>
                <a:schemeClr val="accent1"/>
              </a:solidFill>
            </a:endParaRPr>
          </a:p>
          <a:p>
            <a:r>
              <a:rPr lang="en-US" dirty="0">
                <a:solidFill>
                  <a:schemeClr val="accent1"/>
                </a:solidFill>
              </a:rPr>
              <a:t>However in this tutorial we don’t actually need them, so for simplicity’s sake we will forget about it for now.</a:t>
            </a:r>
          </a:p>
        </p:txBody>
      </p:sp>
      <p:sp>
        <p:nvSpPr>
          <p:cNvPr id="3" name="Oval 2">
            <a:extLst>
              <a:ext uri="{FF2B5EF4-FFF2-40B4-BE49-F238E27FC236}">
                <a16:creationId xmlns:a16="http://schemas.microsoft.com/office/drawing/2014/main" id="{0A34426C-9721-4FBA-B075-60A38B078C38}"/>
              </a:ext>
            </a:extLst>
          </p:cNvPr>
          <p:cNvSpPr/>
          <p:nvPr/>
        </p:nvSpPr>
        <p:spPr>
          <a:xfrm>
            <a:off x="6307536" y="3485542"/>
            <a:ext cx="2454965" cy="2365513"/>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9600" dirty="0"/>
          </a:p>
        </p:txBody>
      </p:sp>
      <p:cxnSp>
        <p:nvCxnSpPr>
          <p:cNvPr id="7" name="Straight Arrow Connector 6">
            <a:extLst>
              <a:ext uri="{FF2B5EF4-FFF2-40B4-BE49-F238E27FC236}">
                <a16:creationId xmlns:a16="http://schemas.microsoft.com/office/drawing/2014/main" id="{711F86DB-5ADF-4D9A-8E08-0382F3EA17E3}"/>
              </a:ext>
            </a:extLst>
          </p:cNvPr>
          <p:cNvCxnSpPr/>
          <p:nvPr/>
        </p:nvCxnSpPr>
        <p:spPr>
          <a:xfrm>
            <a:off x="8851953" y="4669740"/>
            <a:ext cx="118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CA4E3D-BF8A-486F-B569-1233ADE51FC0}"/>
              </a:ext>
            </a:extLst>
          </p:cNvPr>
          <p:cNvCxnSpPr>
            <a:cxnSpLocks/>
            <a:stCxn id="13" idx="3"/>
          </p:cNvCxnSpPr>
          <p:nvPr/>
        </p:nvCxnSpPr>
        <p:spPr>
          <a:xfrm>
            <a:off x="5426139" y="4060788"/>
            <a:ext cx="881397" cy="30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1B1DD40-9075-4305-B892-9EB59E5A3600}"/>
              </a:ext>
            </a:extLst>
          </p:cNvPr>
          <p:cNvSpPr txBox="1"/>
          <p:nvPr/>
        </p:nvSpPr>
        <p:spPr>
          <a:xfrm>
            <a:off x="4595571" y="5159633"/>
            <a:ext cx="830567" cy="369332"/>
          </a:xfrm>
          <a:prstGeom prst="rect">
            <a:avLst/>
          </a:prstGeom>
          <a:noFill/>
        </p:spPr>
        <p:txBody>
          <a:bodyPr wrap="square" rtlCol="0">
            <a:spAutoFit/>
          </a:bodyPr>
          <a:lstStyle/>
          <a:p>
            <a:r>
              <a:rPr lang="en-GB" dirty="0">
                <a:solidFill>
                  <a:schemeClr val="bg1">
                    <a:lumMod val="75000"/>
                  </a:schemeClr>
                </a:solidFill>
              </a:rPr>
              <a:t>Bias</a:t>
            </a:r>
          </a:p>
        </p:txBody>
      </p:sp>
      <p:cxnSp>
        <p:nvCxnSpPr>
          <p:cNvPr id="12" name="Straight Arrow Connector 11">
            <a:extLst>
              <a:ext uri="{FF2B5EF4-FFF2-40B4-BE49-F238E27FC236}">
                <a16:creationId xmlns:a16="http://schemas.microsoft.com/office/drawing/2014/main" id="{9B49B37F-F337-4597-9205-95A43DA9CE8A}"/>
              </a:ext>
            </a:extLst>
          </p:cNvPr>
          <p:cNvCxnSpPr>
            <a:cxnSpLocks/>
            <a:stCxn id="10" idx="3"/>
          </p:cNvCxnSpPr>
          <p:nvPr/>
        </p:nvCxnSpPr>
        <p:spPr>
          <a:xfrm flipV="1">
            <a:off x="5426138" y="5009937"/>
            <a:ext cx="881397" cy="334362"/>
          </a:xfrm>
          <a:prstGeom prst="straightConnector1">
            <a:avLst/>
          </a:prstGeom>
          <a:ln>
            <a:solidFill>
              <a:schemeClr val="accent1">
                <a:alpha val="2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2035BD-4DBD-48A9-9AD8-FA04BDF616F1}"/>
              </a:ext>
            </a:extLst>
          </p:cNvPr>
          <p:cNvSpPr txBox="1"/>
          <p:nvPr/>
        </p:nvSpPr>
        <p:spPr>
          <a:xfrm>
            <a:off x="4595572" y="3876122"/>
            <a:ext cx="830567" cy="369332"/>
          </a:xfrm>
          <a:prstGeom prst="rect">
            <a:avLst/>
          </a:prstGeom>
          <a:noFill/>
        </p:spPr>
        <p:txBody>
          <a:bodyPr wrap="square" rtlCol="0">
            <a:spAutoFit/>
          </a:bodyPr>
          <a:lstStyle/>
          <a:p>
            <a:r>
              <a:rPr lang="en-GB" dirty="0"/>
              <a:t>Input</a:t>
            </a:r>
          </a:p>
        </p:txBody>
      </p:sp>
      <p:sp>
        <p:nvSpPr>
          <p:cNvPr id="21" name="TextBox 20">
            <a:extLst>
              <a:ext uri="{FF2B5EF4-FFF2-40B4-BE49-F238E27FC236}">
                <a16:creationId xmlns:a16="http://schemas.microsoft.com/office/drawing/2014/main" id="{10ADF5ED-F505-48FC-B12B-9D7F8CBE1C02}"/>
              </a:ext>
            </a:extLst>
          </p:cNvPr>
          <p:cNvSpPr txBox="1"/>
          <p:nvPr/>
        </p:nvSpPr>
        <p:spPr>
          <a:xfrm>
            <a:off x="4595571" y="4483632"/>
            <a:ext cx="830567" cy="369332"/>
          </a:xfrm>
          <a:prstGeom prst="rect">
            <a:avLst/>
          </a:prstGeom>
          <a:noFill/>
        </p:spPr>
        <p:txBody>
          <a:bodyPr wrap="square" rtlCol="0">
            <a:spAutoFit/>
          </a:bodyPr>
          <a:lstStyle/>
          <a:p>
            <a:r>
              <a:rPr lang="en-GB" dirty="0"/>
              <a:t>Input</a:t>
            </a:r>
          </a:p>
        </p:txBody>
      </p:sp>
      <p:cxnSp>
        <p:nvCxnSpPr>
          <p:cNvPr id="22" name="Straight Arrow Connector 21">
            <a:extLst>
              <a:ext uri="{FF2B5EF4-FFF2-40B4-BE49-F238E27FC236}">
                <a16:creationId xmlns:a16="http://schemas.microsoft.com/office/drawing/2014/main" id="{5654B42D-48A7-47B8-BF0E-04A393D1EB75}"/>
              </a:ext>
            </a:extLst>
          </p:cNvPr>
          <p:cNvCxnSpPr>
            <a:cxnSpLocks/>
            <a:stCxn id="21" idx="3"/>
            <a:endCxn id="3" idx="2"/>
          </p:cNvCxnSpPr>
          <p:nvPr/>
        </p:nvCxnSpPr>
        <p:spPr>
          <a:xfrm>
            <a:off x="5426138" y="4668298"/>
            <a:ext cx="8813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212034-1088-4D6D-8B31-83AEF7057DB6}"/>
              </a:ext>
            </a:extLst>
          </p:cNvPr>
          <p:cNvSpPr txBox="1"/>
          <p:nvPr/>
        </p:nvSpPr>
        <p:spPr>
          <a:xfrm>
            <a:off x="10034710" y="4483632"/>
            <a:ext cx="1354858" cy="369332"/>
          </a:xfrm>
          <a:prstGeom prst="rect">
            <a:avLst/>
          </a:prstGeom>
          <a:noFill/>
        </p:spPr>
        <p:txBody>
          <a:bodyPr wrap="none" rtlCol="0">
            <a:spAutoFit/>
          </a:bodyPr>
          <a:lstStyle/>
          <a:p>
            <a:r>
              <a:rPr lang="en-GB" dirty="0"/>
              <a:t>Output (0-1)</a:t>
            </a:r>
          </a:p>
        </p:txBody>
      </p:sp>
      <p:pic>
        <p:nvPicPr>
          <p:cNvPr id="14" name="Picture 13">
            <a:extLst>
              <a:ext uri="{FF2B5EF4-FFF2-40B4-BE49-F238E27FC236}">
                <a16:creationId xmlns:a16="http://schemas.microsoft.com/office/drawing/2014/main" id="{3D42A6C8-1FC4-42FE-8FD8-D715013A1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848" y="3906838"/>
            <a:ext cx="2250890" cy="1498249"/>
          </a:xfrm>
          <a:prstGeom prst="rect">
            <a:avLst/>
          </a:prstGeom>
        </p:spPr>
      </p:pic>
    </p:spTree>
    <p:extLst>
      <p:ext uri="{BB962C8B-B14F-4D97-AF65-F5344CB8AC3E}">
        <p14:creationId xmlns:p14="http://schemas.microsoft.com/office/powerpoint/2010/main" val="2552949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Neuron - Perceptron</a:t>
            </a:r>
            <a:endParaRPr lang="en-GB" sz="3600"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759399" y="1502717"/>
            <a:ext cx="3551237" cy="1909763"/>
          </a:xfrm>
        </p:spPr>
      </p:pic>
      <p:sp>
        <p:nvSpPr>
          <p:cNvPr id="6" name="TextBox 5">
            <a:extLst>
              <a:ext uri="{FF2B5EF4-FFF2-40B4-BE49-F238E27FC236}">
                <a16:creationId xmlns:a16="http://schemas.microsoft.com/office/drawing/2014/main" id="{CF2257CA-2A8A-47EB-8745-9D5FB6371CB3}"/>
              </a:ext>
            </a:extLst>
          </p:cNvPr>
          <p:cNvSpPr txBox="1"/>
          <p:nvPr/>
        </p:nvSpPr>
        <p:spPr>
          <a:xfrm>
            <a:off x="826191" y="3552956"/>
            <a:ext cx="3171463" cy="646331"/>
          </a:xfrm>
          <a:prstGeom prst="rect">
            <a:avLst/>
          </a:prstGeom>
          <a:noFill/>
        </p:spPr>
        <p:txBody>
          <a:bodyPr wrap="square" rtlCol="0">
            <a:spAutoFit/>
          </a:bodyPr>
          <a:lstStyle/>
          <a:p>
            <a:r>
              <a:rPr lang="en-US" dirty="0">
                <a:solidFill>
                  <a:schemeClr val="accent1"/>
                </a:solidFill>
              </a:rPr>
              <a:t>So let’s use these to make a network.</a:t>
            </a:r>
          </a:p>
        </p:txBody>
      </p:sp>
      <p:sp>
        <p:nvSpPr>
          <p:cNvPr id="3" name="Oval 2">
            <a:extLst>
              <a:ext uri="{FF2B5EF4-FFF2-40B4-BE49-F238E27FC236}">
                <a16:creationId xmlns:a16="http://schemas.microsoft.com/office/drawing/2014/main" id="{0A34426C-9721-4FBA-B075-60A38B078C38}"/>
              </a:ext>
            </a:extLst>
          </p:cNvPr>
          <p:cNvSpPr/>
          <p:nvPr/>
        </p:nvSpPr>
        <p:spPr>
          <a:xfrm>
            <a:off x="6307536" y="3485542"/>
            <a:ext cx="2454965" cy="2365513"/>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9600" dirty="0"/>
          </a:p>
        </p:txBody>
      </p:sp>
      <p:cxnSp>
        <p:nvCxnSpPr>
          <p:cNvPr id="7" name="Straight Arrow Connector 6">
            <a:extLst>
              <a:ext uri="{FF2B5EF4-FFF2-40B4-BE49-F238E27FC236}">
                <a16:creationId xmlns:a16="http://schemas.microsoft.com/office/drawing/2014/main" id="{711F86DB-5ADF-4D9A-8E08-0382F3EA17E3}"/>
              </a:ext>
            </a:extLst>
          </p:cNvPr>
          <p:cNvCxnSpPr/>
          <p:nvPr/>
        </p:nvCxnSpPr>
        <p:spPr>
          <a:xfrm>
            <a:off x="8851953" y="4669740"/>
            <a:ext cx="1182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CA4E3D-BF8A-486F-B569-1233ADE51FC0}"/>
              </a:ext>
            </a:extLst>
          </p:cNvPr>
          <p:cNvCxnSpPr>
            <a:cxnSpLocks/>
            <a:stCxn id="13" idx="3"/>
          </p:cNvCxnSpPr>
          <p:nvPr/>
        </p:nvCxnSpPr>
        <p:spPr>
          <a:xfrm>
            <a:off x="5426139" y="4060788"/>
            <a:ext cx="881397" cy="300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2035BD-4DBD-48A9-9AD8-FA04BDF616F1}"/>
              </a:ext>
            </a:extLst>
          </p:cNvPr>
          <p:cNvSpPr txBox="1"/>
          <p:nvPr/>
        </p:nvSpPr>
        <p:spPr>
          <a:xfrm>
            <a:off x="4595572" y="3876122"/>
            <a:ext cx="830567" cy="369332"/>
          </a:xfrm>
          <a:prstGeom prst="rect">
            <a:avLst/>
          </a:prstGeom>
          <a:noFill/>
        </p:spPr>
        <p:txBody>
          <a:bodyPr wrap="square" rtlCol="0">
            <a:spAutoFit/>
          </a:bodyPr>
          <a:lstStyle/>
          <a:p>
            <a:r>
              <a:rPr lang="en-GB" dirty="0"/>
              <a:t>Input</a:t>
            </a:r>
          </a:p>
        </p:txBody>
      </p:sp>
      <p:sp>
        <p:nvSpPr>
          <p:cNvPr id="21" name="TextBox 20">
            <a:extLst>
              <a:ext uri="{FF2B5EF4-FFF2-40B4-BE49-F238E27FC236}">
                <a16:creationId xmlns:a16="http://schemas.microsoft.com/office/drawing/2014/main" id="{10ADF5ED-F505-48FC-B12B-9D7F8CBE1C02}"/>
              </a:ext>
            </a:extLst>
          </p:cNvPr>
          <p:cNvSpPr txBox="1"/>
          <p:nvPr/>
        </p:nvSpPr>
        <p:spPr>
          <a:xfrm>
            <a:off x="4595571" y="4483632"/>
            <a:ext cx="830567" cy="369332"/>
          </a:xfrm>
          <a:prstGeom prst="rect">
            <a:avLst/>
          </a:prstGeom>
          <a:noFill/>
        </p:spPr>
        <p:txBody>
          <a:bodyPr wrap="square" rtlCol="0">
            <a:spAutoFit/>
          </a:bodyPr>
          <a:lstStyle/>
          <a:p>
            <a:r>
              <a:rPr lang="en-GB" dirty="0"/>
              <a:t>Input</a:t>
            </a:r>
          </a:p>
        </p:txBody>
      </p:sp>
      <p:cxnSp>
        <p:nvCxnSpPr>
          <p:cNvPr id="22" name="Straight Arrow Connector 21">
            <a:extLst>
              <a:ext uri="{FF2B5EF4-FFF2-40B4-BE49-F238E27FC236}">
                <a16:creationId xmlns:a16="http://schemas.microsoft.com/office/drawing/2014/main" id="{5654B42D-48A7-47B8-BF0E-04A393D1EB75}"/>
              </a:ext>
            </a:extLst>
          </p:cNvPr>
          <p:cNvCxnSpPr>
            <a:cxnSpLocks/>
            <a:stCxn id="21" idx="3"/>
            <a:endCxn id="3" idx="2"/>
          </p:cNvCxnSpPr>
          <p:nvPr/>
        </p:nvCxnSpPr>
        <p:spPr>
          <a:xfrm>
            <a:off x="5426138" y="4668298"/>
            <a:ext cx="8813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0212034-1088-4D6D-8B31-83AEF7057DB6}"/>
              </a:ext>
            </a:extLst>
          </p:cNvPr>
          <p:cNvSpPr txBox="1"/>
          <p:nvPr/>
        </p:nvSpPr>
        <p:spPr>
          <a:xfrm>
            <a:off x="10034710" y="4483632"/>
            <a:ext cx="1354858" cy="369332"/>
          </a:xfrm>
          <a:prstGeom prst="rect">
            <a:avLst/>
          </a:prstGeom>
          <a:noFill/>
        </p:spPr>
        <p:txBody>
          <a:bodyPr wrap="none" rtlCol="0">
            <a:spAutoFit/>
          </a:bodyPr>
          <a:lstStyle/>
          <a:p>
            <a:r>
              <a:rPr lang="en-GB" dirty="0"/>
              <a:t>Output (0-1)</a:t>
            </a:r>
          </a:p>
        </p:txBody>
      </p:sp>
      <p:pic>
        <p:nvPicPr>
          <p:cNvPr id="14" name="Picture 13">
            <a:extLst>
              <a:ext uri="{FF2B5EF4-FFF2-40B4-BE49-F238E27FC236}">
                <a16:creationId xmlns:a16="http://schemas.microsoft.com/office/drawing/2014/main" id="{3D42A6C8-1FC4-42FE-8FD8-D715013A18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848" y="3906838"/>
            <a:ext cx="2250890" cy="1498249"/>
          </a:xfrm>
          <a:prstGeom prst="rect">
            <a:avLst/>
          </a:prstGeom>
        </p:spPr>
      </p:pic>
      <p:sp>
        <p:nvSpPr>
          <p:cNvPr id="15" name="TextBox 14">
            <a:extLst>
              <a:ext uri="{FF2B5EF4-FFF2-40B4-BE49-F238E27FC236}">
                <a16:creationId xmlns:a16="http://schemas.microsoft.com/office/drawing/2014/main" id="{8B71B3EF-988E-4535-B51D-E0E12B16759E}"/>
              </a:ext>
            </a:extLst>
          </p:cNvPr>
          <p:cNvSpPr txBox="1"/>
          <p:nvPr/>
        </p:nvSpPr>
        <p:spPr>
          <a:xfrm>
            <a:off x="4595571" y="5159633"/>
            <a:ext cx="830567" cy="369332"/>
          </a:xfrm>
          <a:prstGeom prst="rect">
            <a:avLst/>
          </a:prstGeom>
          <a:noFill/>
        </p:spPr>
        <p:txBody>
          <a:bodyPr wrap="square" rtlCol="0">
            <a:spAutoFit/>
          </a:bodyPr>
          <a:lstStyle/>
          <a:p>
            <a:r>
              <a:rPr lang="en-GB" dirty="0"/>
              <a:t>Input</a:t>
            </a:r>
          </a:p>
        </p:txBody>
      </p:sp>
      <p:cxnSp>
        <p:nvCxnSpPr>
          <p:cNvPr id="16" name="Straight Arrow Connector 15">
            <a:extLst>
              <a:ext uri="{FF2B5EF4-FFF2-40B4-BE49-F238E27FC236}">
                <a16:creationId xmlns:a16="http://schemas.microsoft.com/office/drawing/2014/main" id="{BC0D03FF-C7EA-4DA0-98DF-D99A46229627}"/>
              </a:ext>
            </a:extLst>
          </p:cNvPr>
          <p:cNvCxnSpPr>
            <a:cxnSpLocks/>
            <a:stCxn id="15" idx="3"/>
          </p:cNvCxnSpPr>
          <p:nvPr/>
        </p:nvCxnSpPr>
        <p:spPr>
          <a:xfrm flipV="1">
            <a:off x="5426138" y="5009937"/>
            <a:ext cx="881397" cy="33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26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382567" y="1383338"/>
            <a:ext cx="3171463" cy="3139321"/>
          </a:xfrm>
          <a:prstGeom prst="rect">
            <a:avLst/>
          </a:prstGeom>
          <a:noFill/>
        </p:spPr>
        <p:txBody>
          <a:bodyPr wrap="square" rtlCol="0">
            <a:spAutoFit/>
          </a:bodyPr>
          <a:lstStyle/>
          <a:p>
            <a:r>
              <a:rPr lang="en-US" dirty="0">
                <a:solidFill>
                  <a:schemeClr val="accent1"/>
                </a:solidFill>
              </a:rPr>
              <a:t>We can now create a network of these individual perceptrons to form an Artificial Neural Network.</a:t>
            </a:r>
          </a:p>
          <a:p>
            <a:endParaRPr lang="en-US" dirty="0">
              <a:solidFill>
                <a:schemeClr val="accent1"/>
              </a:solidFill>
            </a:endParaRPr>
          </a:p>
          <a:p>
            <a:r>
              <a:rPr lang="en-US" dirty="0">
                <a:solidFill>
                  <a:schemeClr val="accent1"/>
                </a:solidFill>
              </a:rPr>
              <a:t>Each arrow represents the output of the left Perceptron being piped to the next Perceptron as one of its inputs.</a:t>
            </a:r>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364202" cy="369332"/>
          </a:xfrm>
          <a:prstGeom prst="rect">
            <a:avLst/>
          </a:prstGeom>
          <a:noFill/>
        </p:spPr>
        <p:txBody>
          <a:bodyPr wrap="none" rtlCol="0">
            <a:spAutoFit/>
          </a:bodyPr>
          <a:lstStyle/>
          <a:p>
            <a:r>
              <a:rPr lang="en-GB" dirty="0"/>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354468" y="2232217"/>
            <a:ext cx="47154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364202" cy="369332"/>
          </a:xfrm>
          <a:prstGeom prst="rect">
            <a:avLst/>
          </a:prstGeom>
          <a:noFill/>
        </p:spPr>
        <p:txBody>
          <a:bodyPr wrap="none" rtlCol="0">
            <a:spAutoFit/>
          </a:bodyPr>
          <a:lstStyle/>
          <a:p>
            <a:r>
              <a:rPr lang="en-GB" dirty="0"/>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352848" y="4692449"/>
            <a:ext cx="502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346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364202" cy="369332"/>
          </a:xfrm>
          <a:prstGeom prst="rect">
            <a:avLst/>
          </a:prstGeom>
          <a:noFill/>
        </p:spPr>
        <p:txBody>
          <a:bodyPr wrap="none" rtlCol="0">
            <a:spAutoFit/>
          </a:bodyPr>
          <a:lstStyle/>
          <a:p>
            <a:r>
              <a:rPr lang="en-GB" dirty="0"/>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354468" y="2232217"/>
            <a:ext cx="47154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364202" cy="369332"/>
          </a:xfrm>
          <a:prstGeom prst="rect">
            <a:avLst/>
          </a:prstGeom>
          <a:noFill/>
        </p:spPr>
        <p:txBody>
          <a:bodyPr wrap="none" rtlCol="0">
            <a:spAutoFit/>
          </a:bodyPr>
          <a:lstStyle/>
          <a:p>
            <a:r>
              <a:rPr lang="en-GB" dirty="0"/>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352848" y="4692449"/>
            <a:ext cx="502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3C4381F3-9E27-49A1-861B-F3FC7B1C9FAE}"/>
              </a:ext>
            </a:extLst>
          </p:cNvPr>
          <p:cNvSpPr txBox="1"/>
          <p:nvPr/>
        </p:nvSpPr>
        <p:spPr>
          <a:xfrm>
            <a:off x="382567" y="1383338"/>
            <a:ext cx="3171463" cy="5078313"/>
          </a:xfrm>
          <a:prstGeom prst="rect">
            <a:avLst/>
          </a:prstGeom>
          <a:noFill/>
        </p:spPr>
        <p:txBody>
          <a:bodyPr wrap="square" rtlCol="0">
            <a:spAutoFit/>
          </a:bodyPr>
          <a:lstStyle/>
          <a:p>
            <a:r>
              <a:rPr lang="en-US" dirty="0">
                <a:solidFill>
                  <a:schemeClr val="accent1"/>
                </a:solidFill>
              </a:rPr>
              <a:t>We can now form a network of these individual perceptrons to form an Artificial Neural Network.</a:t>
            </a:r>
          </a:p>
          <a:p>
            <a:endParaRPr lang="en-US" dirty="0">
              <a:solidFill>
                <a:schemeClr val="accent1"/>
              </a:solidFill>
            </a:endParaRPr>
          </a:p>
          <a:p>
            <a:r>
              <a:rPr lang="en-US" dirty="0">
                <a:solidFill>
                  <a:schemeClr val="accent1"/>
                </a:solidFill>
              </a:rPr>
              <a:t>Each arrow represents the output of the left Perceptron being piped to the next Perceptron as one of its inputs.</a:t>
            </a:r>
          </a:p>
          <a:p>
            <a:endParaRPr lang="en-US" dirty="0">
              <a:solidFill>
                <a:schemeClr val="accent1"/>
              </a:solidFill>
            </a:endParaRPr>
          </a:p>
          <a:p>
            <a:r>
              <a:rPr lang="en-US" b="1" dirty="0">
                <a:solidFill>
                  <a:schemeClr val="accent1"/>
                </a:solidFill>
              </a:rPr>
              <a:t>These arrows are weighted, so some Perceptron to Perceptron links are more important then others.</a:t>
            </a:r>
          </a:p>
        </p:txBody>
      </p:sp>
    </p:spTree>
    <p:extLst>
      <p:ext uri="{BB962C8B-B14F-4D97-AF65-F5344CB8AC3E}">
        <p14:creationId xmlns:p14="http://schemas.microsoft.com/office/powerpoint/2010/main" val="3829389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w="3175">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w="3175">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w="3175">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w="3175">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w="3175">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w="3175">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364202" cy="369332"/>
          </a:xfrm>
          <a:prstGeom prst="rect">
            <a:avLst/>
          </a:prstGeom>
          <a:noFill/>
        </p:spPr>
        <p:txBody>
          <a:bodyPr wrap="none" rtlCol="0">
            <a:spAutoFit/>
          </a:bodyPr>
          <a:lstStyle/>
          <a:p>
            <a:r>
              <a:rPr lang="en-GB" dirty="0"/>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354468" y="2232217"/>
            <a:ext cx="47154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364202" cy="369332"/>
          </a:xfrm>
          <a:prstGeom prst="rect">
            <a:avLst/>
          </a:prstGeom>
          <a:noFill/>
        </p:spPr>
        <p:txBody>
          <a:bodyPr wrap="none" rtlCol="0">
            <a:spAutoFit/>
          </a:bodyPr>
          <a:lstStyle/>
          <a:p>
            <a:r>
              <a:rPr lang="en-GB" dirty="0"/>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352848" y="4692449"/>
            <a:ext cx="502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3C4381F3-9E27-49A1-861B-F3FC7B1C9FAE}"/>
              </a:ext>
            </a:extLst>
          </p:cNvPr>
          <p:cNvSpPr txBox="1"/>
          <p:nvPr/>
        </p:nvSpPr>
        <p:spPr>
          <a:xfrm>
            <a:off x="382567" y="1383338"/>
            <a:ext cx="3171463" cy="5078313"/>
          </a:xfrm>
          <a:prstGeom prst="rect">
            <a:avLst/>
          </a:prstGeom>
          <a:noFill/>
        </p:spPr>
        <p:txBody>
          <a:bodyPr wrap="square" rtlCol="0">
            <a:spAutoFit/>
          </a:bodyPr>
          <a:lstStyle/>
          <a:p>
            <a:r>
              <a:rPr lang="en-US" dirty="0">
                <a:solidFill>
                  <a:schemeClr val="accent1"/>
                </a:solidFill>
              </a:rPr>
              <a:t>We can now form a network of these individual perceptrons to form an Artificial Neural Network.</a:t>
            </a:r>
          </a:p>
          <a:p>
            <a:endParaRPr lang="en-US" dirty="0">
              <a:solidFill>
                <a:schemeClr val="accent1"/>
              </a:solidFill>
            </a:endParaRPr>
          </a:p>
          <a:p>
            <a:r>
              <a:rPr lang="en-US" dirty="0">
                <a:solidFill>
                  <a:schemeClr val="accent1"/>
                </a:solidFill>
              </a:rPr>
              <a:t>Each arrow represents the output of the left Perceptron being piped to the next Perceptron as one of its inputs.</a:t>
            </a:r>
          </a:p>
          <a:p>
            <a:endParaRPr lang="en-US" dirty="0">
              <a:solidFill>
                <a:schemeClr val="accent1"/>
              </a:solidFill>
            </a:endParaRPr>
          </a:p>
          <a:p>
            <a:r>
              <a:rPr lang="en-US" b="1" dirty="0">
                <a:solidFill>
                  <a:schemeClr val="accent1"/>
                </a:solidFill>
              </a:rPr>
              <a:t>These arrows are weighted, so some Perceptron to Perceptron links are more important then others.</a:t>
            </a:r>
          </a:p>
        </p:txBody>
      </p:sp>
    </p:spTree>
    <p:extLst>
      <p:ext uri="{BB962C8B-B14F-4D97-AF65-F5344CB8AC3E}">
        <p14:creationId xmlns:p14="http://schemas.microsoft.com/office/powerpoint/2010/main" val="339445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380B4-532D-467C-A2D3-6617699BDC74}"/>
              </a:ext>
            </a:extLst>
          </p:cNvPr>
          <p:cNvSpPr>
            <a:spLocks noGrp="1"/>
          </p:cNvSpPr>
          <p:nvPr>
            <p:ph type="body" sz="quarter" idx="10"/>
          </p:nvPr>
        </p:nvSpPr>
        <p:spPr>
          <a:xfrm>
            <a:off x="407989" y="1545113"/>
            <a:ext cx="10944596" cy="4442581"/>
          </a:xfrm>
        </p:spPr>
        <p:txBody>
          <a:bodyPr/>
          <a:lstStyle/>
          <a:p>
            <a:pPr marL="0" indent="0">
              <a:buNone/>
            </a:pPr>
            <a:r>
              <a:rPr lang="en-GB" dirty="0"/>
              <a:t>Current OCR programs/systems:</a:t>
            </a:r>
          </a:p>
          <a:p>
            <a:pPr lvl="3"/>
            <a:r>
              <a:rPr lang="en-GB" sz="1800" dirty="0">
                <a:solidFill>
                  <a:schemeClr val="accent1"/>
                </a:solidFill>
              </a:rPr>
              <a:t>OpenCV</a:t>
            </a:r>
          </a:p>
          <a:p>
            <a:pPr lvl="3"/>
            <a:r>
              <a:rPr lang="en-GB" sz="1800" dirty="0">
                <a:solidFill>
                  <a:schemeClr val="accent1"/>
                </a:solidFill>
              </a:rPr>
              <a:t>Tesseract</a:t>
            </a:r>
          </a:p>
          <a:p>
            <a:pPr lvl="3"/>
            <a:r>
              <a:rPr lang="en-GB" sz="1800" dirty="0">
                <a:solidFill>
                  <a:schemeClr val="accent1"/>
                </a:solidFill>
              </a:rPr>
              <a:t> Amazon </a:t>
            </a:r>
            <a:r>
              <a:rPr lang="en-GB" sz="1800" dirty="0" err="1">
                <a:solidFill>
                  <a:schemeClr val="accent1"/>
                </a:solidFill>
              </a:rPr>
              <a:t>Rekognition</a:t>
            </a:r>
            <a:endParaRPr lang="en-GB" sz="1800" dirty="0">
              <a:solidFill>
                <a:schemeClr val="accent1"/>
              </a:solidFill>
            </a:endParaRPr>
          </a:p>
          <a:p>
            <a:pPr lvl="3"/>
            <a:r>
              <a:rPr lang="en-GB" sz="1800" dirty="0">
                <a:solidFill>
                  <a:schemeClr val="accent1"/>
                </a:solidFill>
              </a:rPr>
              <a:t>Various smart phone apps</a:t>
            </a:r>
          </a:p>
          <a:p>
            <a:endParaRPr lang="en-GB" dirty="0"/>
          </a:p>
          <a:p>
            <a:pPr marL="0" indent="0">
              <a:buNone/>
            </a:pPr>
            <a:r>
              <a:rPr lang="en-GB" dirty="0"/>
              <a:t>We, however, will be building one from scratch using </a:t>
            </a:r>
            <a:r>
              <a:rPr lang="en-GB" b="1" dirty="0"/>
              <a:t>Tensorflow</a:t>
            </a:r>
            <a:r>
              <a:rPr lang="en-GB" dirty="0"/>
              <a:t>.</a:t>
            </a:r>
          </a:p>
        </p:txBody>
      </p:sp>
      <p:sp>
        <p:nvSpPr>
          <p:cNvPr id="2" name="Title 1">
            <a:extLst>
              <a:ext uri="{FF2B5EF4-FFF2-40B4-BE49-F238E27FC236}">
                <a16:creationId xmlns:a16="http://schemas.microsoft.com/office/drawing/2014/main" id="{D9C86ACA-09BC-498F-8C46-8CD3AFCAB903}"/>
              </a:ext>
            </a:extLst>
          </p:cNvPr>
          <p:cNvSpPr>
            <a:spLocks noGrp="1"/>
          </p:cNvSpPr>
          <p:nvPr>
            <p:ph type="title"/>
          </p:nvPr>
        </p:nvSpPr>
        <p:spPr>
          <a:xfrm>
            <a:off x="407989" y="422397"/>
            <a:ext cx="10944596" cy="865054"/>
          </a:xfrm>
        </p:spPr>
        <p:txBody>
          <a:bodyPr>
            <a:normAutofit/>
          </a:bodyPr>
          <a:lstStyle/>
          <a:p>
            <a:r>
              <a:rPr lang="en-GB" sz="3600" dirty="0"/>
              <a:t>Optical Character Recognition</a:t>
            </a:r>
          </a:p>
        </p:txBody>
      </p:sp>
    </p:spTree>
    <p:extLst>
      <p:ext uri="{BB962C8B-B14F-4D97-AF65-F5344CB8AC3E}">
        <p14:creationId xmlns:p14="http://schemas.microsoft.com/office/powerpoint/2010/main" val="895703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673419" y="1861534"/>
            <a:ext cx="2707153" cy="2308324"/>
          </a:xfrm>
          <a:prstGeom prst="rect">
            <a:avLst/>
          </a:prstGeom>
          <a:noFill/>
        </p:spPr>
        <p:txBody>
          <a:bodyPr wrap="square" rtlCol="0">
            <a:spAutoFit/>
          </a:bodyPr>
          <a:lstStyle/>
          <a:p>
            <a:r>
              <a:rPr lang="en-US" dirty="0">
                <a:solidFill>
                  <a:schemeClr val="accent1"/>
                </a:solidFill>
              </a:rPr>
              <a:t>How it works:</a:t>
            </a:r>
          </a:p>
          <a:p>
            <a:endParaRPr lang="en-US" dirty="0">
              <a:solidFill>
                <a:schemeClr val="accent1"/>
              </a:solidFill>
            </a:endParaRPr>
          </a:p>
          <a:p>
            <a:r>
              <a:rPr lang="en-GB" dirty="0">
                <a:solidFill>
                  <a:schemeClr val="accent1"/>
                </a:solidFill>
              </a:rPr>
              <a:t>A certain pattern of inputs, causes a pattern in the first layer.</a:t>
            </a:r>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428322" cy="369332"/>
          </a:xfrm>
          <a:prstGeom prst="rect">
            <a:avLst/>
          </a:prstGeom>
          <a:noFill/>
        </p:spPr>
        <p:txBody>
          <a:bodyPr wrap="none" rtlCol="0">
            <a:spAutoFit/>
          </a:bodyPr>
          <a:lstStyle/>
          <a:p>
            <a:r>
              <a:rPr lang="en-GB" dirty="0">
                <a:solidFill>
                  <a:srgbClr val="33CC33"/>
                </a:solidFill>
              </a:rPr>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414825" y="3856460"/>
            <a:ext cx="41118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6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42832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420765" y="3044908"/>
            <a:ext cx="40524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428322" cy="369332"/>
          </a:xfrm>
          <a:prstGeom prst="rect">
            <a:avLst/>
          </a:prstGeom>
          <a:noFill/>
        </p:spPr>
        <p:txBody>
          <a:bodyPr wrap="none" rtlCol="0">
            <a:spAutoFit/>
          </a:bodyPr>
          <a:lstStyle/>
          <a:p>
            <a:r>
              <a:rPr lang="en-GB" dirty="0">
                <a:solidFill>
                  <a:srgbClr val="33CC33"/>
                </a:solidFill>
              </a:rPr>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414825" y="3856460"/>
            <a:ext cx="41118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FE52287-24CF-4137-93A7-99DD05762226}"/>
              </a:ext>
            </a:extLst>
          </p:cNvPr>
          <p:cNvSpPr txBox="1"/>
          <p:nvPr/>
        </p:nvSpPr>
        <p:spPr>
          <a:xfrm>
            <a:off x="673419" y="1861534"/>
            <a:ext cx="2707153" cy="3693319"/>
          </a:xfrm>
          <a:prstGeom prst="rect">
            <a:avLst/>
          </a:prstGeom>
          <a:noFill/>
        </p:spPr>
        <p:txBody>
          <a:bodyPr wrap="square" rtlCol="0">
            <a:spAutoFit/>
          </a:bodyPr>
          <a:lstStyle/>
          <a:p>
            <a:r>
              <a:rPr lang="en-US" dirty="0">
                <a:solidFill>
                  <a:schemeClr val="accent1"/>
                </a:solidFill>
              </a:rPr>
              <a:t>How it works:</a:t>
            </a:r>
          </a:p>
          <a:p>
            <a:endParaRPr lang="en-US" dirty="0">
              <a:solidFill>
                <a:schemeClr val="accent1"/>
              </a:solidFill>
            </a:endParaRPr>
          </a:p>
          <a:p>
            <a:r>
              <a:rPr lang="en-GB" dirty="0">
                <a:solidFill>
                  <a:schemeClr val="accent1"/>
                </a:solidFill>
              </a:rPr>
              <a:t>A certain pattern of inputs, causes a pattern in the first layer.</a:t>
            </a:r>
          </a:p>
          <a:p>
            <a:endParaRPr lang="en-GB" dirty="0">
              <a:solidFill>
                <a:schemeClr val="accent1"/>
              </a:solidFill>
            </a:endParaRPr>
          </a:p>
          <a:p>
            <a:r>
              <a:rPr lang="en-GB" dirty="0">
                <a:solidFill>
                  <a:schemeClr val="accent1"/>
                </a:solidFill>
              </a:rPr>
              <a:t>That propagates forward and creates a pattern in the next layer</a:t>
            </a:r>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106440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chemeClr val="accent5">
              <a:lumMod val="20000"/>
              <a:lumOff val="8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chemeClr val="accent5">
              <a:lumMod val="20000"/>
              <a:lumOff val="8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428322" cy="369332"/>
          </a:xfrm>
          <a:prstGeom prst="rect">
            <a:avLst/>
          </a:prstGeom>
          <a:noFill/>
        </p:spPr>
        <p:txBody>
          <a:bodyPr wrap="none" rtlCol="0">
            <a:spAutoFit/>
          </a:bodyPr>
          <a:lstStyle/>
          <a:p>
            <a:r>
              <a:rPr lang="en-GB" dirty="0">
                <a:solidFill>
                  <a:srgbClr val="33CC33"/>
                </a:solidFill>
              </a:rPr>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414825" y="3856460"/>
            <a:ext cx="41118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9F49710C-A3D5-498E-B32E-0223F31780F6}"/>
              </a:ext>
            </a:extLst>
          </p:cNvPr>
          <p:cNvSpPr txBox="1"/>
          <p:nvPr/>
        </p:nvSpPr>
        <p:spPr>
          <a:xfrm>
            <a:off x="673419" y="1861534"/>
            <a:ext cx="2707153" cy="3693319"/>
          </a:xfrm>
          <a:prstGeom prst="rect">
            <a:avLst/>
          </a:prstGeom>
          <a:noFill/>
        </p:spPr>
        <p:txBody>
          <a:bodyPr wrap="square" rtlCol="0">
            <a:spAutoFit/>
          </a:bodyPr>
          <a:lstStyle/>
          <a:p>
            <a:r>
              <a:rPr lang="en-US" dirty="0">
                <a:solidFill>
                  <a:schemeClr val="accent1"/>
                </a:solidFill>
              </a:rPr>
              <a:t>How it works:</a:t>
            </a:r>
          </a:p>
          <a:p>
            <a:endParaRPr lang="en-US" dirty="0">
              <a:solidFill>
                <a:schemeClr val="accent1"/>
              </a:solidFill>
            </a:endParaRPr>
          </a:p>
          <a:p>
            <a:r>
              <a:rPr lang="en-GB" dirty="0">
                <a:solidFill>
                  <a:schemeClr val="accent1"/>
                </a:solidFill>
              </a:rPr>
              <a:t>A certain pattern of inputs, causes a pattern in the first layer.</a:t>
            </a:r>
          </a:p>
          <a:p>
            <a:endParaRPr lang="en-GB" dirty="0">
              <a:solidFill>
                <a:schemeClr val="accent1"/>
              </a:solidFill>
            </a:endParaRPr>
          </a:p>
          <a:p>
            <a:r>
              <a:rPr lang="en-GB" dirty="0">
                <a:solidFill>
                  <a:schemeClr val="accent1"/>
                </a:solidFill>
              </a:rPr>
              <a:t>That propagates forward and creates a pattern in the next layer.</a:t>
            </a:r>
            <a:endParaRPr lang="en-US" dirty="0">
              <a:solidFill>
                <a:schemeClr val="accent1"/>
              </a:solidFill>
            </a:endParaRPr>
          </a:p>
          <a:p>
            <a:endParaRPr lang="en-US" dirty="0">
              <a:solidFill>
                <a:schemeClr val="accent1"/>
              </a:solidFill>
            </a:endParaRPr>
          </a:p>
          <a:p>
            <a:r>
              <a:rPr lang="en-US" dirty="0">
                <a:solidFill>
                  <a:schemeClr val="accent1"/>
                </a:solidFill>
              </a:rPr>
              <a:t>And so on…</a:t>
            </a:r>
          </a:p>
        </p:txBody>
      </p:sp>
    </p:spTree>
    <p:extLst>
      <p:ext uri="{BB962C8B-B14F-4D97-AF65-F5344CB8AC3E}">
        <p14:creationId xmlns:p14="http://schemas.microsoft.com/office/powerpoint/2010/main" val="3265869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chemeClr val="accent5">
              <a:lumMod val="20000"/>
              <a:lumOff val="8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chemeClr val="accent5">
              <a:lumMod val="20000"/>
              <a:lumOff val="8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428322" cy="369332"/>
          </a:xfrm>
          <a:prstGeom prst="rect">
            <a:avLst/>
          </a:prstGeom>
          <a:noFill/>
        </p:spPr>
        <p:txBody>
          <a:bodyPr wrap="none" rtlCol="0">
            <a:spAutoFit/>
          </a:bodyPr>
          <a:lstStyle/>
          <a:p>
            <a:r>
              <a:rPr lang="en-GB" dirty="0">
                <a:solidFill>
                  <a:srgbClr val="33CC33"/>
                </a:solidFill>
              </a:rPr>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414825" y="3856460"/>
            <a:ext cx="41118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984565" cy="369332"/>
          </a:xfrm>
          <a:prstGeom prst="rect">
            <a:avLst/>
          </a:prstGeom>
          <a:noFill/>
        </p:spPr>
        <p:txBody>
          <a:bodyPr wrap="none" rtlCol="0">
            <a:spAutoFit/>
          </a:bodyPr>
          <a:lstStyle/>
          <a:p>
            <a:r>
              <a:rPr lang="en-GB" dirty="0">
                <a:solidFill>
                  <a:srgbClr val="33CC33"/>
                </a:solidFill>
              </a:rPr>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E97C817F-63D0-4699-A9B0-6F167868212E}"/>
              </a:ext>
            </a:extLst>
          </p:cNvPr>
          <p:cNvSpPr txBox="1"/>
          <p:nvPr/>
        </p:nvSpPr>
        <p:spPr>
          <a:xfrm>
            <a:off x="673419" y="1861534"/>
            <a:ext cx="2707153" cy="3970318"/>
          </a:xfrm>
          <a:prstGeom prst="rect">
            <a:avLst/>
          </a:prstGeom>
          <a:noFill/>
        </p:spPr>
        <p:txBody>
          <a:bodyPr wrap="square" rtlCol="0">
            <a:spAutoFit/>
          </a:bodyPr>
          <a:lstStyle/>
          <a:p>
            <a:r>
              <a:rPr lang="en-US" dirty="0">
                <a:solidFill>
                  <a:schemeClr val="accent1"/>
                </a:solidFill>
              </a:rPr>
              <a:t>How it works:</a:t>
            </a:r>
          </a:p>
          <a:p>
            <a:endParaRPr lang="en-US" dirty="0">
              <a:solidFill>
                <a:schemeClr val="accent1"/>
              </a:solidFill>
            </a:endParaRPr>
          </a:p>
          <a:p>
            <a:r>
              <a:rPr lang="en-GB" dirty="0">
                <a:solidFill>
                  <a:schemeClr val="accent1"/>
                </a:solidFill>
              </a:rPr>
              <a:t>A certain pattern of inputs, causes a pattern in the first layer.</a:t>
            </a:r>
          </a:p>
          <a:p>
            <a:endParaRPr lang="en-GB" dirty="0">
              <a:solidFill>
                <a:schemeClr val="accent1"/>
              </a:solidFill>
            </a:endParaRPr>
          </a:p>
          <a:p>
            <a:r>
              <a:rPr lang="en-GB" dirty="0">
                <a:solidFill>
                  <a:schemeClr val="accent1"/>
                </a:solidFill>
              </a:rPr>
              <a:t>That propagates forward and creates a pattern in the next layer.</a:t>
            </a:r>
            <a:endParaRPr lang="en-US" dirty="0">
              <a:solidFill>
                <a:schemeClr val="accent1"/>
              </a:solidFill>
            </a:endParaRPr>
          </a:p>
          <a:p>
            <a:endParaRPr lang="en-US" dirty="0">
              <a:solidFill>
                <a:schemeClr val="accent1"/>
              </a:solidFill>
            </a:endParaRPr>
          </a:p>
          <a:p>
            <a:r>
              <a:rPr lang="en-US" dirty="0">
                <a:solidFill>
                  <a:schemeClr val="accent1"/>
                </a:solidFill>
              </a:rPr>
              <a:t>And so on, until an output is generated.</a:t>
            </a:r>
          </a:p>
        </p:txBody>
      </p:sp>
    </p:spTree>
    <p:extLst>
      <p:ext uri="{BB962C8B-B14F-4D97-AF65-F5344CB8AC3E}">
        <p14:creationId xmlns:p14="http://schemas.microsoft.com/office/powerpoint/2010/main" val="685692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394567" y="3200101"/>
            <a:ext cx="3171463" cy="923330"/>
          </a:xfrm>
          <a:prstGeom prst="rect">
            <a:avLst/>
          </a:prstGeom>
          <a:noFill/>
        </p:spPr>
        <p:txBody>
          <a:bodyPr wrap="square" rtlCol="0">
            <a:spAutoFit/>
          </a:bodyPr>
          <a:lstStyle/>
          <a:p>
            <a:r>
              <a:rPr lang="en-US" dirty="0">
                <a:solidFill>
                  <a:schemeClr val="accent1"/>
                </a:solidFill>
              </a:rPr>
              <a:t>A different input pattern, will result in a different output.</a:t>
            </a:r>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428322" cy="369332"/>
          </a:xfrm>
          <a:prstGeom prst="rect">
            <a:avLst/>
          </a:prstGeom>
          <a:noFill/>
        </p:spPr>
        <p:txBody>
          <a:bodyPr wrap="none" rtlCol="0">
            <a:spAutoFit/>
          </a:bodyPr>
          <a:lstStyle/>
          <a:p>
            <a:r>
              <a:rPr lang="en-GB" dirty="0">
                <a:solidFill>
                  <a:srgbClr val="33CC33"/>
                </a:solidFill>
              </a:rPr>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420765" y="3044908"/>
            <a:ext cx="40524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163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428322" cy="369332"/>
          </a:xfrm>
          <a:prstGeom prst="rect">
            <a:avLst/>
          </a:prstGeom>
          <a:noFill/>
        </p:spPr>
        <p:txBody>
          <a:bodyPr wrap="none" rtlCol="0">
            <a:spAutoFit/>
          </a:bodyPr>
          <a:lstStyle/>
          <a:p>
            <a:r>
              <a:rPr lang="en-GB" dirty="0">
                <a:solidFill>
                  <a:srgbClr val="33CC33"/>
                </a:solidFill>
              </a:rPr>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420765" y="3044908"/>
            <a:ext cx="40524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6E9A2645-3FC7-4248-9C8A-0160A4397426}"/>
              </a:ext>
            </a:extLst>
          </p:cNvPr>
          <p:cNvSpPr txBox="1"/>
          <p:nvPr/>
        </p:nvSpPr>
        <p:spPr>
          <a:xfrm>
            <a:off x="394567" y="3200101"/>
            <a:ext cx="3171463" cy="923330"/>
          </a:xfrm>
          <a:prstGeom prst="rect">
            <a:avLst/>
          </a:prstGeom>
          <a:noFill/>
        </p:spPr>
        <p:txBody>
          <a:bodyPr wrap="square" rtlCol="0">
            <a:spAutoFit/>
          </a:bodyPr>
          <a:lstStyle/>
          <a:p>
            <a:r>
              <a:rPr lang="en-US" dirty="0">
                <a:solidFill>
                  <a:schemeClr val="accent1"/>
                </a:solidFill>
              </a:rPr>
              <a:t>A different input pattern, will result in a different output.</a:t>
            </a:r>
          </a:p>
        </p:txBody>
      </p:sp>
    </p:spTree>
    <p:extLst>
      <p:ext uri="{BB962C8B-B14F-4D97-AF65-F5344CB8AC3E}">
        <p14:creationId xmlns:p14="http://schemas.microsoft.com/office/powerpoint/2010/main" val="3483311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chemeClr val="accent5">
              <a:lumMod val="20000"/>
              <a:lumOff val="80000"/>
              <a:alpha val="38824"/>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428322" cy="369332"/>
          </a:xfrm>
          <a:prstGeom prst="rect">
            <a:avLst/>
          </a:prstGeom>
          <a:noFill/>
        </p:spPr>
        <p:txBody>
          <a:bodyPr wrap="none" rtlCol="0">
            <a:spAutoFit/>
          </a:bodyPr>
          <a:lstStyle/>
          <a:p>
            <a:r>
              <a:rPr lang="en-GB" dirty="0">
                <a:solidFill>
                  <a:srgbClr val="33CC33"/>
                </a:solidFill>
              </a:rPr>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420765" y="3044908"/>
            <a:ext cx="40524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91C9060E-096D-4DE6-A30F-677A0ABC2568}"/>
              </a:ext>
            </a:extLst>
          </p:cNvPr>
          <p:cNvSpPr txBox="1"/>
          <p:nvPr/>
        </p:nvSpPr>
        <p:spPr>
          <a:xfrm>
            <a:off x="394567" y="3200101"/>
            <a:ext cx="3171463" cy="923330"/>
          </a:xfrm>
          <a:prstGeom prst="rect">
            <a:avLst/>
          </a:prstGeom>
          <a:noFill/>
        </p:spPr>
        <p:txBody>
          <a:bodyPr wrap="square" rtlCol="0">
            <a:spAutoFit/>
          </a:bodyPr>
          <a:lstStyle/>
          <a:p>
            <a:r>
              <a:rPr lang="en-US" dirty="0">
                <a:solidFill>
                  <a:schemeClr val="accent1"/>
                </a:solidFill>
              </a:rPr>
              <a:t>A different input pattern, will result in a different output.</a:t>
            </a:r>
          </a:p>
        </p:txBody>
      </p:sp>
    </p:spTree>
    <p:extLst>
      <p:ext uri="{BB962C8B-B14F-4D97-AF65-F5344CB8AC3E}">
        <p14:creationId xmlns:p14="http://schemas.microsoft.com/office/powerpoint/2010/main" val="2277168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chemeClr val="accent5">
              <a:lumMod val="20000"/>
              <a:lumOff val="80000"/>
              <a:alpha val="38824"/>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chemeClr val="accent5">
              <a:lumMod val="60000"/>
              <a:lumOff val="40000"/>
            </a:schemeClr>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428322" cy="369332"/>
          </a:xfrm>
          <a:prstGeom prst="rect">
            <a:avLst/>
          </a:prstGeom>
          <a:noFill/>
        </p:spPr>
        <p:txBody>
          <a:bodyPr wrap="none" rtlCol="0">
            <a:spAutoFit/>
          </a:bodyPr>
          <a:lstStyle/>
          <a:p>
            <a:r>
              <a:rPr lang="en-GB" dirty="0">
                <a:solidFill>
                  <a:srgbClr val="33CC33"/>
                </a:solidFill>
              </a:rPr>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418588" y="2232217"/>
            <a:ext cx="40742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428322" cy="369332"/>
          </a:xfrm>
          <a:prstGeom prst="rect">
            <a:avLst/>
          </a:prstGeom>
          <a:noFill/>
        </p:spPr>
        <p:txBody>
          <a:bodyPr wrap="none" rtlCol="0">
            <a:spAutoFit/>
          </a:bodyPr>
          <a:lstStyle/>
          <a:p>
            <a:r>
              <a:rPr lang="en-GB" dirty="0">
                <a:solidFill>
                  <a:srgbClr val="33CC33"/>
                </a:solidFill>
              </a:rPr>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420765" y="3044908"/>
            <a:ext cx="40524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428322" cy="369332"/>
          </a:xfrm>
          <a:prstGeom prst="rect">
            <a:avLst/>
          </a:prstGeom>
          <a:noFill/>
        </p:spPr>
        <p:txBody>
          <a:bodyPr wrap="none" rtlCol="0">
            <a:spAutoFit/>
          </a:bodyPr>
          <a:lstStyle/>
          <a:p>
            <a:r>
              <a:rPr lang="en-GB" dirty="0">
                <a:solidFill>
                  <a:srgbClr val="33CC33"/>
                </a:solidFill>
              </a:rPr>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416968" y="4692449"/>
            <a:ext cx="438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984565" cy="369332"/>
          </a:xfrm>
          <a:prstGeom prst="rect">
            <a:avLst/>
          </a:prstGeom>
          <a:noFill/>
        </p:spPr>
        <p:txBody>
          <a:bodyPr wrap="none" rtlCol="0">
            <a:spAutoFit/>
          </a:bodyPr>
          <a:lstStyle/>
          <a:p>
            <a:r>
              <a:rPr lang="en-GB" dirty="0">
                <a:solidFill>
                  <a:srgbClr val="33CC33"/>
                </a:solidFill>
              </a:rPr>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2565659B-6CD5-41E5-8AFB-23FFCAE3278C}"/>
              </a:ext>
            </a:extLst>
          </p:cNvPr>
          <p:cNvSpPr txBox="1"/>
          <p:nvPr/>
        </p:nvSpPr>
        <p:spPr>
          <a:xfrm>
            <a:off x="394567" y="3200101"/>
            <a:ext cx="3171463" cy="923330"/>
          </a:xfrm>
          <a:prstGeom prst="rect">
            <a:avLst/>
          </a:prstGeom>
          <a:noFill/>
        </p:spPr>
        <p:txBody>
          <a:bodyPr wrap="square" rtlCol="0">
            <a:spAutoFit/>
          </a:bodyPr>
          <a:lstStyle/>
          <a:p>
            <a:r>
              <a:rPr lang="en-US" dirty="0">
                <a:solidFill>
                  <a:schemeClr val="accent1"/>
                </a:solidFill>
              </a:rPr>
              <a:t>A different input pattern, will result in a different output.</a:t>
            </a:r>
          </a:p>
        </p:txBody>
      </p:sp>
    </p:spTree>
    <p:extLst>
      <p:ext uri="{BB962C8B-B14F-4D97-AF65-F5344CB8AC3E}">
        <p14:creationId xmlns:p14="http://schemas.microsoft.com/office/powerpoint/2010/main" val="4226851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Artificial Neural Networks</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358707" y="1638553"/>
            <a:ext cx="3171463" cy="4247317"/>
          </a:xfrm>
          <a:prstGeom prst="rect">
            <a:avLst/>
          </a:prstGeom>
          <a:noFill/>
        </p:spPr>
        <p:txBody>
          <a:bodyPr wrap="square" rtlCol="0">
            <a:spAutoFit/>
          </a:bodyPr>
          <a:lstStyle/>
          <a:p>
            <a:r>
              <a:rPr lang="en-US" dirty="0">
                <a:solidFill>
                  <a:schemeClr val="accent1"/>
                </a:solidFill>
              </a:rPr>
              <a:t>The variables that define the model (number of hidden layers, nodes in each layer, </a:t>
            </a:r>
            <a:r>
              <a:rPr lang="en-US" i="1" dirty="0">
                <a:solidFill>
                  <a:schemeClr val="accent1"/>
                </a:solidFill>
              </a:rPr>
              <a:t>starting</a:t>
            </a:r>
            <a:r>
              <a:rPr lang="en-US" dirty="0">
                <a:solidFill>
                  <a:schemeClr val="accent1"/>
                </a:solidFill>
              </a:rPr>
              <a:t> weight and bias values, </a:t>
            </a:r>
            <a:r>
              <a:rPr lang="en-US" dirty="0" err="1">
                <a:solidFill>
                  <a:schemeClr val="accent1"/>
                </a:solidFill>
              </a:rPr>
              <a:t>e.t.c</a:t>
            </a:r>
            <a:r>
              <a:rPr lang="en-US" dirty="0">
                <a:solidFill>
                  <a:schemeClr val="accent1"/>
                </a:solidFill>
              </a:rPr>
              <a:t>) are called </a:t>
            </a:r>
            <a:r>
              <a:rPr lang="en-US" b="1" dirty="0">
                <a:solidFill>
                  <a:schemeClr val="accent1"/>
                </a:solidFill>
              </a:rPr>
              <a:t>hyperparameters</a:t>
            </a:r>
            <a:r>
              <a:rPr lang="en-US" dirty="0">
                <a:solidFill>
                  <a:schemeClr val="accent1"/>
                </a:solidFill>
              </a:rPr>
              <a:t>.</a:t>
            </a:r>
          </a:p>
          <a:p>
            <a:endParaRPr lang="en-US" dirty="0">
              <a:solidFill>
                <a:schemeClr val="accent1"/>
              </a:solidFill>
            </a:endParaRPr>
          </a:p>
          <a:p>
            <a:r>
              <a:rPr lang="en-US" dirty="0">
                <a:solidFill>
                  <a:schemeClr val="accent1"/>
                </a:solidFill>
              </a:rPr>
              <a:t>Often your first attempt at a model does not work as well as expected, and these hyperparameters need to be </a:t>
            </a:r>
            <a:r>
              <a:rPr lang="en-US" b="1" dirty="0">
                <a:solidFill>
                  <a:schemeClr val="accent1"/>
                </a:solidFill>
              </a:rPr>
              <a:t>tuned</a:t>
            </a:r>
            <a:r>
              <a:rPr lang="en-US" dirty="0">
                <a:solidFill>
                  <a:schemeClr val="accent1"/>
                </a:solidFill>
              </a:rPr>
              <a:t> to create a good architecture.</a:t>
            </a:r>
          </a:p>
        </p:txBody>
      </p:sp>
      <p:sp>
        <p:nvSpPr>
          <p:cNvPr id="20" name="Oval 19">
            <a:extLst>
              <a:ext uri="{FF2B5EF4-FFF2-40B4-BE49-F238E27FC236}">
                <a16:creationId xmlns:a16="http://schemas.microsoft.com/office/drawing/2014/main" id="{C20B91D2-B706-4107-B0EC-2D8551595459}"/>
              </a:ext>
            </a:extLst>
          </p:cNvPr>
          <p:cNvSpPr/>
          <p:nvPr/>
        </p:nvSpPr>
        <p:spPr>
          <a:xfrm>
            <a:off x="4826010"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1" name="Oval 20">
            <a:extLst>
              <a:ext uri="{FF2B5EF4-FFF2-40B4-BE49-F238E27FC236}">
                <a16:creationId xmlns:a16="http://schemas.microsoft.com/office/drawing/2014/main" id="{B4614F24-763A-4FAB-B3CB-9FB2353C72C0}"/>
              </a:ext>
            </a:extLst>
          </p:cNvPr>
          <p:cNvSpPr/>
          <p:nvPr/>
        </p:nvSpPr>
        <p:spPr>
          <a:xfrm>
            <a:off x="4826010"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2" name="Oval 21">
            <a:extLst>
              <a:ext uri="{FF2B5EF4-FFF2-40B4-BE49-F238E27FC236}">
                <a16:creationId xmlns:a16="http://schemas.microsoft.com/office/drawing/2014/main" id="{E0D4F788-9D04-4B10-9C34-E6767726B1F0}"/>
              </a:ext>
            </a:extLst>
          </p:cNvPr>
          <p:cNvSpPr/>
          <p:nvPr/>
        </p:nvSpPr>
        <p:spPr>
          <a:xfrm>
            <a:off x="4826010"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3" name="Oval 22">
            <a:extLst>
              <a:ext uri="{FF2B5EF4-FFF2-40B4-BE49-F238E27FC236}">
                <a16:creationId xmlns:a16="http://schemas.microsoft.com/office/drawing/2014/main" id="{D1ABDEE8-8D8C-4A74-BF64-AA40239B2A1E}"/>
              </a:ext>
            </a:extLst>
          </p:cNvPr>
          <p:cNvSpPr/>
          <p:nvPr/>
        </p:nvSpPr>
        <p:spPr>
          <a:xfrm>
            <a:off x="4855244" y="44148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4" name="Oval 23">
            <a:extLst>
              <a:ext uri="{FF2B5EF4-FFF2-40B4-BE49-F238E27FC236}">
                <a16:creationId xmlns:a16="http://schemas.microsoft.com/office/drawing/2014/main" id="{EB19C648-B9A7-421E-8A95-CC382732FB37}"/>
              </a:ext>
            </a:extLst>
          </p:cNvPr>
          <p:cNvSpPr/>
          <p:nvPr/>
        </p:nvSpPr>
        <p:spPr>
          <a:xfrm>
            <a:off x="4848618" y="522642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5" name="Oval 24">
            <a:extLst>
              <a:ext uri="{FF2B5EF4-FFF2-40B4-BE49-F238E27FC236}">
                <a16:creationId xmlns:a16="http://schemas.microsoft.com/office/drawing/2014/main" id="{3BC630AE-D712-4654-B0AF-6269D0D6AED5}"/>
              </a:ext>
            </a:extLst>
          </p:cNvPr>
          <p:cNvSpPr/>
          <p:nvPr/>
        </p:nvSpPr>
        <p:spPr>
          <a:xfrm>
            <a:off x="6459341" y="158417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6" name="Oval 25">
            <a:extLst>
              <a:ext uri="{FF2B5EF4-FFF2-40B4-BE49-F238E27FC236}">
                <a16:creationId xmlns:a16="http://schemas.microsoft.com/office/drawing/2014/main" id="{1745E044-AEEB-42A5-8CBD-30622D8BE6E0}"/>
              </a:ext>
            </a:extLst>
          </p:cNvPr>
          <p:cNvSpPr/>
          <p:nvPr/>
        </p:nvSpPr>
        <p:spPr>
          <a:xfrm>
            <a:off x="6459341" y="239572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7" name="Oval 26">
            <a:extLst>
              <a:ext uri="{FF2B5EF4-FFF2-40B4-BE49-F238E27FC236}">
                <a16:creationId xmlns:a16="http://schemas.microsoft.com/office/drawing/2014/main" id="{81CCD0BD-4D5C-40C8-B5EF-4DDA71646EA7}"/>
              </a:ext>
            </a:extLst>
          </p:cNvPr>
          <p:cNvSpPr/>
          <p:nvPr/>
        </p:nvSpPr>
        <p:spPr>
          <a:xfrm>
            <a:off x="6459341" y="320727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8" name="Oval 27">
            <a:extLst>
              <a:ext uri="{FF2B5EF4-FFF2-40B4-BE49-F238E27FC236}">
                <a16:creationId xmlns:a16="http://schemas.microsoft.com/office/drawing/2014/main" id="{135B5052-8EBF-4551-AEE3-27A829233304}"/>
              </a:ext>
            </a:extLst>
          </p:cNvPr>
          <p:cNvSpPr/>
          <p:nvPr/>
        </p:nvSpPr>
        <p:spPr>
          <a:xfrm>
            <a:off x="6482532" y="4062581"/>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29" name="Oval 28">
            <a:extLst>
              <a:ext uri="{FF2B5EF4-FFF2-40B4-BE49-F238E27FC236}">
                <a16:creationId xmlns:a16="http://schemas.microsoft.com/office/drawing/2014/main" id="{7BCAD4B9-ED47-4619-B85C-6113241788F5}"/>
              </a:ext>
            </a:extLst>
          </p:cNvPr>
          <p:cNvSpPr/>
          <p:nvPr/>
        </p:nvSpPr>
        <p:spPr>
          <a:xfrm>
            <a:off x="6475906" y="498104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0" name="Oval 29">
            <a:extLst>
              <a:ext uri="{FF2B5EF4-FFF2-40B4-BE49-F238E27FC236}">
                <a16:creationId xmlns:a16="http://schemas.microsoft.com/office/drawing/2014/main" id="{123E46A4-1195-4C22-AD37-DF68AFA3169E}"/>
              </a:ext>
            </a:extLst>
          </p:cNvPr>
          <p:cNvSpPr/>
          <p:nvPr/>
        </p:nvSpPr>
        <p:spPr>
          <a:xfrm>
            <a:off x="9708221" y="195578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1" name="Oval 30">
            <a:extLst>
              <a:ext uri="{FF2B5EF4-FFF2-40B4-BE49-F238E27FC236}">
                <a16:creationId xmlns:a16="http://schemas.microsoft.com/office/drawing/2014/main" id="{D8EDDF59-CB34-4101-8A12-C95ED872C187}"/>
              </a:ext>
            </a:extLst>
          </p:cNvPr>
          <p:cNvSpPr/>
          <p:nvPr/>
        </p:nvSpPr>
        <p:spPr>
          <a:xfrm>
            <a:off x="9708221" y="27673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2" name="Oval 31">
            <a:extLst>
              <a:ext uri="{FF2B5EF4-FFF2-40B4-BE49-F238E27FC236}">
                <a16:creationId xmlns:a16="http://schemas.microsoft.com/office/drawing/2014/main" id="{BB416AC3-519B-40AD-8160-4DD5864606A1}"/>
              </a:ext>
            </a:extLst>
          </p:cNvPr>
          <p:cNvSpPr/>
          <p:nvPr/>
        </p:nvSpPr>
        <p:spPr>
          <a:xfrm>
            <a:off x="9708221" y="3578885"/>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3" name="Oval 32">
            <a:extLst>
              <a:ext uri="{FF2B5EF4-FFF2-40B4-BE49-F238E27FC236}">
                <a16:creationId xmlns:a16="http://schemas.microsoft.com/office/drawing/2014/main" id="{2C78CC77-8824-4B2C-BBAC-0DC9DD2BD791}"/>
              </a:ext>
            </a:extLst>
          </p:cNvPr>
          <p:cNvSpPr/>
          <p:nvPr/>
        </p:nvSpPr>
        <p:spPr>
          <a:xfrm>
            <a:off x="9714847" y="4390437"/>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4" name="Oval 33">
            <a:extLst>
              <a:ext uri="{FF2B5EF4-FFF2-40B4-BE49-F238E27FC236}">
                <a16:creationId xmlns:a16="http://schemas.microsoft.com/office/drawing/2014/main" id="{622A3374-0ED3-48B6-BA41-7689B232A8D6}"/>
              </a:ext>
            </a:extLst>
          </p:cNvPr>
          <p:cNvSpPr/>
          <p:nvPr/>
        </p:nvSpPr>
        <p:spPr>
          <a:xfrm>
            <a:off x="9708221" y="5201988"/>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35" name="Oval 34">
            <a:extLst>
              <a:ext uri="{FF2B5EF4-FFF2-40B4-BE49-F238E27FC236}">
                <a16:creationId xmlns:a16="http://schemas.microsoft.com/office/drawing/2014/main" id="{05CF99D9-A99C-4E3E-B867-E8937898547E}"/>
              </a:ext>
            </a:extLst>
          </p:cNvPr>
          <p:cNvSpPr/>
          <p:nvPr/>
        </p:nvSpPr>
        <p:spPr>
          <a:xfrm>
            <a:off x="6482532" y="5792596"/>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37" name="Straight Arrow Connector 36">
            <a:extLst>
              <a:ext uri="{FF2B5EF4-FFF2-40B4-BE49-F238E27FC236}">
                <a16:creationId xmlns:a16="http://schemas.microsoft.com/office/drawing/2014/main" id="{D628DE0D-E6F8-4F34-8929-398BCE88BAF3}"/>
              </a:ext>
            </a:extLst>
          </p:cNvPr>
          <p:cNvCxnSpPr>
            <a:stCxn id="20" idx="6"/>
            <a:endCxn id="25" idx="2"/>
          </p:cNvCxnSpPr>
          <p:nvPr/>
        </p:nvCxnSpPr>
        <p:spPr>
          <a:xfrm flipV="1">
            <a:off x="5412419" y="1861746"/>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AB1010-799D-46C6-9B1D-296D2BE00429}"/>
              </a:ext>
            </a:extLst>
          </p:cNvPr>
          <p:cNvCxnSpPr>
            <a:cxnSpLocks/>
            <a:stCxn id="21" idx="6"/>
            <a:endCxn id="26" idx="2"/>
          </p:cNvCxnSpPr>
          <p:nvPr/>
        </p:nvCxnSpPr>
        <p:spPr>
          <a:xfrm flipV="1">
            <a:off x="5412419" y="2673297"/>
            <a:ext cx="1046922" cy="37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0EA63A-7B39-4CD7-BB54-B3D62960F0ED}"/>
              </a:ext>
            </a:extLst>
          </p:cNvPr>
          <p:cNvCxnSpPr>
            <a:cxnSpLocks/>
            <a:stCxn id="22" idx="6"/>
          </p:cNvCxnSpPr>
          <p:nvPr/>
        </p:nvCxnSpPr>
        <p:spPr>
          <a:xfrm flipV="1">
            <a:off x="5412419" y="3484850"/>
            <a:ext cx="1030357" cy="37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ECACBE-0A5D-4208-8EFB-47F82C2966EB}"/>
              </a:ext>
            </a:extLst>
          </p:cNvPr>
          <p:cNvCxnSpPr>
            <a:cxnSpLocks/>
            <a:stCxn id="23" idx="6"/>
            <a:endCxn id="28" idx="2"/>
          </p:cNvCxnSpPr>
          <p:nvPr/>
        </p:nvCxnSpPr>
        <p:spPr>
          <a:xfrm flipV="1">
            <a:off x="5441653" y="4340156"/>
            <a:ext cx="1040879" cy="35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48D58B-1AE6-421D-8298-C320657DE506}"/>
              </a:ext>
            </a:extLst>
          </p:cNvPr>
          <p:cNvCxnSpPr>
            <a:cxnSpLocks/>
            <a:stCxn id="24" idx="6"/>
            <a:endCxn id="29" idx="2"/>
          </p:cNvCxnSpPr>
          <p:nvPr/>
        </p:nvCxnSpPr>
        <p:spPr>
          <a:xfrm flipV="1">
            <a:off x="5435027" y="5258620"/>
            <a:ext cx="1040879" cy="245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6AA55A-8734-44BD-8D06-C4513488FC75}"/>
              </a:ext>
            </a:extLst>
          </p:cNvPr>
          <p:cNvCxnSpPr>
            <a:cxnSpLocks/>
            <a:stCxn id="64" idx="6"/>
            <a:endCxn id="30" idx="2"/>
          </p:cNvCxnSpPr>
          <p:nvPr/>
        </p:nvCxnSpPr>
        <p:spPr>
          <a:xfrm flipV="1">
            <a:off x="8680594" y="2233357"/>
            <a:ext cx="1027627" cy="43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D90662-69FD-468C-A327-A471B4D16371}"/>
              </a:ext>
            </a:extLst>
          </p:cNvPr>
          <p:cNvCxnSpPr>
            <a:cxnSpLocks/>
            <a:stCxn id="20" idx="6"/>
            <a:endCxn id="26" idx="2"/>
          </p:cNvCxnSpPr>
          <p:nvPr/>
        </p:nvCxnSpPr>
        <p:spPr>
          <a:xfrm>
            <a:off x="5412419" y="2233357"/>
            <a:ext cx="1046922" cy="439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0EA2D34-6F2B-44EC-8464-1A25CEEE502B}"/>
              </a:ext>
            </a:extLst>
          </p:cNvPr>
          <p:cNvCxnSpPr>
            <a:cxnSpLocks/>
            <a:endCxn id="27" idx="2"/>
          </p:cNvCxnSpPr>
          <p:nvPr/>
        </p:nvCxnSpPr>
        <p:spPr>
          <a:xfrm>
            <a:off x="5431714" y="3055930"/>
            <a:ext cx="1027627" cy="42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FF55ED4-1445-47F8-A74C-100A69762C4A}"/>
              </a:ext>
            </a:extLst>
          </p:cNvPr>
          <p:cNvCxnSpPr>
            <a:cxnSpLocks/>
            <a:stCxn id="22" idx="6"/>
            <a:endCxn id="28" idx="2"/>
          </p:cNvCxnSpPr>
          <p:nvPr/>
        </p:nvCxnSpPr>
        <p:spPr>
          <a:xfrm>
            <a:off x="5412419" y="3856460"/>
            <a:ext cx="1070113" cy="483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BFF0D2-9BA7-4E05-B18B-E39BE8F3560A}"/>
              </a:ext>
            </a:extLst>
          </p:cNvPr>
          <p:cNvCxnSpPr>
            <a:cxnSpLocks/>
            <a:stCxn id="23" idx="6"/>
            <a:endCxn id="29" idx="2"/>
          </p:cNvCxnSpPr>
          <p:nvPr/>
        </p:nvCxnSpPr>
        <p:spPr>
          <a:xfrm>
            <a:off x="5441653" y="4692449"/>
            <a:ext cx="1034253" cy="56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D377EDA-CBB6-47FC-97BA-BFF136929203}"/>
              </a:ext>
            </a:extLst>
          </p:cNvPr>
          <p:cNvCxnSpPr>
            <a:cxnSpLocks/>
            <a:stCxn id="24" idx="6"/>
          </p:cNvCxnSpPr>
          <p:nvPr/>
        </p:nvCxnSpPr>
        <p:spPr>
          <a:xfrm>
            <a:off x="5435027" y="5504000"/>
            <a:ext cx="987872" cy="529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309702B-73B7-494C-BFFB-CEE413646806}"/>
              </a:ext>
            </a:extLst>
          </p:cNvPr>
          <p:cNvCxnSpPr>
            <a:cxnSpLocks/>
            <a:stCxn id="62" idx="6"/>
            <a:endCxn id="30" idx="2"/>
          </p:cNvCxnSpPr>
          <p:nvPr/>
        </p:nvCxnSpPr>
        <p:spPr>
          <a:xfrm>
            <a:off x="8680594" y="1861534"/>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0885011-E2E4-489D-9151-9433D40EC2C3}"/>
              </a:ext>
            </a:extLst>
          </p:cNvPr>
          <p:cNvCxnSpPr>
            <a:stCxn id="21" idx="6"/>
            <a:endCxn id="25" idx="2"/>
          </p:cNvCxnSpPr>
          <p:nvPr/>
        </p:nvCxnSpPr>
        <p:spPr>
          <a:xfrm flipV="1">
            <a:off x="5412419" y="1861746"/>
            <a:ext cx="1046922" cy="1183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5C528C5-3EB9-46D0-878B-68937050B37D}"/>
              </a:ext>
            </a:extLst>
          </p:cNvPr>
          <p:cNvCxnSpPr>
            <a:stCxn id="22" idx="6"/>
            <a:endCxn id="26" idx="2"/>
          </p:cNvCxnSpPr>
          <p:nvPr/>
        </p:nvCxnSpPr>
        <p:spPr>
          <a:xfrm flipV="1">
            <a:off x="5412419" y="2673297"/>
            <a:ext cx="1046922" cy="1183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3250577-EDBB-46BE-BC8B-327E3324E486}"/>
              </a:ext>
            </a:extLst>
          </p:cNvPr>
          <p:cNvCxnSpPr>
            <a:stCxn id="23" idx="6"/>
            <a:endCxn id="27" idx="2"/>
          </p:cNvCxnSpPr>
          <p:nvPr/>
        </p:nvCxnSpPr>
        <p:spPr>
          <a:xfrm flipV="1">
            <a:off x="5441653" y="3484849"/>
            <a:ext cx="1017688" cy="120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0AE3E41-8834-4B12-970B-36FEB09E2943}"/>
              </a:ext>
            </a:extLst>
          </p:cNvPr>
          <p:cNvCxnSpPr>
            <a:stCxn id="24" idx="6"/>
            <a:endCxn id="28" idx="2"/>
          </p:cNvCxnSpPr>
          <p:nvPr/>
        </p:nvCxnSpPr>
        <p:spPr>
          <a:xfrm flipV="1">
            <a:off x="5435027" y="4340156"/>
            <a:ext cx="1047505" cy="116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558958-828A-487D-A65D-7FAFB0041198}"/>
              </a:ext>
            </a:extLst>
          </p:cNvPr>
          <p:cNvCxnSpPr>
            <a:cxnSpLocks/>
          </p:cNvCxnSpPr>
          <p:nvPr/>
        </p:nvCxnSpPr>
        <p:spPr>
          <a:xfrm>
            <a:off x="5415732" y="2246210"/>
            <a:ext cx="1046922" cy="12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BAD55D-A742-4A8B-AB34-C68FE860D635}"/>
              </a:ext>
            </a:extLst>
          </p:cNvPr>
          <p:cNvCxnSpPr>
            <a:stCxn id="20" idx="6"/>
            <a:endCxn id="28" idx="2"/>
          </p:cNvCxnSpPr>
          <p:nvPr/>
        </p:nvCxnSpPr>
        <p:spPr>
          <a:xfrm>
            <a:off x="5412419" y="2233357"/>
            <a:ext cx="1070113" cy="2106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C31E827-0828-471D-8F0C-5175ABA96A8F}"/>
              </a:ext>
            </a:extLst>
          </p:cNvPr>
          <p:cNvCxnSpPr>
            <a:cxnSpLocks/>
            <a:stCxn id="20" idx="6"/>
            <a:endCxn id="29" idx="2"/>
          </p:cNvCxnSpPr>
          <p:nvPr/>
        </p:nvCxnSpPr>
        <p:spPr>
          <a:xfrm>
            <a:off x="5412419" y="2233357"/>
            <a:ext cx="1063487"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04C4B5-57B8-4B2C-BFAE-C7324E453A49}"/>
              </a:ext>
            </a:extLst>
          </p:cNvPr>
          <p:cNvCxnSpPr>
            <a:stCxn id="20" idx="6"/>
            <a:endCxn id="35" idx="2"/>
          </p:cNvCxnSpPr>
          <p:nvPr/>
        </p:nvCxnSpPr>
        <p:spPr>
          <a:xfrm>
            <a:off x="5412419" y="2233357"/>
            <a:ext cx="1070113" cy="3836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C357E56-F923-4D9B-8951-30C3703365BE}"/>
              </a:ext>
            </a:extLst>
          </p:cNvPr>
          <p:cNvCxnSpPr>
            <a:stCxn id="21" idx="6"/>
            <a:endCxn id="28" idx="2"/>
          </p:cNvCxnSpPr>
          <p:nvPr/>
        </p:nvCxnSpPr>
        <p:spPr>
          <a:xfrm>
            <a:off x="5412419" y="3044908"/>
            <a:ext cx="1070113" cy="129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F3A7176-C0B2-4F27-ADC6-B2948A323C1B}"/>
              </a:ext>
            </a:extLst>
          </p:cNvPr>
          <p:cNvCxnSpPr>
            <a:stCxn id="21" idx="6"/>
            <a:endCxn id="29" idx="2"/>
          </p:cNvCxnSpPr>
          <p:nvPr/>
        </p:nvCxnSpPr>
        <p:spPr>
          <a:xfrm>
            <a:off x="5412419" y="3044908"/>
            <a:ext cx="1063487" cy="221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56443D5-4624-4983-AC0C-2C5FDD6B2A42}"/>
              </a:ext>
            </a:extLst>
          </p:cNvPr>
          <p:cNvCxnSpPr>
            <a:stCxn id="21" idx="6"/>
            <a:endCxn id="35" idx="2"/>
          </p:cNvCxnSpPr>
          <p:nvPr/>
        </p:nvCxnSpPr>
        <p:spPr>
          <a:xfrm>
            <a:off x="5412419" y="3044908"/>
            <a:ext cx="1070113" cy="302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53808E6-39F7-4975-85DA-C7035D98E089}"/>
              </a:ext>
            </a:extLst>
          </p:cNvPr>
          <p:cNvCxnSpPr>
            <a:cxnSpLocks/>
            <a:stCxn id="22" idx="6"/>
            <a:endCxn id="29" idx="2"/>
          </p:cNvCxnSpPr>
          <p:nvPr/>
        </p:nvCxnSpPr>
        <p:spPr>
          <a:xfrm>
            <a:off x="5412419" y="3856460"/>
            <a:ext cx="1063487" cy="1402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36FFE2-B62E-4788-BDB6-7E5F4EC81E00}"/>
              </a:ext>
            </a:extLst>
          </p:cNvPr>
          <p:cNvCxnSpPr>
            <a:cxnSpLocks/>
            <a:stCxn id="22" idx="6"/>
            <a:endCxn id="35" idx="2"/>
          </p:cNvCxnSpPr>
          <p:nvPr/>
        </p:nvCxnSpPr>
        <p:spPr>
          <a:xfrm>
            <a:off x="5412419" y="3856460"/>
            <a:ext cx="1070113" cy="2213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2533794-A88A-4546-8D6F-1FA5AAA60CA4}"/>
              </a:ext>
            </a:extLst>
          </p:cNvPr>
          <p:cNvCxnSpPr>
            <a:stCxn id="23" idx="6"/>
            <a:endCxn id="25" idx="2"/>
          </p:cNvCxnSpPr>
          <p:nvPr/>
        </p:nvCxnSpPr>
        <p:spPr>
          <a:xfrm flipV="1">
            <a:off x="5441653" y="1861746"/>
            <a:ext cx="1017688"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2F5C410-C046-48C5-A258-747F012781C0}"/>
              </a:ext>
            </a:extLst>
          </p:cNvPr>
          <p:cNvCxnSpPr>
            <a:stCxn id="23" idx="6"/>
            <a:endCxn id="26" idx="2"/>
          </p:cNvCxnSpPr>
          <p:nvPr/>
        </p:nvCxnSpPr>
        <p:spPr>
          <a:xfrm flipV="1">
            <a:off x="5441653" y="2673297"/>
            <a:ext cx="1017688" cy="201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D95CD4E-F8DC-449F-9C8D-54D641461BCF}"/>
              </a:ext>
            </a:extLst>
          </p:cNvPr>
          <p:cNvCxnSpPr>
            <a:cxnSpLocks/>
            <a:stCxn id="23" idx="6"/>
            <a:endCxn id="35" idx="2"/>
          </p:cNvCxnSpPr>
          <p:nvPr/>
        </p:nvCxnSpPr>
        <p:spPr>
          <a:xfrm>
            <a:off x="5441653" y="4692449"/>
            <a:ext cx="1040879" cy="137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7DBE27B-1FAC-43A8-B3E3-D1B9054187A9}"/>
              </a:ext>
            </a:extLst>
          </p:cNvPr>
          <p:cNvCxnSpPr>
            <a:stCxn id="24" idx="6"/>
            <a:endCxn id="27" idx="2"/>
          </p:cNvCxnSpPr>
          <p:nvPr/>
        </p:nvCxnSpPr>
        <p:spPr>
          <a:xfrm flipV="1">
            <a:off x="5435027" y="3484849"/>
            <a:ext cx="1024314" cy="201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A1E0FA-147B-4952-A14B-62CFE5BF0264}"/>
              </a:ext>
            </a:extLst>
          </p:cNvPr>
          <p:cNvCxnSpPr>
            <a:stCxn id="24" idx="6"/>
            <a:endCxn id="26" idx="2"/>
          </p:cNvCxnSpPr>
          <p:nvPr/>
        </p:nvCxnSpPr>
        <p:spPr>
          <a:xfrm flipV="1">
            <a:off x="5435027" y="2673297"/>
            <a:ext cx="1024314" cy="283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E788E1F-1B6F-4913-96B5-4634FCA5B4ED}"/>
              </a:ext>
            </a:extLst>
          </p:cNvPr>
          <p:cNvCxnSpPr>
            <a:cxnSpLocks/>
            <a:stCxn id="24" idx="6"/>
            <a:endCxn id="25" idx="2"/>
          </p:cNvCxnSpPr>
          <p:nvPr/>
        </p:nvCxnSpPr>
        <p:spPr>
          <a:xfrm flipV="1">
            <a:off x="5435027" y="1861746"/>
            <a:ext cx="1024314" cy="364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9821DB33-E32C-4908-AD80-912ABC61D104}"/>
              </a:ext>
            </a:extLst>
          </p:cNvPr>
          <p:cNvSpPr/>
          <p:nvPr/>
        </p:nvSpPr>
        <p:spPr>
          <a:xfrm>
            <a:off x="8094185" y="158395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4" name="Oval 63">
            <a:extLst>
              <a:ext uri="{FF2B5EF4-FFF2-40B4-BE49-F238E27FC236}">
                <a16:creationId xmlns:a16="http://schemas.microsoft.com/office/drawing/2014/main" id="{09E2D1DA-D115-48CA-A572-EA6CB8A79702}"/>
              </a:ext>
            </a:extLst>
          </p:cNvPr>
          <p:cNvSpPr/>
          <p:nvPr/>
        </p:nvSpPr>
        <p:spPr>
          <a:xfrm>
            <a:off x="8094185" y="2395510"/>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6" name="Oval 65">
            <a:extLst>
              <a:ext uri="{FF2B5EF4-FFF2-40B4-BE49-F238E27FC236}">
                <a16:creationId xmlns:a16="http://schemas.microsoft.com/office/drawing/2014/main" id="{14053C6D-5084-4CF2-8DFD-2579B65B125F}"/>
              </a:ext>
            </a:extLst>
          </p:cNvPr>
          <p:cNvSpPr/>
          <p:nvPr/>
        </p:nvSpPr>
        <p:spPr>
          <a:xfrm>
            <a:off x="8094185" y="3207062"/>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68" name="Oval 67">
            <a:extLst>
              <a:ext uri="{FF2B5EF4-FFF2-40B4-BE49-F238E27FC236}">
                <a16:creationId xmlns:a16="http://schemas.microsoft.com/office/drawing/2014/main" id="{170B75D9-BEC3-4E47-A2C9-8F1D0A513D39}"/>
              </a:ext>
            </a:extLst>
          </p:cNvPr>
          <p:cNvSpPr/>
          <p:nvPr/>
        </p:nvSpPr>
        <p:spPr>
          <a:xfrm>
            <a:off x="8117376" y="4062369"/>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0" name="Oval 69">
            <a:extLst>
              <a:ext uri="{FF2B5EF4-FFF2-40B4-BE49-F238E27FC236}">
                <a16:creationId xmlns:a16="http://schemas.microsoft.com/office/drawing/2014/main" id="{10DDAE11-AD06-4BD0-955A-820BA54386C8}"/>
              </a:ext>
            </a:extLst>
          </p:cNvPr>
          <p:cNvSpPr/>
          <p:nvPr/>
        </p:nvSpPr>
        <p:spPr>
          <a:xfrm>
            <a:off x="8110750" y="4980833"/>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sp>
        <p:nvSpPr>
          <p:cNvPr id="72" name="Oval 71">
            <a:extLst>
              <a:ext uri="{FF2B5EF4-FFF2-40B4-BE49-F238E27FC236}">
                <a16:creationId xmlns:a16="http://schemas.microsoft.com/office/drawing/2014/main" id="{47DA96C7-D995-4076-85EB-7C1D361998B3}"/>
              </a:ext>
            </a:extLst>
          </p:cNvPr>
          <p:cNvSpPr/>
          <p:nvPr/>
        </p:nvSpPr>
        <p:spPr>
          <a:xfrm>
            <a:off x="8117376" y="5792384"/>
            <a:ext cx="586409" cy="555150"/>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S</a:t>
            </a:r>
          </a:p>
        </p:txBody>
      </p:sp>
      <p:cxnSp>
        <p:nvCxnSpPr>
          <p:cNvPr id="74" name="Straight Arrow Connector 73">
            <a:extLst>
              <a:ext uri="{FF2B5EF4-FFF2-40B4-BE49-F238E27FC236}">
                <a16:creationId xmlns:a16="http://schemas.microsoft.com/office/drawing/2014/main" id="{A93E1A5C-F15D-41A1-B53A-0ECA78DBF35B}"/>
              </a:ext>
            </a:extLst>
          </p:cNvPr>
          <p:cNvCxnSpPr>
            <a:cxnSpLocks/>
            <a:stCxn id="25" idx="6"/>
            <a:endCxn id="62" idx="2"/>
          </p:cNvCxnSpPr>
          <p:nvPr/>
        </p:nvCxnSpPr>
        <p:spPr>
          <a:xfrm flipV="1">
            <a:off x="7045750" y="186153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B10E4D-0458-4A92-AF06-9471731E5EB3}"/>
              </a:ext>
            </a:extLst>
          </p:cNvPr>
          <p:cNvCxnSpPr>
            <a:cxnSpLocks/>
            <a:stCxn id="25" idx="6"/>
            <a:endCxn id="64" idx="2"/>
          </p:cNvCxnSpPr>
          <p:nvPr/>
        </p:nvCxnSpPr>
        <p:spPr>
          <a:xfrm>
            <a:off x="7045750" y="1861746"/>
            <a:ext cx="1048435"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BDC2766-FB90-49C3-8224-C340430C9030}"/>
              </a:ext>
            </a:extLst>
          </p:cNvPr>
          <p:cNvCxnSpPr>
            <a:cxnSpLocks/>
            <a:stCxn id="25" idx="6"/>
            <a:endCxn id="66" idx="2"/>
          </p:cNvCxnSpPr>
          <p:nvPr/>
        </p:nvCxnSpPr>
        <p:spPr>
          <a:xfrm>
            <a:off x="7045750" y="1861746"/>
            <a:ext cx="1048435" cy="162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0214B3C-F05D-49A6-8F23-80D8172341B4}"/>
              </a:ext>
            </a:extLst>
          </p:cNvPr>
          <p:cNvCxnSpPr>
            <a:cxnSpLocks/>
            <a:stCxn id="25" idx="6"/>
            <a:endCxn id="68" idx="2"/>
          </p:cNvCxnSpPr>
          <p:nvPr/>
        </p:nvCxnSpPr>
        <p:spPr>
          <a:xfrm>
            <a:off x="7045750" y="1861746"/>
            <a:ext cx="1071626" cy="2478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E36DE6B-CDFA-4677-9F32-D5BA693BD275}"/>
              </a:ext>
            </a:extLst>
          </p:cNvPr>
          <p:cNvCxnSpPr>
            <a:cxnSpLocks/>
            <a:stCxn id="25" idx="6"/>
            <a:endCxn id="70" idx="2"/>
          </p:cNvCxnSpPr>
          <p:nvPr/>
        </p:nvCxnSpPr>
        <p:spPr>
          <a:xfrm>
            <a:off x="7045750" y="1861746"/>
            <a:ext cx="1065000"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FD965A9-5DF4-4A26-8417-1F95C8C00192}"/>
              </a:ext>
            </a:extLst>
          </p:cNvPr>
          <p:cNvCxnSpPr>
            <a:cxnSpLocks/>
            <a:stCxn id="25" idx="6"/>
            <a:endCxn id="72" idx="2"/>
          </p:cNvCxnSpPr>
          <p:nvPr/>
        </p:nvCxnSpPr>
        <p:spPr>
          <a:xfrm>
            <a:off x="7045750" y="1861746"/>
            <a:ext cx="1071626" cy="420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20F791D-66AE-4482-B4CD-48816A67FE67}"/>
              </a:ext>
            </a:extLst>
          </p:cNvPr>
          <p:cNvCxnSpPr>
            <a:cxnSpLocks/>
            <a:stCxn id="26" idx="6"/>
            <a:endCxn id="64" idx="2"/>
          </p:cNvCxnSpPr>
          <p:nvPr/>
        </p:nvCxnSpPr>
        <p:spPr>
          <a:xfrm flipV="1">
            <a:off x="7045750" y="2673085"/>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3888E64-BF33-4FEA-9514-EEDF3A4319BA}"/>
              </a:ext>
            </a:extLst>
          </p:cNvPr>
          <p:cNvCxnSpPr>
            <a:cxnSpLocks/>
            <a:stCxn id="26" idx="6"/>
            <a:endCxn id="62" idx="2"/>
          </p:cNvCxnSpPr>
          <p:nvPr/>
        </p:nvCxnSpPr>
        <p:spPr>
          <a:xfrm flipV="1">
            <a:off x="7045750" y="1861534"/>
            <a:ext cx="1048435" cy="811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243137F-EFD9-4A1E-A7BD-98047F0ECFB0}"/>
              </a:ext>
            </a:extLst>
          </p:cNvPr>
          <p:cNvCxnSpPr>
            <a:cxnSpLocks/>
            <a:stCxn id="26" idx="6"/>
            <a:endCxn id="66" idx="2"/>
          </p:cNvCxnSpPr>
          <p:nvPr/>
        </p:nvCxnSpPr>
        <p:spPr>
          <a:xfrm>
            <a:off x="7045750" y="2673297"/>
            <a:ext cx="1048435" cy="81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CFC8939-79D2-4F1F-BBC7-36DC7A444DB2}"/>
              </a:ext>
            </a:extLst>
          </p:cNvPr>
          <p:cNvCxnSpPr>
            <a:cxnSpLocks/>
            <a:stCxn id="26" idx="6"/>
            <a:endCxn id="68" idx="2"/>
          </p:cNvCxnSpPr>
          <p:nvPr/>
        </p:nvCxnSpPr>
        <p:spPr>
          <a:xfrm>
            <a:off x="7045750" y="2673297"/>
            <a:ext cx="1071626" cy="166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5B85FE0-4437-4BAF-9323-FC060BE2E9DA}"/>
              </a:ext>
            </a:extLst>
          </p:cNvPr>
          <p:cNvCxnSpPr>
            <a:cxnSpLocks/>
            <a:stCxn id="26" idx="6"/>
            <a:endCxn id="70" idx="2"/>
          </p:cNvCxnSpPr>
          <p:nvPr/>
        </p:nvCxnSpPr>
        <p:spPr>
          <a:xfrm>
            <a:off x="7045750" y="2673297"/>
            <a:ext cx="1065000" cy="25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9C8377E-B9ED-4C8D-A858-148C87518D9A}"/>
              </a:ext>
            </a:extLst>
          </p:cNvPr>
          <p:cNvCxnSpPr>
            <a:cxnSpLocks/>
            <a:stCxn id="26" idx="6"/>
            <a:endCxn id="72" idx="2"/>
          </p:cNvCxnSpPr>
          <p:nvPr/>
        </p:nvCxnSpPr>
        <p:spPr>
          <a:xfrm>
            <a:off x="7045750" y="2673297"/>
            <a:ext cx="1071626" cy="339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1993593-E44A-45DE-977A-B0D1F710E978}"/>
              </a:ext>
            </a:extLst>
          </p:cNvPr>
          <p:cNvCxnSpPr>
            <a:cxnSpLocks/>
            <a:stCxn id="27" idx="6"/>
            <a:endCxn id="64" idx="2"/>
          </p:cNvCxnSpPr>
          <p:nvPr/>
        </p:nvCxnSpPr>
        <p:spPr>
          <a:xfrm flipV="1">
            <a:off x="7045750" y="2673085"/>
            <a:ext cx="1048435" cy="81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60870A9-9D91-4E83-BBB1-8AE088AB34E7}"/>
              </a:ext>
            </a:extLst>
          </p:cNvPr>
          <p:cNvCxnSpPr>
            <a:cxnSpLocks/>
            <a:stCxn id="27" idx="6"/>
            <a:endCxn id="62" idx="2"/>
          </p:cNvCxnSpPr>
          <p:nvPr/>
        </p:nvCxnSpPr>
        <p:spPr>
          <a:xfrm flipV="1">
            <a:off x="7045750" y="1861534"/>
            <a:ext cx="1048435" cy="162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14FA3FF-D901-414D-B5AE-D5A3902CC595}"/>
              </a:ext>
            </a:extLst>
          </p:cNvPr>
          <p:cNvCxnSpPr>
            <a:cxnSpLocks/>
            <a:stCxn id="27" idx="6"/>
            <a:endCxn id="66" idx="2"/>
          </p:cNvCxnSpPr>
          <p:nvPr/>
        </p:nvCxnSpPr>
        <p:spPr>
          <a:xfrm flipV="1">
            <a:off x="7045750" y="3484637"/>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68BB3DB-9DD8-468B-967B-D63F7D9FDF0A}"/>
              </a:ext>
            </a:extLst>
          </p:cNvPr>
          <p:cNvCxnSpPr>
            <a:cxnSpLocks/>
            <a:stCxn id="28" idx="6"/>
            <a:endCxn id="66" idx="2"/>
          </p:cNvCxnSpPr>
          <p:nvPr/>
        </p:nvCxnSpPr>
        <p:spPr>
          <a:xfrm flipV="1">
            <a:off x="7068941" y="3484637"/>
            <a:ext cx="1025244" cy="85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3D1E49F-1CE0-4287-B4A9-446664537E29}"/>
              </a:ext>
            </a:extLst>
          </p:cNvPr>
          <p:cNvCxnSpPr>
            <a:cxnSpLocks/>
            <a:stCxn id="27" idx="6"/>
            <a:endCxn id="68" idx="2"/>
          </p:cNvCxnSpPr>
          <p:nvPr/>
        </p:nvCxnSpPr>
        <p:spPr>
          <a:xfrm>
            <a:off x="7045750" y="3484849"/>
            <a:ext cx="1071626" cy="855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77FBB6-AC69-46BA-AA66-D828FA47A619}"/>
              </a:ext>
            </a:extLst>
          </p:cNvPr>
          <p:cNvCxnSpPr>
            <a:cxnSpLocks/>
            <a:stCxn id="27" idx="6"/>
            <a:endCxn id="70" idx="2"/>
          </p:cNvCxnSpPr>
          <p:nvPr/>
        </p:nvCxnSpPr>
        <p:spPr>
          <a:xfrm>
            <a:off x="7045750" y="3484849"/>
            <a:ext cx="1065000" cy="177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1FA5EDE-061A-41B9-9FB1-754B8CDCB3F2}"/>
              </a:ext>
            </a:extLst>
          </p:cNvPr>
          <p:cNvCxnSpPr>
            <a:cxnSpLocks/>
            <a:stCxn id="27" idx="6"/>
            <a:endCxn id="72" idx="2"/>
          </p:cNvCxnSpPr>
          <p:nvPr/>
        </p:nvCxnSpPr>
        <p:spPr>
          <a:xfrm>
            <a:off x="7045750" y="3484849"/>
            <a:ext cx="1071626" cy="2585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2E5E0D9-9ED7-4485-AB10-7A51C9CF3123}"/>
              </a:ext>
            </a:extLst>
          </p:cNvPr>
          <p:cNvCxnSpPr>
            <a:cxnSpLocks/>
            <a:stCxn id="28" idx="6"/>
            <a:endCxn id="62" idx="2"/>
          </p:cNvCxnSpPr>
          <p:nvPr/>
        </p:nvCxnSpPr>
        <p:spPr>
          <a:xfrm flipV="1">
            <a:off x="7068941" y="1861534"/>
            <a:ext cx="1025244" cy="24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7C87012-7846-4761-9BBE-D12955AA5B09}"/>
              </a:ext>
            </a:extLst>
          </p:cNvPr>
          <p:cNvCxnSpPr>
            <a:cxnSpLocks/>
            <a:stCxn id="28" idx="6"/>
            <a:endCxn id="64" idx="2"/>
          </p:cNvCxnSpPr>
          <p:nvPr/>
        </p:nvCxnSpPr>
        <p:spPr>
          <a:xfrm flipV="1">
            <a:off x="7068941" y="2673085"/>
            <a:ext cx="1025244" cy="166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C64A2DA-DDF9-4EFE-A84C-2DD91414F071}"/>
              </a:ext>
            </a:extLst>
          </p:cNvPr>
          <p:cNvCxnSpPr>
            <a:cxnSpLocks/>
            <a:stCxn id="28" idx="6"/>
            <a:endCxn id="68" idx="2"/>
          </p:cNvCxnSpPr>
          <p:nvPr/>
        </p:nvCxnSpPr>
        <p:spPr>
          <a:xfrm flipV="1">
            <a:off x="7068941" y="4339944"/>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0379951-379A-478E-8969-FE539DE0C95B}"/>
              </a:ext>
            </a:extLst>
          </p:cNvPr>
          <p:cNvCxnSpPr>
            <a:cxnSpLocks/>
            <a:stCxn id="28" idx="6"/>
            <a:endCxn id="70" idx="2"/>
          </p:cNvCxnSpPr>
          <p:nvPr/>
        </p:nvCxnSpPr>
        <p:spPr>
          <a:xfrm>
            <a:off x="7068941" y="4340156"/>
            <a:ext cx="1041809" cy="918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6693E44-50A9-4715-AE59-BD97836FF570}"/>
              </a:ext>
            </a:extLst>
          </p:cNvPr>
          <p:cNvCxnSpPr>
            <a:cxnSpLocks/>
            <a:stCxn id="28" idx="6"/>
            <a:endCxn id="72" idx="2"/>
          </p:cNvCxnSpPr>
          <p:nvPr/>
        </p:nvCxnSpPr>
        <p:spPr>
          <a:xfrm>
            <a:off x="7068941" y="4340156"/>
            <a:ext cx="1048435" cy="172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293731F9-5F2F-45F6-AEDF-7EA019BAE2E2}"/>
              </a:ext>
            </a:extLst>
          </p:cNvPr>
          <p:cNvCxnSpPr>
            <a:cxnSpLocks/>
            <a:stCxn id="29" idx="6"/>
            <a:endCxn id="62" idx="2"/>
          </p:cNvCxnSpPr>
          <p:nvPr/>
        </p:nvCxnSpPr>
        <p:spPr>
          <a:xfrm flipV="1">
            <a:off x="7062315" y="1861534"/>
            <a:ext cx="1031870"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7E81DB77-C25C-471B-8726-42C31C584DB3}"/>
              </a:ext>
            </a:extLst>
          </p:cNvPr>
          <p:cNvCxnSpPr>
            <a:cxnSpLocks/>
            <a:stCxn id="29" idx="6"/>
            <a:endCxn id="64" idx="2"/>
          </p:cNvCxnSpPr>
          <p:nvPr/>
        </p:nvCxnSpPr>
        <p:spPr>
          <a:xfrm flipV="1">
            <a:off x="7062315" y="2673085"/>
            <a:ext cx="1031870" cy="25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DE12D32-B434-4794-9656-976B8E16BA2F}"/>
              </a:ext>
            </a:extLst>
          </p:cNvPr>
          <p:cNvCxnSpPr>
            <a:cxnSpLocks/>
            <a:stCxn id="29" idx="6"/>
            <a:endCxn id="66" idx="2"/>
          </p:cNvCxnSpPr>
          <p:nvPr/>
        </p:nvCxnSpPr>
        <p:spPr>
          <a:xfrm flipV="1">
            <a:off x="7062315" y="3484637"/>
            <a:ext cx="1031870" cy="177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F2E52BF-1A0A-4766-947F-3EA3C2A2DDA8}"/>
              </a:ext>
            </a:extLst>
          </p:cNvPr>
          <p:cNvCxnSpPr>
            <a:cxnSpLocks/>
            <a:stCxn id="29" idx="6"/>
            <a:endCxn id="68" idx="2"/>
          </p:cNvCxnSpPr>
          <p:nvPr/>
        </p:nvCxnSpPr>
        <p:spPr>
          <a:xfrm flipV="1">
            <a:off x="7062315" y="4339944"/>
            <a:ext cx="1055061" cy="9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B6DDEB7-F0C3-41CB-BCD0-EC1346A0A301}"/>
              </a:ext>
            </a:extLst>
          </p:cNvPr>
          <p:cNvCxnSpPr>
            <a:cxnSpLocks/>
            <a:stCxn id="29" idx="6"/>
            <a:endCxn id="70" idx="2"/>
          </p:cNvCxnSpPr>
          <p:nvPr/>
        </p:nvCxnSpPr>
        <p:spPr>
          <a:xfrm flipV="1">
            <a:off x="7062315" y="5258408"/>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6CC8548-5868-49D8-98A1-47F17A1B5C49}"/>
              </a:ext>
            </a:extLst>
          </p:cNvPr>
          <p:cNvCxnSpPr>
            <a:cxnSpLocks/>
            <a:stCxn id="29" idx="6"/>
            <a:endCxn id="72" idx="2"/>
          </p:cNvCxnSpPr>
          <p:nvPr/>
        </p:nvCxnSpPr>
        <p:spPr>
          <a:xfrm>
            <a:off x="7062315" y="5258620"/>
            <a:ext cx="1055061" cy="81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ECDDC3D-12BE-4958-A42B-3F2508B7B3F8}"/>
              </a:ext>
            </a:extLst>
          </p:cNvPr>
          <p:cNvCxnSpPr>
            <a:cxnSpLocks/>
            <a:stCxn id="35" idx="6"/>
            <a:endCxn id="62" idx="2"/>
          </p:cNvCxnSpPr>
          <p:nvPr/>
        </p:nvCxnSpPr>
        <p:spPr>
          <a:xfrm flipV="1">
            <a:off x="7068941" y="1861534"/>
            <a:ext cx="1025244" cy="420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F55980A-AD2A-4CD2-B282-36FCA556A6A4}"/>
              </a:ext>
            </a:extLst>
          </p:cNvPr>
          <p:cNvCxnSpPr>
            <a:cxnSpLocks/>
            <a:stCxn id="35" idx="6"/>
            <a:endCxn id="64" idx="2"/>
          </p:cNvCxnSpPr>
          <p:nvPr/>
        </p:nvCxnSpPr>
        <p:spPr>
          <a:xfrm flipV="1">
            <a:off x="7068941" y="2673085"/>
            <a:ext cx="1025244" cy="339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A78F9E0-0B61-46FC-8794-EB9EB0214026}"/>
              </a:ext>
            </a:extLst>
          </p:cNvPr>
          <p:cNvCxnSpPr>
            <a:cxnSpLocks/>
            <a:stCxn id="35" idx="6"/>
            <a:endCxn id="66" idx="2"/>
          </p:cNvCxnSpPr>
          <p:nvPr/>
        </p:nvCxnSpPr>
        <p:spPr>
          <a:xfrm flipV="1">
            <a:off x="7068941" y="3484637"/>
            <a:ext cx="1025244" cy="25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7D581B7-3B8C-40D8-94E7-C7F6B58A74BB}"/>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3166CFD-4404-47F4-B55A-4AB0AE0FF555}"/>
              </a:ext>
            </a:extLst>
          </p:cNvPr>
          <p:cNvCxnSpPr>
            <a:cxnSpLocks/>
            <a:stCxn id="35" idx="6"/>
            <a:endCxn id="68" idx="2"/>
          </p:cNvCxnSpPr>
          <p:nvPr/>
        </p:nvCxnSpPr>
        <p:spPr>
          <a:xfrm flipV="1">
            <a:off x="7068941" y="4339944"/>
            <a:ext cx="1048435" cy="1730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949637B-E303-4C9E-853D-C3EB4EF79688}"/>
              </a:ext>
            </a:extLst>
          </p:cNvPr>
          <p:cNvCxnSpPr>
            <a:cxnSpLocks/>
            <a:stCxn id="35" idx="6"/>
            <a:endCxn id="72" idx="2"/>
          </p:cNvCxnSpPr>
          <p:nvPr/>
        </p:nvCxnSpPr>
        <p:spPr>
          <a:xfrm flipV="1">
            <a:off x="7068941" y="6069959"/>
            <a:ext cx="1048435" cy="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a:off x="10294630" y="2233357"/>
            <a:ext cx="357464" cy="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9AA1C12-94D2-4E04-B3EE-F94D5ACA15D5}"/>
              </a:ext>
            </a:extLst>
          </p:cNvPr>
          <p:cNvCxnSpPr>
            <a:cxnSpLocks/>
            <a:stCxn id="31" idx="6"/>
            <a:endCxn id="242" idx="1"/>
          </p:cNvCxnSpPr>
          <p:nvPr/>
        </p:nvCxnSpPr>
        <p:spPr>
          <a:xfrm>
            <a:off x="10294630" y="3044908"/>
            <a:ext cx="357463" cy="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D6C926D-4B2A-48A4-A9E8-B02A4C40CD04}"/>
              </a:ext>
            </a:extLst>
          </p:cNvPr>
          <p:cNvCxnSpPr>
            <a:cxnSpLocks/>
            <a:stCxn id="32" idx="6"/>
            <a:endCxn id="243" idx="1"/>
          </p:cNvCxnSpPr>
          <p:nvPr/>
        </p:nvCxnSpPr>
        <p:spPr>
          <a:xfrm flipV="1">
            <a:off x="10294630" y="3846432"/>
            <a:ext cx="392693" cy="1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546DEB5-AFBB-4F1F-97E3-D7036D436F13}"/>
              </a:ext>
            </a:extLst>
          </p:cNvPr>
          <p:cNvCxnSpPr>
            <a:cxnSpLocks/>
            <a:stCxn id="33" idx="6"/>
            <a:endCxn id="244" idx="1"/>
          </p:cNvCxnSpPr>
          <p:nvPr/>
        </p:nvCxnSpPr>
        <p:spPr>
          <a:xfrm>
            <a:off x="10301256" y="4668012"/>
            <a:ext cx="386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CA5C75D6-276B-4508-8146-FC86C722005E}"/>
              </a:ext>
            </a:extLst>
          </p:cNvPr>
          <p:cNvCxnSpPr>
            <a:cxnSpLocks/>
            <a:stCxn id="34" idx="6"/>
            <a:endCxn id="245" idx="1"/>
          </p:cNvCxnSpPr>
          <p:nvPr/>
        </p:nvCxnSpPr>
        <p:spPr>
          <a:xfrm>
            <a:off x="10294630" y="5479563"/>
            <a:ext cx="392694" cy="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10652094" y="2056395"/>
            <a:ext cx="856325" cy="369332"/>
          </a:xfrm>
          <a:prstGeom prst="rect">
            <a:avLst/>
          </a:prstGeom>
          <a:noFill/>
        </p:spPr>
        <p:txBody>
          <a:bodyPr wrap="non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3990266" y="2047551"/>
            <a:ext cx="364202" cy="369332"/>
          </a:xfrm>
          <a:prstGeom prst="rect">
            <a:avLst/>
          </a:prstGeom>
          <a:noFill/>
        </p:spPr>
        <p:txBody>
          <a:bodyPr wrap="none" rtlCol="0">
            <a:spAutoFit/>
          </a:bodyPr>
          <a:lstStyle/>
          <a:p>
            <a:r>
              <a:rPr lang="en-GB" dirty="0"/>
              <a:t>In</a:t>
            </a:r>
          </a:p>
        </p:txBody>
      </p:sp>
      <p:cxnSp>
        <p:nvCxnSpPr>
          <p:cNvPr id="193" name="Straight Arrow Connector 192">
            <a:extLst>
              <a:ext uri="{FF2B5EF4-FFF2-40B4-BE49-F238E27FC236}">
                <a16:creationId xmlns:a16="http://schemas.microsoft.com/office/drawing/2014/main" id="{BEE5F240-2218-4B05-85EB-8731EB9E540D}"/>
              </a:ext>
            </a:extLst>
          </p:cNvPr>
          <p:cNvCxnSpPr>
            <a:cxnSpLocks/>
            <a:stCxn id="192" idx="3"/>
            <a:endCxn id="20" idx="2"/>
          </p:cNvCxnSpPr>
          <p:nvPr/>
        </p:nvCxnSpPr>
        <p:spPr>
          <a:xfrm>
            <a:off x="4354468" y="2232217"/>
            <a:ext cx="471542" cy="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E036FF8C-A86A-4680-9EA3-5DAA982CC968}"/>
              </a:ext>
            </a:extLst>
          </p:cNvPr>
          <p:cNvSpPr txBox="1"/>
          <p:nvPr/>
        </p:nvSpPr>
        <p:spPr>
          <a:xfrm>
            <a:off x="3992443" y="2863225"/>
            <a:ext cx="364202" cy="369332"/>
          </a:xfrm>
          <a:prstGeom prst="rect">
            <a:avLst/>
          </a:prstGeom>
          <a:noFill/>
        </p:spPr>
        <p:txBody>
          <a:bodyPr wrap="none" rtlCol="0">
            <a:spAutoFit/>
          </a:bodyPr>
          <a:lstStyle/>
          <a:p>
            <a:r>
              <a:rPr lang="en-GB" dirty="0"/>
              <a:t>In</a:t>
            </a:r>
          </a:p>
        </p:txBody>
      </p:sp>
      <p:cxnSp>
        <p:nvCxnSpPr>
          <p:cNvPr id="199" name="Straight Arrow Connector 198">
            <a:extLst>
              <a:ext uri="{FF2B5EF4-FFF2-40B4-BE49-F238E27FC236}">
                <a16:creationId xmlns:a16="http://schemas.microsoft.com/office/drawing/2014/main" id="{D1328508-EE36-4179-911A-725D76C9C299}"/>
              </a:ext>
            </a:extLst>
          </p:cNvPr>
          <p:cNvCxnSpPr>
            <a:cxnSpLocks/>
            <a:stCxn id="198" idx="3"/>
            <a:endCxn id="21" idx="2"/>
          </p:cNvCxnSpPr>
          <p:nvPr/>
        </p:nvCxnSpPr>
        <p:spPr>
          <a:xfrm flipV="1">
            <a:off x="4356645" y="3044908"/>
            <a:ext cx="469365" cy="2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62402D-5BB4-4F29-B7F2-4BC700BFA08D}"/>
              </a:ext>
            </a:extLst>
          </p:cNvPr>
          <p:cNvSpPr txBox="1"/>
          <p:nvPr/>
        </p:nvSpPr>
        <p:spPr>
          <a:xfrm>
            <a:off x="3986503" y="3674776"/>
            <a:ext cx="364202" cy="369332"/>
          </a:xfrm>
          <a:prstGeom prst="rect">
            <a:avLst/>
          </a:prstGeom>
          <a:noFill/>
        </p:spPr>
        <p:txBody>
          <a:bodyPr wrap="none" rtlCol="0">
            <a:spAutoFit/>
          </a:bodyPr>
          <a:lstStyle/>
          <a:p>
            <a:r>
              <a:rPr lang="en-GB" dirty="0"/>
              <a:t>In</a:t>
            </a:r>
          </a:p>
        </p:txBody>
      </p:sp>
      <p:cxnSp>
        <p:nvCxnSpPr>
          <p:cNvPr id="201" name="Straight Arrow Connector 200">
            <a:extLst>
              <a:ext uri="{FF2B5EF4-FFF2-40B4-BE49-F238E27FC236}">
                <a16:creationId xmlns:a16="http://schemas.microsoft.com/office/drawing/2014/main" id="{4FE74AEB-65B7-4163-BD88-5F348DB7AD27}"/>
              </a:ext>
            </a:extLst>
          </p:cNvPr>
          <p:cNvCxnSpPr>
            <a:cxnSpLocks/>
            <a:stCxn id="200" idx="3"/>
            <a:endCxn id="22" idx="2"/>
          </p:cNvCxnSpPr>
          <p:nvPr/>
        </p:nvCxnSpPr>
        <p:spPr>
          <a:xfrm flipV="1">
            <a:off x="4350705" y="3856460"/>
            <a:ext cx="475305" cy="2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DE4656A4-4B94-47C8-9782-665CAD37A4AB}"/>
              </a:ext>
            </a:extLst>
          </p:cNvPr>
          <p:cNvSpPr txBox="1"/>
          <p:nvPr/>
        </p:nvSpPr>
        <p:spPr>
          <a:xfrm>
            <a:off x="3988646" y="4507783"/>
            <a:ext cx="364202" cy="369332"/>
          </a:xfrm>
          <a:prstGeom prst="rect">
            <a:avLst/>
          </a:prstGeom>
          <a:noFill/>
        </p:spPr>
        <p:txBody>
          <a:bodyPr wrap="none" rtlCol="0">
            <a:spAutoFit/>
          </a:bodyPr>
          <a:lstStyle/>
          <a:p>
            <a:r>
              <a:rPr lang="en-GB" dirty="0"/>
              <a:t>In</a:t>
            </a:r>
          </a:p>
        </p:txBody>
      </p:sp>
      <p:cxnSp>
        <p:nvCxnSpPr>
          <p:cNvPr id="203" name="Straight Arrow Connector 202">
            <a:extLst>
              <a:ext uri="{FF2B5EF4-FFF2-40B4-BE49-F238E27FC236}">
                <a16:creationId xmlns:a16="http://schemas.microsoft.com/office/drawing/2014/main" id="{CC38679F-A78A-4C3F-BDC9-D7C7292AA599}"/>
              </a:ext>
            </a:extLst>
          </p:cNvPr>
          <p:cNvCxnSpPr>
            <a:cxnSpLocks/>
            <a:stCxn id="202" idx="3"/>
            <a:endCxn id="23" idx="2"/>
          </p:cNvCxnSpPr>
          <p:nvPr/>
        </p:nvCxnSpPr>
        <p:spPr>
          <a:xfrm>
            <a:off x="4352848" y="4692449"/>
            <a:ext cx="502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5383FC3A-13B3-4270-AC44-A2869F9B2D8E}"/>
              </a:ext>
            </a:extLst>
          </p:cNvPr>
          <p:cNvSpPr txBox="1"/>
          <p:nvPr/>
        </p:nvSpPr>
        <p:spPr>
          <a:xfrm>
            <a:off x="3988646" y="5328529"/>
            <a:ext cx="364202" cy="369332"/>
          </a:xfrm>
          <a:prstGeom prst="rect">
            <a:avLst/>
          </a:prstGeom>
          <a:noFill/>
        </p:spPr>
        <p:txBody>
          <a:bodyPr wrap="none" rtlCol="0">
            <a:spAutoFit/>
          </a:bodyPr>
          <a:lstStyle/>
          <a:p>
            <a:r>
              <a:rPr lang="en-GB" dirty="0"/>
              <a:t>In</a:t>
            </a:r>
          </a:p>
        </p:txBody>
      </p:sp>
      <p:cxnSp>
        <p:nvCxnSpPr>
          <p:cNvPr id="205" name="Straight Arrow Connector 204">
            <a:extLst>
              <a:ext uri="{FF2B5EF4-FFF2-40B4-BE49-F238E27FC236}">
                <a16:creationId xmlns:a16="http://schemas.microsoft.com/office/drawing/2014/main" id="{04D2D0FD-CEF6-4602-A85D-DE4E64266025}"/>
              </a:ext>
            </a:extLst>
          </p:cNvPr>
          <p:cNvCxnSpPr>
            <a:cxnSpLocks/>
            <a:stCxn id="204" idx="3"/>
            <a:endCxn id="24" idx="2"/>
          </p:cNvCxnSpPr>
          <p:nvPr/>
        </p:nvCxnSpPr>
        <p:spPr>
          <a:xfrm flipV="1">
            <a:off x="4352848" y="5504000"/>
            <a:ext cx="495770" cy="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1D6663BF-894F-4527-B9ED-67A153E3039C}"/>
              </a:ext>
            </a:extLst>
          </p:cNvPr>
          <p:cNvSpPr txBox="1"/>
          <p:nvPr/>
        </p:nvSpPr>
        <p:spPr>
          <a:xfrm>
            <a:off x="10652093" y="2863332"/>
            <a:ext cx="856325" cy="369332"/>
          </a:xfrm>
          <a:prstGeom prst="rect">
            <a:avLst/>
          </a:prstGeom>
          <a:noFill/>
        </p:spPr>
        <p:txBody>
          <a:bodyPr wrap="none" rtlCol="0">
            <a:spAutoFit/>
          </a:bodyPr>
          <a:lstStyle/>
          <a:p>
            <a:r>
              <a:rPr lang="en-GB" dirty="0"/>
              <a:t>Output</a:t>
            </a:r>
          </a:p>
        </p:txBody>
      </p:sp>
      <p:sp>
        <p:nvSpPr>
          <p:cNvPr id="243" name="TextBox 242">
            <a:extLst>
              <a:ext uri="{FF2B5EF4-FFF2-40B4-BE49-F238E27FC236}">
                <a16:creationId xmlns:a16="http://schemas.microsoft.com/office/drawing/2014/main" id="{DF55B32F-A4ED-4B32-9F4A-036A8510A121}"/>
              </a:ext>
            </a:extLst>
          </p:cNvPr>
          <p:cNvSpPr txBox="1"/>
          <p:nvPr/>
        </p:nvSpPr>
        <p:spPr>
          <a:xfrm>
            <a:off x="10687323" y="3661766"/>
            <a:ext cx="856325" cy="369332"/>
          </a:xfrm>
          <a:prstGeom prst="rect">
            <a:avLst/>
          </a:prstGeom>
          <a:noFill/>
        </p:spPr>
        <p:txBody>
          <a:bodyPr wrap="none" rtlCol="0">
            <a:spAutoFit/>
          </a:bodyPr>
          <a:lstStyle/>
          <a:p>
            <a:r>
              <a:rPr lang="en-GB" dirty="0"/>
              <a:t>Output</a:t>
            </a:r>
          </a:p>
        </p:txBody>
      </p:sp>
      <p:sp>
        <p:nvSpPr>
          <p:cNvPr id="244" name="TextBox 243">
            <a:extLst>
              <a:ext uri="{FF2B5EF4-FFF2-40B4-BE49-F238E27FC236}">
                <a16:creationId xmlns:a16="http://schemas.microsoft.com/office/drawing/2014/main" id="{000B645F-DA51-4E44-83AE-A1467C09E72D}"/>
              </a:ext>
            </a:extLst>
          </p:cNvPr>
          <p:cNvSpPr txBox="1"/>
          <p:nvPr/>
        </p:nvSpPr>
        <p:spPr>
          <a:xfrm>
            <a:off x="10687324" y="4483346"/>
            <a:ext cx="856325" cy="369332"/>
          </a:xfrm>
          <a:prstGeom prst="rect">
            <a:avLst/>
          </a:prstGeom>
          <a:noFill/>
        </p:spPr>
        <p:txBody>
          <a:bodyPr wrap="none" rtlCol="0">
            <a:spAutoFit/>
          </a:bodyPr>
          <a:lstStyle/>
          <a:p>
            <a:r>
              <a:rPr lang="en-GB" dirty="0"/>
              <a:t>Output</a:t>
            </a:r>
          </a:p>
        </p:txBody>
      </p:sp>
      <p:sp>
        <p:nvSpPr>
          <p:cNvPr id="245" name="TextBox 244">
            <a:extLst>
              <a:ext uri="{FF2B5EF4-FFF2-40B4-BE49-F238E27FC236}">
                <a16:creationId xmlns:a16="http://schemas.microsoft.com/office/drawing/2014/main" id="{0426FFC6-9F60-44EF-AAC1-BFDAF88873EB}"/>
              </a:ext>
            </a:extLst>
          </p:cNvPr>
          <p:cNvSpPr txBox="1"/>
          <p:nvPr/>
        </p:nvSpPr>
        <p:spPr>
          <a:xfrm>
            <a:off x="10687324" y="5295553"/>
            <a:ext cx="856325" cy="369332"/>
          </a:xfrm>
          <a:prstGeom prst="rect">
            <a:avLst/>
          </a:prstGeom>
          <a:noFill/>
        </p:spPr>
        <p:txBody>
          <a:bodyPr wrap="none" rtlCol="0">
            <a:spAutoFit/>
          </a:bodyPr>
          <a:lstStyle/>
          <a:p>
            <a:r>
              <a:rPr lang="en-GB" dirty="0"/>
              <a:t>Output</a:t>
            </a:r>
          </a:p>
        </p:txBody>
      </p:sp>
      <p:cxnSp>
        <p:nvCxnSpPr>
          <p:cNvPr id="260" name="Straight Arrow Connector 259">
            <a:extLst>
              <a:ext uri="{FF2B5EF4-FFF2-40B4-BE49-F238E27FC236}">
                <a16:creationId xmlns:a16="http://schemas.microsoft.com/office/drawing/2014/main" id="{F718CAC0-C467-4DD5-8687-F19410B7D88F}"/>
              </a:ext>
            </a:extLst>
          </p:cNvPr>
          <p:cNvCxnSpPr>
            <a:cxnSpLocks/>
            <a:stCxn id="62" idx="6"/>
            <a:endCxn id="31" idx="2"/>
          </p:cNvCxnSpPr>
          <p:nvPr/>
        </p:nvCxnSpPr>
        <p:spPr>
          <a:xfrm>
            <a:off x="8680594" y="1861534"/>
            <a:ext cx="1027627" cy="1183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C4053385-641C-47EA-9063-1FFB4D3C87F6}"/>
              </a:ext>
            </a:extLst>
          </p:cNvPr>
          <p:cNvCxnSpPr>
            <a:cxnSpLocks/>
            <a:stCxn id="62" idx="6"/>
            <a:endCxn id="34" idx="2"/>
          </p:cNvCxnSpPr>
          <p:nvPr/>
        </p:nvCxnSpPr>
        <p:spPr>
          <a:xfrm>
            <a:off x="8680594" y="1861534"/>
            <a:ext cx="1027627" cy="361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3DC0ADC-7AAC-44AE-A8A3-D96699C25A8C}"/>
              </a:ext>
            </a:extLst>
          </p:cNvPr>
          <p:cNvCxnSpPr>
            <a:cxnSpLocks/>
            <a:stCxn id="62" idx="6"/>
            <a:endCxn id="32" idx="2"/>
          </p:cNvCxnSpPr>
          <p:nvPr/>
        </p:nvCxnSpPr>
        <p:spPr>
          <a:xfrm>
            <a:off x="8680594" y="1861534"/>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4EBBD43-6FBB-495E-BED5-F561A315CDB8}"/>
              </a:ext>
            </a:extLst>
          </p:cNvPr>
          <p:cNvCxnSpPr>
            <a:cxnSpLocks/>
            <a:stCxn id="62" idx="6"/>
            <a:endCxn id="33" idx="2"/>
          </p:cNvCxnSpPr>
          <p:nvPr/>
        </p:nvCxnSpPr>
        <p:spPr>
          <a:xfrm>
            <a:off x="8680594" y="1861534"/>
            <a:ext cx="1034253"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E9467B5-9D09-4BE7-942D-F1E552D5C65B}"/>
              </a:ext>
            </a:extLst>
          </p:cNvPr>
          <p:cNvCxnSpPr>
            <a:cxnSpLocks/>
            <a:stCxn id="64" idx="6"/>
            <a:endCxn id="31" idx="2"/>
          </p:cNvCxnSpPr>
          <p:nvPr/>
        </p:nvCxnSpPr>
        <p:spPr>
          <a:xfrm>
            <a:off x="8680594" y="2673085"/>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39436F2A-73BB-4A4F-993B-77069F8C1EEF}"/>
              </a:ext>
            </a:extLst>
          </p:cNvPr>
          <p:cNvCxnSpPr>
            <a:cxnSpLocks/>
            <a:stCxn id="64" idx="6"/>
            <a:endCxn id="32" idx="2"/>
          </p:cNvCxnSpPr>
          <p:nvPr/>
        </p:nvCxnSpPr>
        <p:spPr>
          <a:xfrm>
            <a:off x="8680594" y="2673085"/>
            <a:ext cx="1027627"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A545702-5909-4AA5-A909-855D21DEE508}"/>
              </a:ext>
            </a:extLst>
          </p:cNvPr>
          <p:cNvCxnSpPr>
            <a:cxnSpLocks/>
            <a:stCxn id="64" idx="6"/>
            <a:endCxn id="33" idx="2"/>
          </p:cNvCxnSpPr>
          <p:nvPr/>
        </p:nvCxnSpPr>
        <p:spPr>
          <a:xfrm>
            <a:off x="8680594" y="2673085"/>
            <a:ext cx="1034253" cy="1994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D1E71593-0731-4FFB-A3CA-92E3651B0632}"/>
              </a:ext>
            </a:extLst>
          </p:cNvPr>
          <p:cNvCxnSpPr>
            <a:cxnSpLocks/>
            <a:stCxn id="64" idx="6"/>
            <a:endCxn id="34" idx="2"/>
          </p:cNvCxnSpPr>
          <p:nvPr/>
        </p:nvCxnSpPr>
        <p:spPr>
          <a:xfrm>
            <a:off x="8680594" y="2673085"/>
            <a:ext cx="1027627" cy="2806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C00ED8C0-B977-4D3A-A056-510328F3BBD8}"/>
              </a:ext>
            </a:extLst>
          </p:cNvPr>
          <p:cNvCxnSpPr>
            <a:cxnSpLocks/>
            <a:stCxn id="66" idx="6"/>
            <a:endCxn id="30" idx="2"/>
          </p:cNvCxnSpPr>
          <p:nvPr/>
        </p:nvCxnSpPr>
        <p:spPr>
          <a:xfrm flipV="1">
            <a:off x="8680594" y="2233357"/>
            <a:ext cx="1027627" cy="125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2331C975-BD5B-4509-8BCF-6C20E300D418}"/>
              </a:ext>
            </a:extLst>
          </p:cNvPr>
          <p:cNvCxnSpPr>
            <a:cxnSpLocks/>
            <a:stCxn id="66" idx="6"/>
            <a:endCxn id="31" idx="2"/>
          </p:cNvCxnSpPr>
          <p:nvPr/>
        </p:nvCxnSpPr>
        <p:spPr>
          <a:xfrm flipV="1">
            <a:off x="8680594" y="3044908"/>
            <a:ext cx="1027627" cy="439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85AD0DE9-B3A1-40CF-AFBA-0852EEAB296E}"/>
              </a:ext>
            </a:extLst>
          </p:cNvPr>
          <p:cNvCxnSpPr>
            <a:cxnSpLocks/>
            <a:stCxn id="66" idx="6"/>
            <a:endCxn id="32" idx="2"/>
          </p:cNvCxnSpPr>
          <p:nvPr/>
        </p:nvCxnSpPr>
        <p:spPr>
          <a:xfrm>
            <a:off x="8680594" y="3484637"/>
            <a:ext cx="1027627" cy="371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1A5BC35A-8B13-4854-B0FB-37B23512F2EF}"/>
              </a:ext>
            </a:extLst>
          </p:cNvPr>
          <p:cNvCxnSpPr>
            <a:cxnSpLocks/>
            <a:stCxn id="66" idx="6"/>
            <a:endCxn id="33" idx="2"/>
          </p:cNvCxnSpPr>
          <p:nvPr/>
        </p:nvCxnSpPr>
        <p:spPr>
          <a:xfrm>
            <a:off x="8680594" y="3484637"/>
            <a:ext cx="1034253" cy="1183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9517DB0-AF95-4BAB-830C-635F00A0D147}"/>
              </a:ext>
            </a:extLst>
          </p:cNvPr>
          <p:cNvCxnSpPr>
            <a:cxnSpLocks/>
            <a:stCxn id="66" idx="6"/>
            <a:endCxn id="34" idx="2"/>
          </p:cNvCxnSpPr>
          <p:nvPr/>
        </p:nvCxnSpPr>
        <p:spPr>
          <a:xfrm>
            <a:off x="8680594" y="3484637"/>
            <a:ext cx="1027627" cy="19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5B01D481-EDCB-47DD-B46A-4C94EA13B6D3}"/>
              </a:ext>
            </a:extLst>
          </p:cNvPr>
          <p:cNvCxnSpPr>
            <a:cxnSpLocks/>
            <a:stCxn id="68" idx="6"/>
            <a:endCxn id="30" idx="2"/>
          </p:cNvCxnSpPr>
          <p:nvPr/>
        </p:nvCxnSpPr>
        <p:spPr>
          <a:xfrm flipV="1">
            <a:off x="8703785" y="2233357"/>
            <a:ext cx="1004436" cy="2106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0426ADE-09CB-4DC1-9AF1-7DA5B19CAD25}"/>
              </a:ext>
            </a:extLst>
          </p:cNvPr>
          <p:cNvCxnSpPr>
            <a:cxnSpLocks/>
            <a:stCxn id="68" idx="6"/>
            <a:endCxn id="31" idx="2"/>
          </p:cNvCxnSpPr>
          <p:nvPr/>
        </p:nvCxnSpPr>
        <p:spPr>
          <a:xfrm flipV="1">
            <a:off x="8703785" y="3044908"/>
            <a:ext cx="1004436" cy="1295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4951D103-AB7D-401B-AB94-10265C102921}"/>
              </a:ext>
            </a:extLst>
          </p:cNvPr>
          <p:cNvCxnSpPr>
            <a:cxnSpLocks/>
            <a:stCxn id="68" idx="6"/>
            <a:endCxn id="32" idx="2"/>
          </p:cNvCxnSpPr>
          <p:nvPr/>
        </p:nvCxnSpPr>
        <p:spPr>
          <a:xfrm flipV="1">
            <a:off x="8703785" y="3856460"/>
            <a:ext cx="1004436" cy="48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3EDE89A0-4050-48D0-9DCE-1ADEB07AACDC}"/>
              </a:ext>
            </a:extLst>
          </p:cNvPr>
          <p:cNvCxnSpPr>
            <a:cxnSpLocks/>
            <a:stCxn id="68" idx="6"/>
            <a:endCxn id="33" idx="2"/>
          </p:cNvCxnSpPr>
          <p:nvPr/>
        </p:nvCxnSpPr>
        <p:spPr>
          <a:xfrm>
            <a:off x="8703785" y="4339944"/>
            <a:ext cx="1011062" cy="328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34A29D7F-8914-4A0D-856D-2B2A83523DEA}"/>
              </a:ext>
            </a:extLst>
          </p:cNvPr>
          <p:cNvCxnSpPr>
            <a:cxnSpLocks/>
            <a:stCxn id="68" idx="6"/>
            <a:endCxn id="34" idx="2"/>
          </p:cNvCxnSpPr>
          <p:nvPr/>
        </p:nvCxnSpPr>
        <p:spPr>
          <a:xfrm>
            <a:off x="8703785" y="4339944"/>
            <a:ext cx="1004436" cy="1139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AC8C9AE0-BBEB-45B7-A846-48C46AD95FC1}"/>
              </a:ext>
            </a:extLst>
          </p:cNvPr>
          <p:cNvCxnSpPr>
            <a:cxnSpLocks/>
            <a:stCxn id="70" idx="6"/>
            <a:endCxn id="30" idx="2"/>
          </p:cNvCxnSpPr>
          <p:nvPr/>
        </p:nvCxnSpPr>
        <p:spPr>
          <a:xfrm flipV="1">
            <a:off x="8697159" y="2233357"/>
            <a:ext cx="1011062"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FAC191D-A66E-49C3-B264-B9CD78EB51ED}"/>
              </a:ext>
            </a:extLst>
          </p:cNvPr>
          <p:cNvCxnSpPr>
            <a:cxnSpLocks/>
            <a:stCxn id="70" idx="6"/>
            <a:endCxn id="31" idx="2"/>
          </p:cNvCxnSpPr>
          <p:nvPr/>
        </p:nvCxnSpPr>
        <p:spPr>
          <a:xfrm flipV="1">
            <a:off x="8697159" y="3044908"/>
            <a:ext cx="1011062" cy="221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C14141D8-9752-4F99-A687-E381DC1B9192}"/>
              </a:ext>
            </a:extLst>
          </p:cNvPr>
          <p:cNvCxnSpPr>
            <a:cxnSpLocks/>
            <a:stCxn id="70" idx="6"/>
            <a:endCxn id="32" idx="2"/>
          </p:cNvCxnSpPr>
          <p:nvPr/>
        </p:nvCxnSpPr>
        <p:spPr>
          <a:xfrm flipV="1">
            <a:off x="8697159" y="3856460"/>
            <a:ext cx="1011062" cy="14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4E9EABD-919C-46DC-B0BB-E036573AFC5C}"/>
              </a:ext>
            </a:extLst>
          </p:cNvPr>
          <p:cNvCxnSpPr>
            <a:cxnSpLocks/>
            <a:stCxn id="70" idx="6"/>
            <a:endCxn id="33" idx="2"/>
          </p:cNvCxnSpPr>
          <p:nvPr/>
        </p:nvCxnSpPr>
        <p:spPr>
          <a:xfrm flipV="1">
            <a:off x="8697159" y="4668012"/>
            <a:ext cx="1017688"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FC1B024-99A2-4BAA-A640-18F1C1FB5884}"/>
              </a:ext>
            </a:extLst>
          </p:cNvPr>
          <p:cNvCxnSpPr>
            <a:cxnSpLocks/>
            <a:stCxn id="70" idx="6"/>
            <a:endCxn id="34" idx="2"/>
          </p:cNvCxnSpPr>
          <p:nvPr/>
        </p:nvCxnSpPr>
        <p:spPr>
          <a:xfrm>
            <a:off x="8697159" y="5258408"/>
            <a:ext cx="1011062" cy="22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D9F0CA3E-90DE-44D8-98F4-A08974ECBF06}"/>
              </a:ext>
            </a:extLst>
          </p:cNvPr>
          <p:cNvCxnSpPr>
            <a:cxnSpLocks/>
            <a:stCxn id="72" idx="6"/>
            <a:endCxn id="34" idx="2"/>
          </p:cNvCxnSpPr>
          <p:nvPr/>
        </p:nvCxnSpPr>
        <p:spPr>
          <a:xfrm flipV="1">
            <a:off x="8703785" y="5479563"/>
            <a:ext cx="1004436" cy="590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6FE7E05-BDD7-434A-A7EE-DFE1129A6E7D}"/>
              </a:ext>
            </a:extLst>
          </p:cNvPr>
          <p:cNvCxnSpPr>
            <a:cxnSpLocks/>
            <a:stCxn id="72" idx="6"/>
            <a:endCxn id="33" idx="2"/>
          </p:cNvCxnSpPr>
          <p:nvPr/>
        </p:nvCxnSpPr>
        <p:spPr>
          <a:xfrm flipV="1">
            <a:off x="8703785" y="4668012"/>
            <a:ext cx="1011062" cy="1401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03B844C9-533B-424E-95F5-CB280FC8A310}"/>
              </a:ext>
            </a:extLst>
          </p:cNvPr>
          <p:cNvCxnSpPr>
            <a:cxnSpLocks/>
            <a:stCxn id="72" idx="6"/>
            <a:endCxn id="32" idx="2"/>
          </p:cNvCxnSpPr>
          <p:nvPr/>
        </p:nvCxnSpPr>
        <p:spPr>
          <a:xfrm flipV="1">
            <a:off x="8703785" y="3856460"/>
            <a:ext cx="1004436" cy="221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54EBD0D-976C-4C2E-A5C5-190F99303F02}"/>
              </a:ext>
            </a:extLst>
          </p:cNvPr>
          <p:cNvCxnSpPr>
            <a:cxnSpLocks/>
            <a:stCxn id="72" idx="6"/>
            <a:endCxn id="31" idx="2"/>
          </p:cNvCxnSpPr>
          <p:nvPr/>
        </p:nvCxnSpPr>
        <p:spPr>
          <a:xfrm flipV="1">
            <a:off x="8703785" y="3044908"/>
            <a:ext cx="1004436" cy="30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2F21FBB7-785E-497F-A54B-801D9A25838F}"/>
              </a:ext>
            </a:extLst>
          </p:cNvPr>
          <p:cNvCxnSpPr>
            <a:cxnSpLocks/>
            <a:stCxn id="72" idx="6"/>
            <a:endCxn id="30" idx="2"/>
          </p:cNvCxnSpPr>
          <p:nvPr/>
        </p:nvCxnSpPr>
        <p:spPr>
          <a:xfrm flipV="1">
            <a:off x="8703785" y="2233357"/>
            <a:ext cx="1004436" cy="383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252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normAutofit/>
          </a:bodyPr>
          <a:lstStyle/>
          <a:p>
            <a:r>
              <a:rPr lang="en-US" sz="3600" dirty="0"/>
              <a:t>MNIST Network</a:t>
            </a:r>
            <a:endParaRPr lang="en-GB" sz="3600" dirty="0"/>
          </a:p>
        </p:txBody>
      </p:sp>
      <p:sp>
        <p:nvSpPr>
          <p:cNvPr id="6" name="TextBox 5">
            <a:extLst>
              <a:ext uri="{FF2B5EF4-FFF2-40B4-BE49-F238E27FC236}">
                <a16:creationId xmlns:a16="http://schemas.microsoft.com/office/drawing/2014/main" id="{CF2257CA-2A8A-47EB-8745-9D5FB6371CB3}"/>
              </a:ext>
            </a:extLst>
          </p:cNvPr>
          <p:cNvSpPr txBox="1"/>
          <p:nvPr/>
        </p:nvSpPr>
        <p:spPr>
          <a:xfrm>
            <a:off x="726397" y="1615936"/>
            <a:ext cx="5605166" cy="2308324"/>
          </a:xfrm>
          <a:prstGeom prst="rect">
            <a:avLst/>
          </a:prstGeom>
          <a:noFill/>
        </p:spPr>
        <p:txBody>
          <a:bodyPr wrap="square" rtlCol="0">
            <a:spAutoFit/>
          </a:bodyPr>
          <a:lstStyle/>
          <a:p>
            <a:r>
              <a:rPr lang="en-US" dirty="0">
                <a:solidFill>
                  <a:schemeClr val="accent1"/>
                </a:solidFill>
              </a:rPr>
              <a:t>We can actually use a fairly simple network to train on the MNIST dataset.</a:t>
            </a:r>
          </a:p>
          <a:p>
            <a:endParaRPr lang="en-US" dirty="0">
              <a:solidFill>
                <a:schemeClr val="accent1"/>
              </a:solidFill>
            </a:endParaRPr>
          </a:p>
          <a:p>
            <a:r>
              <a:rPr lang="en-US" dirty="0">
                <a:solidFill>
                  <a:schemeClr val="accent1"/>
                </a:solidFill>
              </a:rPr>
              <a:t>We only need a single layer of 10 perceptrons to create a predictive model.</a:t>
            </a:r>
          </a:p>
          <a:p>
            <a:endParaRPr lang="en-US" dirty="0">
              <a:solidFill>
                <a:schemeClr val="accent1"/>
              </a:solidFill>
            </a:endParaRPr>
          </a:p>
          <a:p>
            <a:r>
              <a:rPr lang="en-US" dirty="0">
                <a:solidFill>
                  <a:schemeClr val="accent1"/>
                </a:solidFill>
              </a:rPr>
              <a:t>These perceptrons use a particular type of activation function called the Sigmoid Function</a:t>
            </a:r>
          </a:p>
        </p:txBody>
      </p:sp>
      <p:sp>
        <p:nvSpPr>
          <p:cNvPr id="30" name="Oval 29">
            <a:extLst>
              <a:ext uri="{FF2B5EF4-FFF2-40B4-BE49-F238E27FC236}">
                <a16:creationId xmlns:a16="http://schemas.microsoft.com/office/drawing/2014/main" id="{123E46A4-1195-4C22-AD37-DF68AFA3169E}"/>
              </a:ext>
            </a:extLst>
          </p:cNvPr>
          <p:cNvSpPr/>
          <p:nvPr/>
        </p:nvSpPr>
        <p:spPr>
          <a:xfrm>
            <a:off x="8590319" y="785469"/>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cxnSp>
        <p:nvCxnSpPr>
          <p:cNvPr id="174" name="Straight Arrow Connector 173">
            <a:extLst>
              <a:ext uri="{FF2B5EF4-FFF2-40B4-BE49-F238E27FC236}">
                <a16:creationId xmlns:a16="http://schemas.microsoft.com/office/drawing/2014/main" id="{A820000A-8DB0-4C12-9F06-BC4D30AA37B5}"/>
              </a:ext>
            </a:extLst>
          </p:cNvPr>
          <p:cNvCxnSpPr>
            <a:cxnSpLocks/>
            <a:stCxn id="30" idx="6"/>
            <a:endCxn id="191" idx="1"/>
          </p:cNvCxnSpPr>
          <p:nvPr/>
        </p:nvCxnSpPr>
        <p:spPr>
          <a:xfrm flipV="1">
            <a:off x="9030892" y="1006454"/>
            <a:ext cx="5417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6FD6D142-CFC1-4550-B192-300C89B9EA36}"/>
              </a:ext>
            </a:extLst>
          </p:cNvPr>
          <p:cNvSpPr txBox="1"/>
          <p:nvPr/>
        </p:nvSpPr>
        <p:spPr>
          <a:xfrm>
            <a:off x="9572624" y="821788"/>
            <a:ext cx="995729" cy="369332"/>
          </a:xfrm>
          <a:prstGeom prst="rect">
            <a:avLst/>
          </a:prstGeom>
          <a:noFill/>
        </p:spPr>
        <p:txBody>
          <a:bodyPr wrap="square" rtlCol="0">
            <a:spAutoFit/>
          </a:bodyPr>
          <a:lstStyle/>
          <a:p>
            <a:r>
              <a:rPr lang="en-GB" dirty="0"/>
              <a:t>Output</a:t>
            </a:r>
          </a:p>
        </p:txBody>
      </p:sp>
      <p:sp>
        <p:nvSpPr>
          <p:cNvPr id="192" name="TextBox 191">
            <a:extLst>
              <a:ext uri="{FF2B5EF4-FFF2-40B4-BE49-F238E27FC236}">
                <a16:creationId xmlns:a16="http://schemas.microsoft.com/office/drawing/2014/main" id="{BD80B42C-4336-4ACB-A95D-71A2DC5BC959}"/>
              </a:ext>
            </a:extLst>
          </p:cNvPr>
          <p:cNvSpPr txBox="1"/>
          <p:nvPr/>
        </p:nvSpPr>
        <p:spPr>
          <a:xfrm>
            <a:off x="6860704" y="1902855"/>
            <a:ext cx="442750" cy="369332"/>
          </a:xfrm>
          <a:prstGeom prst="rect">
            <a:avLst/>
          </a:prstGeom>
          <a:noFill/>
        </p:spPr>
        <p:txBody>
          <a:bodyPr wrap="none" rtlCol="0">
            <a:spAutoFit/>
          </a:bodyPr>
          <a:lstStyle/>
          <a:p>
            <a:r>
              <a:rPr lang="en-GB" dirty="0"/>
              <a:t>In</a:t>
            </a:r>
            <a:r>
              <a:rPr lang="en-GB" baseline="-25000" dirty="0"/>
              <a:t>1</a:t>
            </a:r>
          </a:p>
        </p:txBody>
      </p:sp>
      <p:sp>
        <p:nvSpPr>
          <p:cNvPr id="198" name="TextBox 197">
            <a:extLst>
              <a:ext uri="{FF2B5EF4-FFF2-40B4-BE49-F238E27FC236}">
                <a16:creationId xmlns:a16="http://schemas.microsoft.com/office/drawing/2014/main" id="{E036FF8C-A86A-4680-9EA3-5DAA982CC968}"/>
              </a:ext>
            </a:extLst>
          </p:cNvPr>
          <p:cNvSpPr txBox="1"/>
          <p:nvPr/>
        </p:nvSpPr>
        <p:spPr>
          <a:xfrm>
            <a:off x="6862881" y="2718529"/>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200" name="TextBox 199">
            <a:extLst>
              <a:ext uri="{FF2B5EF4-FFF2-40B4-BE49-F238E27FC236}">
                <a16:creationId xmlns:a16="http://schemas.microsoft.com/office/drawing/2014/main" id="{6D62402D-5BB4-4F29-B7F2-4BC700BFA08D}"/>
              </a:ext>
            </a:extLst>
          </p:cNvPr>
          <p:cNvSpPr txBox="1"/>
          <p:nvPr/>
        </p:nvSpPr>
        <p:spPr>
          <a:xfrm>
            <a:off x="6856941" y="3530080"/>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204" name="TextBox 203">
            <a:extLst>
              <a:ext uri="{FF2B5EF4-FFF2-40B4-BE49-F238E27FC236}">
                <a16:creationId xmlns:a16="http://schemas.microsoft.com/office/drawing/2014/main" id="{5383FC3A-13B3-4270-AC44-A2869F9B2D8E}"/>
              </a:ext>
            </a:extLst>
          </p:cNvPr>
          <p:cNvSpPr txBox="1"/>
          <p:nvPr/>
        </p:nvSpPr>
        <p:spPr>
          <a:xfrm>
            <a:off x="6859083" y="5135444"/>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188" name="TextBox 187">
            <a:extLst>
              <a:ext uri="{FF2B5EF4-FFF2-40B4-BE49-F238E27FC236}">
                <a16:creationId xmlns:a16="http://schemas.microsoft.com/office/drawing/2014/main" id="{726CDD31-66AD-451A-8266-ED320694D7D8}"/>
              </a:ext>
            </a:extLst>
          </p:cNvPr>
          <p:cNvSpPr txBox="1"/>
          <p:nvPr/>
        </p:nvSpPr>
        <p:spPr>
          <a:xfrm>
            <a:off x="6937955" y="4072252"/>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321" name="Oval 320">
            <a:extLst>
              <a:ext uri="{FF2B5EF4-FFF2-40B4-BE49-F238E27FC236}">
                <a16:creationId xmlns:a16="http://schemas.microsoft.com/office/drawing/2014/main" id="{71A3EF4A-F7E8-4D40-BD61-E99C756747BD}"/>
              </a:ext>
            </a:extLst>
          </p:cNvPr>
          <p:cNvSpPr/>
          <p:nvPr/>
        </p:nvSpPr>
        <p:spPr>
          <a:xfrm>
            <a:off x="8590319" y="1348135"/>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sp>
        <p:nvSpPr>
          <p:cNvPr id="322" name="Oval 321">
            <a:extLst>
              <a:ext uri="{FF2B5EF4-FFF2-40B4-BE49-F238E27FC236}">
                <a16:creationId xmlns:a16="http://schemas.microsoft.com/office/drawing/2014/main" id="{9D214483-0697-42B4-BB89-2EC2F64CE1C1}"/>
              </a:ext>
            </a:extLst>
          </p:cNvPr>
          <p:cNvSpPr/>
          <p:nvPr/>
        </p:nvSpPr>
        <p:spPr>
          <a:xfrm>
            <a:off x="8606673" y="1910801"/>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sp>
        <p:nvSpPr>
          <p:cNvPr id="324" name="Oval 323">
            <a:extLst>
              <a:ext uri="{FF2B5EF4-FFF2-40B4-BE49-F238E27FC236}">
                <a16:creationId xmlns:a16="http://schemas.microsoft.com/office/drawing/2014/main" id="{9C07E06D-25BF-4FBD-925A-7CBF2C711843}"/>
              </a:ext>
            </a:extLst>
          </p:cNvPr>
          <p:cNvSpPr/>
          <p:nvPr/>
        </p:nvSpPr>
        <p:spPr>
          <a:xfrm>
            <a:off x="8590319" y="2476987"/>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sp>
        <p:nvSpPr>
          <p:cNvPr id="336" name="Oval 335">
            <a:extLst>
              <a:ext uri="{FF2B5EF4-FFF2-40B4-BE49-F238E27FC236}">
                <a16:creationId xmlns:a16="http://schemas.microsoft.com/office/drawing/2014/main" id="{60C63389-6AB8-46E4-9A27-4E2F8D94B3F4}"/>
              </a:ext>
            </a:extLst>
          </p:cNvPr>
          <p:cNvSpPr/>
          <p:nvPr/>
        </p:nvSpPr>
        <p:spPr>
          <a:xfrm>
            <a:off x="8590319" y="3043173"/>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cxnSp>
        <p:nvCxnSpPr>
          <p:cNvPr id="345" name="Straight Arrow Connector 344">
            <a:extLst>
              <a:ext uri="{FF2B5EF4-FFF2-40B4-BE49-F238E27FC236}">
                <a16:creationId xmlns:a16="http://schemas.microsoft.com/office/drawing/2014/main" id="{E5EBA886-35F1-4749-A44C-31A72D47F738}"/>
              </a:ext>
            </a:extLst>
          </p:cNvPr>
          <p:cNvCxnSpPr>
            <a:cxnSpLocks/>
            <a:stCxn id="321" idx="6"/>
            <a:endCxn id="346" idx="1"/>
          </p:cNvCxnSpPr>
          <p:nvPr/>
        </p:nvCxnSpPr>
        <p:spPr>
          <a:xfrm flipV="1">
            <a:off x="9030892" y="1560452"/>
            <a:ext cx="541732"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id="{D783ED00-04F6-4F4C-A540-BDC3C08F0036}"/>
              </a:ext>
            </a:extLst>
          </p:cNvPr>
          <p:cNvSpPr txBox="1"/>
          <p:nvPr/>
        </p:nvSpPr>
        <p:spPr>
          <a:xfrm>
            <a:off x="9572624" y="1375786"/>
            <a:ext cx="995729" cy="369332"/>
          </a:xfrm>
          <a:prstGeom prst="rect">
            <a:avLst/>
          </a:prstGeom>
          <a:noFill/>
        </p:spPr>
        <p:txBody>
          <a:bodyPr wrap="square" rtlCol="0">
            <a:spAutoFit/>
          </a:bodyPr>
          <a:lstStyle/>
          <a:p>
            <a:r>
              <a:rPr lang="en-GB" dirty="0"/>
              <a:t>Output</a:t>
            </a:r>
          </a:p>
        </p:txBody>
      </p:sp>
      <p:cxnSp>
        <p:nvCxnSpPr>
          <p:cNvPr id="348" name="Straight Arrow Connector 347">
            <a:extLst>
              <a:ext uri="{FF2B5EF4-FFF2-40B4-BE49-F238E27FC236}">
                <a16:creationId xmlns:a16="http://schemas.microsoft.com/office/drawing/2014/main" id="{4A5F7951-8D8F-4E51-9A8D-DF59FDC03F96}"/>
              </a:ext>
            </a:extLst>
          </p:cNvPr>
          <p:cNvCxnSpPr>
            <a:cxnSpLocks/>
            <a:stCxn id="322" idx="6"/>
            <a:endCxn id="349" idx="1"/>
          </p:cNvCxnSpPr>
          <p:nvPr/>
        </p:nvCxnSpPr>
        <p:spPr>
          <a:xfrm flipV="1">
            <a:off x="9047246" y="2126215"/>
            <a:ext cx="525378"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9" name="TextBox 348">
            <a:extLst>
              <a:ext uri="{FF2B5EF4-FFF2-40B4-BE49-F238E27FC236}">
                <a16:creationId xmlns:a16="http://schemas.microsoft.com/office/drawing/2014/main" id="{EF78335A-F0B4-4C47-95EB-41C31F587423}"/>
              </a:ext>
            </a:extLst>
          </p:cNvPr>
          <p:cNvSpPr txBox="1"/>
          <p:nvPr/>
        </p:nvSpPr>
        <p:spPr>
          <a:xfrm>
            <a:off x="9572624" y="1941549"/>
            <a:ext cx="995729" cy="369332"/>
          </a:xfrm>
          <a:prstGeom prst="rect">
            <a:avLst/>
          </a:prstGeom>
          <a:noFill/>
        </p:spPr>
        <p:txBody>
          <a:bodyPr wrap="square" rtlCol="0">
            <a:spAutoFit/>
          </a:bodyPr>
          <a:lstStyle/>
          <a:p>
            <a:r>
              <a:rPr lang="en-GB" dirty="0"/>
              <a:t>Output</a:t>
            </a:r>
          </a:p>
        </p:txBody>
      </p:sp>
      <p:cxnSp>
        <p:nvCxnSpPr>
          <p:cNvPr id="352" name="Straight Arrow Connector 351">
            <a:extLst>
              <a:ext uri="{FF2B5EF4-FFF2-40B4-BE49-F238E27FC236}">
                <a16:creationId xmlns:a16="http://schemas.microsoft.com/office/drawing/2014/main" id="{78F870C2-659C-4901-AA7E-3050E2AF6F2B}"/>
              </a:ext>
            </a:extLst>
          </p:cNvPr>
          <p:cNvCxnSpPr>
            <a:cxnSpLocks/>
            <a:stCxn id="324" idx="6"/>
            <a:endCxn id="353" idx="1"/>
          </p:cNvCxnSpPr>
          <p:nvPr/>
        </p:nvCxnSpPr>
        <p:spPr>
          <a:xfrm flipV="1">
            <a:off x="9030892" y="2691978"/>
            <a:ext cx="541732"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3" name="TextBox 352">
            <a:extLst>
              <a:ext uri="{FF2B5EF4-FFF2-40B4-BE49-F238E27FC236}">
                <a16:creationId xmlns:a16="http://schemas.microsoft.com/office/drawing/2014/main" id="{E235B25F-6CA8-4B47-859A-B3CD8BC300FA}"/>
              </a:ext>
            </a:extLst>
          </p:cNvPr>
          <p:cNvSpPr txBox="1"/>
          <p:nvPr/>
        </p:nvSpPr>
        <p:spPr>
          <a:xfrm>
            <a:off x="9572624" y="2507312"/>
            <a:ext cx="995729" cy="369332"/>
          </a:xfrm>
          <a:prstGeom prst="rect">
            <a:avLst/>
          </a:prstGeom>
          <a:noFill/>
        </p:spPr>
        <p:txBody>
          <a:bodyPr wrap="square" rtlCol="0">
            <a:spAutoFit/>
          </a:bodyPr>
          <a:lstStyle/>
          <a:p>
            <a:r>
              <a:rPr lang="en-GB" dirty="0"/>
              <a:t>Output</a:t>
            </a:r>
          </a:p>
        </p:txBody>
      </p:sp>
      <p:cxnSp>
        <p:nvCxnSpPr>
          <p:cNvPr id="354" name="Straight Arrow Connector 353">
            <a:extLst>
              <a:ext uri="{FF2B5EF4-FFF2-40B4-BE49-F238E27FC236}">
                <a16:creationId xmlns:a16="http://schemas.microsoft.com/office/drawing/2014/main" id="{F2270C7C-099E-4D0F-A2F9-40D5690EB0E2}"/>
              </a:ext>
            </a:extLst>
          </p:cNvPr>
          <p:cNvCxnSpPr>
            <a:cxnSpLocks/>
            <a:stCxn id="336" idx="6"/>
            <a:endCxn id="355" idx="1"/>
          </p:cNvCxnSpPr>
          <p:nvPr/>
        </p:nvCxnSpPr>
        <p:spPr>
          <a:xfrm flipV="1">
            <a:off x="9030892" y="3264158"/>
            <a:ext cx="5417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93FE0E40-5479-416C-8795-A6EA4F2DD346}"/>
              </a:ext>
            </a:extLst>
          </p:cNvPr>
          <p:cNvSpPr txBox="1"/>
          <p:nvPr/>
        </p:nvSpPr>
        <p:spPr>
          <a:xfrm>
            <a:off x="9572624" y="3079492"/>
            <a:ext cx="995729" cy="369332"/>
          </a:xfrm>
          <a:prstGeom prst="rect">
            <a:avLst/>
          </a:prstGeom>
          <a:noFill/>
        </p:spPr>
        <p:txBody>
          <a:bodyPr wrap="square" rtlCol="0">
            <a:spAutoFit/>
          </a:bodyPr>
          <a:lstStyle/>
          <a:p>
            <a:r>
              <a:rPr lang="en-GB" dirty="0"/>
              <a:t>Output</a:t>
            </a:r>
          </a:p>
        </p:txBody>
      </p:sp>
      <p:sp>
        <p:nvSpPr>
          <p:cNvPr id="356" name="Oval 355">
            <a:extLst>
              <a:ext uri="{FF2B5EF4-FFF2-40B4-BE49-F238E27FC236}">
                <a16:creationId xmlns:a16="http://schemas.microsoft.com/office/drawing/2014/main" id="{7D8246D2-7CBA-4F05-A33C-A251046DD007}"/>
              </a:ext>
            </a:extLst>
          </p:cNvPr>
          <p:cNvSpPr/>
          <p:nvPr/>
        </p:nvSpPr>
        <p:spPr>
          <a:xfrm>
            <a:off x="8590319" y="3573039"/>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cxnSp>
        <p:nvCxnSpPr>
          <p:cNvPr id="357" name="Straight Arrow Connector 356">
            <a:extLst>
              <a:ext uri="{FF2B5EF4-FFF2-40B4-BE49-F238E27FC236}">
                <a16:creationId xmlns:a16="http://schemas.microsoft.com/office/drawing/2014/main" id="{F45961F3-A2C0-4BAF-93AA-0C5F2C9771B0}"/>
              </a:ext>
            </a:extLst>
          </p:cNvPr>
          <p:cNvCxnSpPr>
            <a:cxnSpLocks/>
            <a:stCxn id="356" idx="6"/>
            <a:endCxn id="358" idx="1"/>
          </p:cNvCxnSpPr>
          <p:nvPr/>
        </p:nvCxnSpPr>
        <p:spPr>
          <a:xfrm flipV="1">
            <a:off x="9030892" y="3794024"/>
            <a:ext cx="5417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8" name="TextBox 357">
            <a:extLst>
              <a:ext uri="{FF2B5EF4-FFF2-40B4-BE49-F238E27FC236}">
                <a16:creationId xmlns:a16="http://schemas.microsoft.com/office/drawing/2014/main" id="{0F1B32E3-488A-4816-93CC-B43710F1C8D7}"/>
              </a:ext>
            </a:extLst>
          </p:cNvPr>
          <p:cNvSpPr txBox="1"/>
          <p:nvPr/>
        </p:nvSpPr>
        <p:spPr>
          <a:xfrm>
            <a:off x="9572624" y="3609358"/>
            <a:ext cx="995729" cy="369332"/>
          </a:xfrm>
          <a:prstGeom prst="rect">
            <a:avLst/>
          </a:prstGeom>
          <a:noFill/>
        </p:spPr>
        <p:txBody>
          <a:bodyPr wrap="square" rtlCol="0">
            <a:spAutoFit/>
          </a:bodyPr>
          <a:lstStyle/>
          <a:p>
            <a:r>
              <a:rPr lang="en-GB" dirty="0"/>
              <a:t>Output</a:t>
            </a:r>
          </a:p>
        </p:txBody>
      </p:sp>
      <p:sp>
        <p:nvSpPr>
          <p:cNvPr id="359" name="Oval 358">
            <a:extLst>
              <a:ext uri="{FF2B5EF4-FFF2-40B4-BE49-F238E27FC236}">
                <a16:creationId xmlns:a16="http://schemas.microsoft.com/office/drawing/2014/main" id="{797A98F6-7639-45E6-96E9-5FE099374930}"/>
              </a:ext>
            </a:extLst>
          </p:cNvPr>
          <p:cNvSpPr/>
          <p:nvPr/>
        </p:nvSpPr>
        <p:spPr>
          <a:xfrm>
            <a:off x="8590319" y="4135705"/>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sp>
        <p:nvSpPr>
          <p:cNvPr id="360" name="Oval 359">
            <a:extLst>
              <a:ext uri="{FF2B5EF4-FFF2-40B4-BE49-F238E27FC236}">
                <a16:creationId xmlns:a16="http://schemas.microsoft.com/office/drawing/2014/main" id="{A510FE24-8339-4785-B08C-376199345424}"/>
              </a:ext>
            </a:extLst>
          </p:cNvPr>
          <p:cNvSpPr/>
          <p:nvPr/>
        </p:nvSpPr>
        <p:spPr>
          <a:xfrm>
            <a:off x="8606673" y="4698371"/>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sp>
        <p:nvSpPr>
          <p:cNvPr id="361" name="Oval 360">
            <a:extLst>
              <a:ext uri="{FF2B5EF4-FFF2-40B4-BE49-F238E27FC236}">
                <a16:creationId xmlns:a16="http://schemas.microsoft.com/office/drawing/2014/main" id="{1F28E272-D271-4296-8839-BD3CF43F78FC}"/>
              </a:ext>
            </a:extLst>
          </p:cNvPr>
          <p:cNvSpPr/>
          <p:nvPr/>
        </p:nvSpPr>
        <p:spPr>
          <a:xfrm>
            <a:off x="8590319" y="5264557"/>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sp>
        <p:nvSpPr>
          <p:cNvPr id="362" name="Oval 361">
            <a:extLst>
              <a:ext uri="{FF2B5EF4-FFF2-40B4-BE49-F238E27FC236}">
                <a16:creationId xmlns:a16="http://schemas.microsoft.com/office/drawing/2014/main" id="{9F7C3E1A-E0B9-4420-BBE4-01EB673C96AB}"/>
              </a:ext>
            </a:extLst>
          </p:cNvPr>
          <p:cNvSpPr/>
          <p:nvPr/>
        </p:nvSpPr>
        <p:spPr>
          <a:xfrm>
            <a:off x="8590319" y="5830743"/>
            <a:ext cx="440573"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p>
        </p:txBody>
      </p:sp>
      <p:cxnSp>
        <p:nvCxnSpPr>
          <p:cNvPr id="363" name="Straight Arrow Connector 362">
            <a:extLst>
              <a:ext uri="{FF2B5EF4-FFF2-40B4-BE49-F238E27FC236}">
                <a16:creationId xmlns:a16="http://schemas.microsoft.com/office/drawing/2014/main" id="{21037584-1FB2-4071-B9BE-87EE8CCFE60A}"/>
              </a:ext>
            </a:extLst>
          </p:cNvPr>
          <p:cNvCxnSpPr>
            <a:cxnSpLocks/>
            <a:stCxn id="359" idx="6"/>
            <a:endCxn id="364" idx="1"/>
          </p:cNvCxnSpPr>
          <p:nvPr/>
        </p:nvCxnSpPr>
        <p:spPr>
          <a:xfrm flipV="1">
            <a:off x="9030892" y="4348022"/>
            <a:ext cx="541732"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4" name="TextBox 363">
            <a:extLst>
              <a:ext uri="{FF2B5EF4-FFF2-40B4-BE49-F238E27FC236}">
                <a16:creationId xmlns:a16="http://schemas.microsoft.com/office/drawing/2014/main" id="{D942E1B1-1D14-46E0-842A-A5456CFEF703}"/>
              </a:ext>
            </a:extLst>
          </p:cNvPr>
          <p:cNvSpPr txBox="1"/>
          <p:nvPr/>
        </p:nvSpPr>
        <p:spPr>
          <a:xfrm>
            <a:off x="9572624" y="4163356"/>
            <a:ext cx="995729" cy="369332"/>
          </a:xfrm>
          <a:prstGeom prst="rect">
            <a:avLst/>
          </a:prstGeom>
          <a:noFill/>
        </p:spPr>
        <p:txBody>
          <a:bodyPr wrap="square" rtlCol="0">
            <a:spAutoFit/>
          </a:bodyPr>
          <a:lstStyle/>
          <a:p>
            <a:r>
              <a:rPr lang="en-GB" dirty="0"/>
              <a:t>Output</a:t>
            </a:r>
          </a:p>
        </p:txBody>
      </p:sp>
      <p:cxnSp>
        <p:nvCxnSpPr>
          <p:cNvPr id="365" name="Straight Arrow Connector 364">
            <a:extLst>
              <a:ext uri="{FF2B5EF4-FFF2-40B4-BE49-F238E27FC236}">
                <a16:creationId xmlns:a16="http://schemas.microsoft.com/office/drawing/2014/main" id="{0365E952-35E1-46A3-9F60-FD5FF3F81E29}"/>
              </a:ext>
            </a:extLst>
          </p:cNvPr>
          <p:cNvCxnSpPr>
            <a:cxnSpLocks/>
            <a:stCxn id="360" idx="6"/>
            <a:endCxn id="366" idx="1"/>
          </p:cNvCxnSpPr>
          <p:nvPr/>
        </p:nvCxnSpPr>
        <p:spPr>
          <a:xfrm flipV="1">
            <a:off x="9047246" y="4913785"/>
            <a:ext cx="525378"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4DE4827E-4B24-4AFA-BDAF-DD8D9F2B4F0D}"/>
              </a:ext>
            </a:extLst>
          </p:cNvPr>
          <p:cNvSpPr txBox="1"/>
          <p:nvPr/>
        </p:nvSpPr>
        <p:spPr>
          <a:xfrm>
            <a:off x="9572624" y="4729119"/>
            <a:ext cx="995729" cy="369332"/>
          </a:xfrm>
          <a:prstGeom prst="rect">
            <a:avLst/>
          </a:prstGeom>
          <a:noFill/>
        </p:spPr>
        <p:txBody>
          <a:bodyPr wrap="square" rtlCol="0">
            <a:spAutoFit/>
          </a:bodyPr>
          <a:lstStyle/>
          <a:p>
            <a:r>
              <a:rPr lang="en-GB" dirty="0"/>
              <a:t>Output</a:t>
            </a:r>
          </a:p>
        </p:txBody>
      </p:sp>
      <p:cxnSp>
        <p:nvCxnSpPr>
          <p:cNvPr id="367" name="Straight Arrow Connector 366">
            <a:extLst>
              <a:ext uri="{FF2B5EF4-FFF2-40B4-BE49-F238E27FC236}">
                <a16:creationId xmlns:a16="http://schemas.microsoft.com/office/drawing/2014/main" id="{1FDD6A2B-C0E0-4C4F-8AC2-4EF343348AD8}"/>
              </a:ext>
            </a:extLst>
          </p:cNvPr>
          <p:cNvCxnSpPr>
            <a:cxnSpLocks/>
            <a:stCxn id="361" idx="6"/>
            <a:endCxn id="368" idx="1"/>
          </p:cNvCxnSpPr>
          <p:nvPr/>
        </p:nvCxnSpPr>
        <p:spPr>
          <a:xfrm flipV="1">
            <a:off x="9030892" y="5479548"/>
            <a:ext cx="541732"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8" name="TextBox 367">
            <a:extLst>
              <a:ext uri="{FF2B5EF4-FFF2-40B4-BE49-F238E27FC236}">
                <a16:creationId xmlns:a16="http://schemas.microsoft.com/office/drawing/2014/main" id="{D7B687DC-BD73-4C70-9B5D-163D149C91BF}"/>
              </a:ext>
            </a:extLst>
          </p:cNvPr>
          <p:cNvSpPr txBox="1"/>
          <p:nvPr/>
        </p:nvSpPr>
        <p:spPr>
          <a:xfrm>
            <a:off x="9572624" y="5294882"/>
            <a:ext cx="995729" cy="369332"/>
          </a:xfrm>
          <a:prstGeom prst="rect">
            <a:avLst/>
          </a:prstGeom>
          <a:noFill/>
        </p:spPr>
        <p:txBody>
          <a:bodyPr wrap="square" rtlCol="0">
            <a:spAutoFit/>
          </a:bodyPr>
          <a:lstStyle/>
          <a:p>
            <a:r>
              <a:rPr lang="en-GB" dirty="0"/>
              <a:t>Output</a:t>
            </a:r>
          </a:p>
        </p:txBody>
      </p:sp>
      <p:cxnSp>
        <p:nvCxnSpPr>
          <p:cNvPr id="369" name="Straight Arrow Connector 368">
            <a:extLst>
              <a:ext uri="{FF2B5EF4-FFF2-40B4-BE49-F238E27FC236}">
                <a16:creationId xmlns:a16="http://schemas.microsoft.com/office/drawing/2014/main" id="{D61AD27C-D9E7-4DA7-82FA-F70BBE364B69}"/>
              </a:ext>
            </a:extLst>
          </p:cNvPr>
          <p:cNvCxnSpPr>
            <a:cxnSpLocks/>
            <a:stCxn id="362" idx="6"/>
            <a:endCxn id="370" idx="1"/>
          </p:cNvCxnSpPr>
          <p:nvPr/>
        </p:nvCxnSpPr>
        <p:spPr>
          <a:xfrm flipV="1">
            <a:off x="9030892" y="6051728"/>
            <a:ext cx="541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0" name="TextBox 369">
            <a:extLst>
              <a:ext uri="{FF2B5EF4-FFF2-40B4-BE49-F238E27FC236}">
                <a16:creationId xmlns:a16="http://schemas.microsoft.com/office/drawing/2014/main" id="{B94DFFD8-EBA1-4A49-B2F9-5D04CFB74A4B}"/>
              </a:ext>
            </a:extLst>
          </p:cNvPr>
          <p:cNvSpPr txBox="1"/>
          <p:nvPr/>
        </p:nvSpPr>
        <p:spPr>
          <a:xfrm>
            <a:off x="9572625" y="5867062"/>
            <a:ext cx="995728" cy="369332"/>
          </a:xfrm>
          <a:prstGeom prst="rect">
            <a:avLst/>
          </a:prstGeom>
          <a:noFill/>
        </p:spPr>
        <p:txBody>
          <a:bodyPr wrap="square" rtlCol="0">
            <a:spAutoFit/>
          </a:bodyPr>
          <a:lstStyle/>
          <a:p>
            <a:r>
              <a:rPr lang="en-GB" dirty="0"/>
              <a:t>Output</a:t>
            </a:r>
          </a:p>
        </p:txBody>
      </p:sp>
      <p:cxnSp>
        <p:nvCxnSpPr>
          <p:cNvPr id="371" name="Straight Arrow Connector 370">
            <a:extLst>
              <a:ext uri="{FF2B5EF4-FFF2-40B4-BE49-F238E27FC236}">
                <a16:creationId xmlns:a16="http://schemas.microsoft.com/office/drawing/2014/main" id="{1A3E25E0-40AD-4E6A-AA65-9CD4C389B1A4}"/>
              </a:ext>
            </a:extLst>
          </p:cNvPr>
          <p:cNvCxnSpPr>
            <a:cxnSpLocks/>
            <a:stCxn id="192" idx="3"/>
            <a:endCxn id="30" idx="2"/>
          </p:cNvCxnSpPr>
          <p:nvPr/>
        </p:nvCxnSpPr>
        <p:spPr>
          <a:xfrm flipV="1">
            <a:off x="7303454" y="1006455"/>
            <a:ext cx="1286865" cy="1081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C69A99E9-A0EA-4E45-B791-B4E376E78857}"/>
              </a:ext>
            </a:extLst>
          </p:cNvPr>
          <p:cNvCxnSpPr>
            <a:cxnSpLocks/>
            <a:stCxn id="192" idx="3"/>
            <a:endCxn id="321" idx="2"/>
          </p:cNvCxnSpPr>
          <p:nvPr/>
        </p:nvCxnSpPr>
        <p:spPr>
          <a:xfrm flipV="1">
            <a:off x="7303454" y="1569121"/>
            <a:ext cx="1286865" cy="51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BA732DF-09B3-4414-9C4F-77F206746EC3}"/>
              </a:ext>
            </a:extLst>
          </p:cNvPr>
          <p:cNvCxnSpPr>
            <a:cxnSpLocks/>
            <a:stCxn id="192" idx="3"/>
            <a:endCxn id="322" idx="2"/>
          </p:cNvCxnSpPr>
          <p:nvPr/>
        </p:nvCxnSpPr>
        <p:spPr>
          <a:xfrm>
            <a:off x="7303454" y="2087521"/>
            <a:ext cx="1303219" cy="44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99F9BFA1-E711-47A2-8F2A-EE0856222F8C}"/>
              </a:ext>
            </a:extLst>
          </p:cNvPr>
          <p:cNvCxnSpPr>
            <a:cxnSpLocks/>
            <a:stCxn id="192" idx="3"/>
            <a:endCxn id="324" idx="2"/>
          </p:cNvCxnSpPr>
          <p:nvPr/>
        </p:nvCxnSpPr>
        <p:spPr>
          <a:xfrm>
            <a:off x="7303454" y="2087521"/>
            <a:ext cx="1286865" cy="61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FF11AB2A-EC7D-437C-8B11-DE180C33F1E9}"/>
              </a:ext>
            </a:extLst>
          </p:cNvPr>
          <p:cNvCxnSpPr>
            <a:cxnSpLocks/>
            <a:stCxn id="192" idx="3"/>
            <a:endCxn id="336" idx="2"/>
          </p:cNvCxnSpPr>
          <p:nvPr/>
        </p:nvCxnSpPr>
        <p:spPr>
          <a:xfrm>
            <a:off x="7303454" y="2087521"/>
            <a:ext cx="1286865" cy="117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C1B16E6-AD1F-4130-B552-64E23A5D035D}"/>
              </a:ext>
            </a:extLst>
          </p:cNvPr>
          <p:cNvCxnSpPr>
            <a:cxnSpLocks/>
            <a:stCxn id="192" idx="3"/>
            <a:endCxn id="356" idx="2"/>
          </p:cNvCxnSpPr>
          <p:nvPr/>
        </p:nvCxnSpPr>
        <p:spPr>
          <a:xfrm>
            <a:off x="7303454" y="2087521"/>
            <a:ext cx="1286865" cy="1706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6D4152A-F5E1-493C-820F-8A0F4B7BAAB3}"/>
              </a:ext>
            </a:extLst>
          </p:cNvPr>
          <p:cNvCxnSpPr>
            <a:cxnSpLocks/>
            <a:stCxn id="192" idx="3"/>
            <a:endCxn id="359" idx="2"/>
          </p:cNvCxnSpPr>
          <p:nvPr/>
        </p:nvCxnSpPr>
        <p:spPr>
          <a:xfrm>
            <a:off x="7303454" y="2087521"/>
            <a:ext cx="1286865" cy="226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17B225DF-D2A0-4891-93E1-C10A76B045F5}"/>
              </a:ext>
            </a:extLst>
          </p:cNvPr>
          <p:cNvCxnSpPr>
            <a:cxnSpLocks/>
            <a:stCxn id="192" idx="3"/>
            <a:endCxn id="360" idx="2"/>
          </p:cNvCxnSpPr>
          <p:nvPr/>
        </p:nvCxnSpPr>
        <p:spPr>
          <a:xfrm>
            <a:off x="7303454" y="2087521"/>
            <a:ext cx="1303219" cy="283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61EB6D-18C6-4662-9A8C-95545878EBBF}"/>
              </a:ext>
            </a:extLst>
          </p:cNvPr>
          <p:cNvCxnSpPr>
            <a:cxnSpLocks/>
            <a:stCxn id="192" idx="3"/>
            <a:endCxn id="361" idx="2"/>
          </p:cNvCxnSpPr>
          <p:nvPr/>
        </p:nvCxnSpPr>
        <p:spPr>
          <a:xfrm>
            <a:off x="7303454" y="2087521"/>
            <a:ext cx="1286865" cy="3398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BC241A2A-D08B-4B32-950B-7F4D537FCD69}"/>
              </a:ext>
            </a:extLst>
          </p:cNvPr>
          <p:cNvCxnSpPr>
            <a:cxnSpLocks/>
            <a:stCxn id="192" idx="3"/>
            <a:endCxn id="362" idx="2"/>
          </p:cNvCxnSpPr>
          <p:nvPr/>
        </p:nvCxnSpPr>
        <p:spPr>
          <a:xfrm>
            <a:off x="7303454" y="2087521"/>
            <a:ext cx="1286865" cy="3964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CD2C1764-28C8-44C9-8095-4413BAAE700D}"/>
              </a:ext>
            </a:extLst>
          </p:cNvPr>
          <p:cNvCxnSpPr>
            <a:cxnSpLocks/>
            <a:stCxn id="198" idx="3"/>
            <a:endCxn id="30" idx="2"/>
          </p:cNvCxnSpPr>
          <p:nvPr/>
        </p:nvCxnSpPr>
        <p:spPr>
          <a:xfrm flipV="1">
            <a:off x="7305631" y="1006455"/>
            <a:ext cx="1284688" cy="189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81B53B9A-7CF3-456A-BB09-317AEEEDEDB5}"/>
              </a:ext>
            </a:extLst>
          </p:cNvPr>
          <p:cNvCxnSpPr>
            <a:cxnSpLocks/>
            <a:stCxn id="198" idx="3"/>
            <a:endCxn id="321" idx="2"/>
          </p:cNvCxnSpPr>
          <p:nvPr/>
        </p:nvCxnSpPr>
        <p:spPr>
          <a:xfrm flipV="1">
            <a:off x="7305631" y="1569121"/>
            <a:ext cx="1284688" cy="133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FE15C36C-96D1-4C66-A548-72A17EE865F4}"/>
              </a:ext>
            </a:extLst>
          </p:cNvPr>
          <p:cNvCxnSpPr>
            <a:cxnSpLocks/>
            <a:stCxn id="198" idx="3"/>
            <a:endCxn id="322" idx="2"/>
          </p:cNvCxnSpPr>
          <p:nvPr/>
        </p:nvCxnSpPr>
        <p:spPr>
          <a:xfrm flipV="1">
            <a:off x="7305631" y="2131787"/>
            <a:ext cx="1301042" cy="771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B4683F75-9D0E-4CB2-A4A2-9947876B4410}"/>
              </a:ext>
            </a:extLst>
          </p:cNvPr>
          <p:cNvCxnSpPr>
            <a:cxnSpLocks/>
            <a:stCxn id="198" idx="3"/>
            <a:endCxn id="324" idx="2"/>
          </p:cNvCxnSpPr>
          <p:nvPr/>
        </p:nvCxnSpPr>
        <p:spPr>
          <a:xfrm flipV="1">
            <a:off x="7305631" y="2697973"/>
            <a:ext cx="1284688" cy="205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8796E90-B953-451B-9FF4-66275692EE5C}"/>
              </a:ext>
            </a:extLst>
          </p:cNvPr>
          <p:cNvCxnSpPr>
            <a:cxnSpLocks/>
            <a:stCxn id="198" idx="3"/>
            <a:endCxn id="336" idx="2"/>
          </p:cNvCxnSpPr>
          <p:nvPr/>
        </p:nvCxnSpPr>
        <p:spPr>
          <a:xfrm>
            <a:off x="7305631" y="2903195"/>
            <a:ext cx="1284688" cy="360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5C0ABBF5-2517-4050-A937-BDD7D22FCF13}"/>
              </a:ext>
            </a:extLst>
          </p:cNvPr>
          <p:cNvCxnSpPr>
            <a:cxnSpLocks/>
            <a:stCxn id="198" idx="3"/>
            <a:endCxn id="356" idx="2"/>
          </p:cNvCxnSpPr>
          <p:nvPr/>
        </p:nvCxnSpPr>
        <p:spPr>
          <a:xfrm>
            <a:off x="7305631" y="2903195"/>
            <a:ext cx="1284688" cy="890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1EF641BB-3167-460C-A58D-3EDDCB56C57C}"/>
              </a:ext>
            </a:extLst>
          </p:cNvPr>
          <p:cNvCxnSpPr>
            <a:cxnSpLocks/>
            <a:stCxn id="198" idx="3"/>
            <a:endCxn id="359" idx="2"/>
          </p:cNvCxnSpPr>
          <p:nvPr/>
        </p:nvCxnSpPr>
        <p:spPr>
          <a:xfrm>
            <a:off x="7305631" y="2903195"/>
            <a:ext cx="1284688" cy="145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B363269-9A84-44EE-BD6E-FCE014149D50}"/>
              </a:ext>
            </a:extLst>
          </p:cNvPr>
          <p:cNvCxnSpPr>
            <a:cxnSpLocks/>
            <a:stCxn id="198" idx="3"/>
            <a:endCxn id="360" idx="2"/>
          </p:cNvCxnSpPr>
          <p:nvPr/>
        </p:nvCxnSpPr>
        <p:spPr>
          <a:xfrm>
            <a:off x="7305631" y="2903195"/>
            <a:ext cx="1301042" cy="2016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27D76738-415D-4564-B68A-3952D1BD2CFE}"/>
              </a:ext>
            </a:extLst>
          </p:cNvPr>
          <p:cNvCxnSpPr>
            <a:cxnSpLocks/>
            <a:stCxn id="198" idx="3"/>
            <a:endCxn id="361" idx="2"/>
          </p:cNvCxnSpPr>
          <p:nvPr/>
        </p:nvCxnSpPr>
        <p:spPr>
          <a:xfrm>
            <a:off x="7305631" y="2903195"/>
            <a:ext cx="1284688" cy="2582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335BF125-5368-4BCE-9C54-C2759DF1E7B2}"/>
              </a:ext>
            </a:extLst>
          </p:cNvPr>
          <p:cNvCxnSpPr>
            <a:cxnSpLocks/>
            <a:stCxn id="198" idx="3"/>
            <a:endCxn id="362" idx="2"/>
          </p:cNvCxnSpPr>
          <p:nvPr/>
        </p:nvCxnSpPr>
        <p:spPr>
          <a:xfrm>
            <a:off x="7305631" y="2903195"/>
            <a:ext cx="1284688" cy="3148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E83033E6-322B-4462-B8EA-E6DC50468935}"/>
              </a:ext>
            </a:extLst>
          </p:cNvPr>
          <p:cNvCxnSpPr>
            <a:cxnSpLocks/>
            <a:stCxn id="200" idx="3"/>
            <a:endCxn id="362" idx="2"/>
          </p:cNvCxnSpPr>
          <p:nvPr/>
        </p:nvCxnSpPr>
        <p:spPr>
          <a:xfrm>
            <a:off x="7299691" y="3714746"/>
            <a:ext cx="1290628" cy="2336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D3C589D4-F448-41C9-82CD-7DF25EF04DEB}"/>
              </a:ext>
            </a:extLst>
          </p:cNvPr>
          <p:cNvCxnSpPr>
            <a:cxnSpLocks/>
            <a:stCxn id="200" idx="3"/>
            <a:endCxn id="361" idx="2"/>
          </p:cNvCxnSpPr>
          <p:nvPr/>
        </p:nvCxnSpPr>
        <p:spPr>
          <a:xfrm>
            <a:off x="7299691" y="3714746"/>
            <a:ext cx="1290628" cy="177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B0799A28-58B2-4A9B-8D93-EEFB6A5086F1}"/>
              </a:ext>
            </a:extLst>
          </p:cNvPr>
          <p:cNvCxnSpPr>
            <a:cxnSpLocks/>
            <a:stCxn id="200" idx="3"/>
            <a:endCxn id="360" idx="2"/>
          </p:cNvCxnSpPr>
          <p:nvPr/>
        </p:nvCxnSpPr>
        <p:spPr>
          <a:xfrm>
            <a:off x="7299691" y="3714746"/>
            <a:ext cx="1306982" cy="120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0C844591-6CA5-4490-832D-01EA8AE75DF4}"/>
              </a:ext>
            </a:extLst>
          </p:cNvPr>
          <p:cNvCxnSpPr>
            <a:cxnSpLocks/>
            <a:stCxn id="200" idx="3"/>
            <a:endCxn id="359" idx="2"/>
          </p:cNvCxnSpPr>
          <p:nvPr/>
        </p:nvCxnSpPr>
        <p:spPr>
          <a:xfrm>
            <a:off x="7299691" y="3714746"/>
            <a:ext cx="1290628" cy="64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68C3D907-9418-44CF-977B-37703BB68756}"/>
              </a:ext>
            </a:extLst>
          </p:cNvPr>
          <p:cNvCxnSpPr>
            <a:cxnSpLocks/>
            <a:stCxn id="200" idx="3"/>
            <a:endCxn id="356" idx="2"/>
          </p:cNvCxnSpPr>
          <p:nvPr/>
        </p:nvCxnSpPr>
        <p:spPr>
          <a:xfrm>
            <a:off x="7299691" y="3714746"/>
            <a:ext cx="1290628" cy="7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1" name="Straight Arrow Connector 410">
            <a:extLst>
              <a:ext uri="{FF2B5EF4-FFF2-40B4-BE49-F238E27FC236}">
                <a16:creationId xmlns:a16="http://schemas.microsoft.com/office/drawing/2014/main" id="{333F500C-B06B-4CF2-82DC-45BC5CA182A5}"/>
              </a:ext>
            </a:extLst>
          </p:cNvPr>
          <p:cNvCxnSpPr>
            <a:cxnSpLocks/>
            <a:stCxn id="200" idx="3"/>
            <a:endCxn id="336" idx="2"/>
          </p:cNvCxnSpPr>
          <p:nvPr/>
        </p:nvCxnSpPr>
        <p:spPr>
          <a:xfrm flipV="1">
            <a:off x="7299691" y="3264159"/>
            <a:ext cx="1290628" cy="450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202BE893-CF51-4572-8AED-0500E26D213F}"/>
              </a:ext>
            </a:extLst>
          </p:cNvPr>
          <p:cNvCxnSpPr>
            <a:cxnSpLocks/>
            <a:stCxn id="200" idx="3"/>
            <a:endCxn id="324" idx="2"/>
          </p:cNvCxnSpPr>
          <p:nvPr/>
        </p:nvCxnSpPr>
        <p:spPr>
          <a:xfrm flipV="1">
            <a:off x="7299691" y="2697973"/>
            <a:ext cx="1290628" cy="1016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8F2FD357-2614-4A5B-823C-8FF1C0FF9C4B}"/>
              </a:ext>
            </a:extLst>
          </p:cNvPr>
          <p:cNvCxnSpPr>
            <a:cxnSpLocks/>
            <a:stCxn id="200" idx="3"/>
            <a:endCxn id="322" idx="2"/>
          </p:cNvCxnSpPr>
          <p:nvPr/>
        </p:nvCxnSpPr>
        <p:spPr>
          <a:xfrm flipV="1">
            <a:off x="7299691" y="2131787"/>
            <a:ext cx="1306982" cy="1582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543D1696-F858-479D-8E16-E81A5B593C04}"/>
              </a:ext>
            </a:extLst>
          </p:cNvPr>
          <p:cNvCxnSpPr>
            <a:cxnSpLocks/>
            <a:stCxn id="200" idx="3"/>
            <a:endCxn id="321" idx="2"/>
          </p:cNvCxnSpPr>
          <p:nvPr/>
        </p:nvCxnSpPr>
        <p:spPr>
          <a:xfrm flipV="1">
            <a:off x="7299691" y="1569121"/>
            <a:ext cx="1290628" cy="2145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AFCC6014-62A2-4F56-A2A6-BA34D6A75E88}"/>
              </a:ext>
            </a:extLst>
          </p:cNvPr>
          <p:cNvCxnSpPr>
            <a:cxnSpLocks/>
            <a:stCxn id="200" idx="3"/>
            <a:endCxn id="30" idx="2"/>
          </p:cNvCxnSpPr>
          <p:nvPr/>
        </p:nvCxnSpPr>
        <p:spPr>
          <a:xfrm flipV="1">
            <a:off x="7299691" y="1006455"/>
            <a:ext cx="1290628" cy="270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4A6ACB80-BBA7-4507-B8A3-C667ADE07575}"/>
              </a:ext>
            </a:extLst>
          </p:cNvPr>
          <p:cNvCxnSpPr>
            <a:cxnSpLocks/>
            <a:stCxn id="204" idx="3"/>
            <a:endCxn id="30" idx="2"/>
          </p:cNvCxnSpPr>
          <p:nvPr/>
        </p:nvCxnSpPr>
        <p:spPr>
          <a:xfrm flipV="1">
            <a:off x="7580755" y="1006455"/>
            <a:ext cx="1009564" cy="431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A86B57F9-6B89-4AD9-8005-ECEEBC8A2431}"/>
              </a:ext>
            </a:extLst>
          </p:cNvPr>
          <p:cNvCxnSpPr>
            <a:cxnSpLocks/>
            <a:stCxn id="204" idx="3"/>
            <a:endCxn id="321" idx="2"/>
          </p:cNvCxnSpPr>
          <p:nvPr/>
        </p:nvCxnSpPr>
        <p:spPr>
          <a:xfrm flipV="1">
            <a:off x="7580755" y="1569121"/>
            <a:ext cx="1009564" cy="375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759AE7D6-86C7-46E4-B0A8-225E8D4D72E1}"/>
              </a:ext>
            </a:extLst>
          </p:cNvPr>
          <p:cNvCxnSpPr>
            <a:cxnSpLocks/>
            <a:stCxn id="204" idx="3"/>
            <a:endCxn id="322" idx="2"/>
          </p:cNvCxnSpPr>
          <p:nvPr/>
        </p:nvCxnSpPr>
        <p:spPr>
          <a:xfrm flipV="1">
            <a:off x="7580755" y="2131787"/>
            <a:ext cx="1025918" cy="318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52B78698-0C57-4707-ADF8-943F2F0C3959}"/>
              </a:ext>
            </a:extLst>
          </p:cNvPr>
          <p:cNvCxnSpPr>
            <a:cxnSpLocks/>
            <a:stCxn id="204" idx="3"/>
            <a:endCxn id="324" idx="2"/>
          </p:cNvCxnSpPr>
          <p:nvPr/>
        </p:nvCxnSpPr>
        <p:spPr>
          <a:xfrm flipV="1">
            <a:off x="7580755" y="2697973"/>
            <a:ext cx="1009564" cy="262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9" name="Straight Arrow Connector 438">
            <a:extLst>
              <a:ext uri="{FF2B5EF4-FFF2-40B4-BE49-F238E27FC236}">
                <a16:creationId xmlns:a16="http://schemas.microsoft.com/office/drawing/2014/main" id="{3E93A5A6-EF64-45EE-A21D-B7E1F7A4620B}"/>
              </a:ext>
            </a:extLst>
          </p:cNvPr>
          <p:cNvCxnSpPr>
            <a:cxnSpLocks/>
            <a:stCxn id="204" idx="3"/>
            <a:endCxn id="336" idx="2"/>
          </p:cNvCxnSpPr>
          <p:nvPr/>
        </p:nvCxnSpPr>
        <p:spPr>
          <a:xfrm flipV="1">
            <a:off x="7580755" y="3264159"/>
            <a:ext cx="1009564" cy="2055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2" name="Straight Arrow Connector 441">
            <a:extLst>
              <a:ext uri="{FF2B5EF4-FFF2-40B4-BE49-F238E27FC236}">
                <a16:creationId xmlns:a16="http://schemas.microsoft.com/office/drawing/2014/main" id="{1A62FDA1-1A6B-44B9-92E0-C0B9041A4558}"/>
              </a:ext>
            </a:extLst>
          </p:cNvPr>
          <p:cNvCxnSpPr>
            <a:cxnSpLocks/>
            <a:stCxn id="204" idx="3"/>
            <a:endCxn id="356" idx="2"/>
          </p:cNvCxnSpPr>
          <p:nvPr/>
        </p:nvCxnSpPr>
        <p:spPr>
          <a:xfrm flipV="1">
            <a:off x="7580755" y="3794025"/>
            <a:ext cx="1009564" cy="1526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5" name="Straight Arrow Connector 444">
            <a:extLst>
              <a:ext uri="{FF2B5EF4-FFF2-40B4-BE49-F238E27FC236}">
                <a16:creationId xmlns:a16="http://schemas.microsoft.com/office/drawing/2014/main" id="{841F3692-1DB4-46F2-802D-8591C5769550}"/>
              </a:ext>
            </a:extLst>
          </p:cNvPr>
          <p:cNvCxnSpPr>
            <a:cxnSpLocks/>
            <a:stCxn id="204" idx="3"/>
            <a:endCxn id="359" idx="2"/>
          </p:cNvCxnSpPr>
          <p:nvPr/>
        </p:nvCxnSpPr>
        <p:spPr>
          <a:xfrm flipV="1">
            <a:off x="7580755" y="4356691"/>
            <a:ext cx="1009564" cy="96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9CF65DC2-B67C-47FC-A620-0F72CFB525E5}"/>
              </a:ext>
            </a:extLst>
          </p:cNvPr>
          <p:cNvCxnSpPr>
            <a:cxnSpLocks/>
            <a:stCxn id="204" idx="3"/>
            <a:endCxn id="360" idx="2"/>
          </p:cNvCxnSpPr>
          <p:nvPr/>
        </p:nvCxnSpPr>
        <p:spPr>
          <a:xfrm flipV="1">
            <a:off x="7580755" y="4919357"/>
            <a:ext cx="1025918" cy="400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1" name="Straight Arrow Connector 450">
            <a:extLst>
              <a:ext uri="{FF2B5EF4-FFF2-40B4-BE49-F238E27FC236}">
                <a16:creationId xmlns:a16="http://schemas.microsoft.com/office/drawing/2014/main" id="{FC7A8A43-2BDB-4EE7-8786-33E705A55B53}"/>
              </a:ext>
            </a:extLst>
          </p:cNvPr>
          <p:cNvCxnSpPr>
            <a:cxnSpLocks/>
            <a:stCxn id="204" idx="3"/>
            <a:endCxn id="361" idx="2"/>
          </p:cNvCxnSpPr>
          <p:nvPr/>
        </p:nvCxnSpPr>
        <p:spPr>
          <a:xfrm>
            <a:off x="7580755" y="5320110"/>
            <a:ext cx="1009564" cy="16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4" name="Straight Arrow Connector 453">
            <a:extLst>
              <a:ext uri="{FF2B5EF4-FFF2-40B4-BE49-F238E27FC236}">
                <a16:creationId xmlns:a16="http://schemas.microsoft.com/office/drawing/2014/main" id="{570E3D7A-F490-48BF-9A21-A16B1A047494}"/>
              </a:ext>
            </a:extLst>
          </p:cNvPr>
          <p:cNvCxnSpPr>
            <a:cxnSpLocks/>
            <a:stCxn id="204" idx="3"/>
            <a:endCxn id="362" idx="2"/>
          </p:cNvCxnSpPr>
          <p:nvPr/>
        </p:nvCxnSpPr>
        <p:spPr>
          <a:xfrm>
            <a:off x="7580755" y="5320110"/>
            <a:ext cx="1009564" cy="731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81396C72-13ED-496A-B52B-22356285D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930" y="4492939"/>
            <a:ext cx="2250890" cy="1498249"/>
          </a:xfrm>
          <a:prstGeom prst="rect">
            <a:avLst/>
          </a:prstGeom>
        </p:spPr>
      </p:pic>
      <p:sp>
        <p:nvSpPr>
          <p:cNvPr id="3" name="TextBox 2">
            <a:extLst>
              <a:ext uri="{FF2B5EF4-FFF2-40B4-BE49-F238E27FC236}">
                <a16:creationId xmlns:a16="http://schemas.microsoft.com/office/drawing/2014/main" id="{608DD157-21D2-466E-B5BC-EBCC47821239}"/>
              </a:ext>
            </a:extLst>
          </p:cNvPr>
          <p:cNvSpPr txBox="1"/>
          <p:nvPr/>
        </p:nvSpPr>
        <p:spPr>
          <a:xfrm>
            <a:off x="3228256" y="5888676"/>
            <a:ext cx="601447" cy="276999"/>
          </a:xfrm>
          <a:prstGeom prst="rect">
            <a:avLst/>
          </a:prstGeom>
          <a:noFill/>
        </p:spPr>
        <p:txBody>
          <a:bodyPr wrap="none" rtlCol="0">
            <a:spAutoFit/>
          </a:bodyPr>
          <a:lstStyle/>
          <a:p>
            <a:r>
              <a:rPr lang="en-GB" sz="1200" dirty="0"/>
              <a:t>Input</a:t>
            </a:r>
          </a:p>
        </p:txBody>
      </p:sp>
      <p:sp>
        <p:nvSpPr>
          <p:cNvPr id="81" name="TextBox 80">
            <a:extLst>
              <a:ext uri="{FF2B5EF4-FFF2-40B4-BE49-F238E27FC236}">
                <a16:creationId xmlns:a16="http://schemas.microsoft.com/office/drawing/2014/main" id="{B4A5D8E7-9B93-4783-A630-07CE87F20217}"/>
              </a:ext>
            </a:extLst>
          </p:cNvPr>
          <p:cNvSpPr txBox="1"/>
          <p:nvPr/>
        </p:nvSpPr>
        <p:spPr>
          <a:xfrm>
            <a:off x="2259340" y="4228274"/>
            <a:ext cx="720069" cy="276999"/>
          </a:xfrm>
          <a:prstGeom prst="rect">
            <a:avLst/>
          </a:prstGeom>
          <a:noFill/>
        </p:spPr>
        <p:txBody>
          <a:bodyPr wrap="none" rtlCol="0">
            <a:spAutoFit/>
          </a:bodyPr>
          <a:lstStyle/>
          <a:p>
            <a:r>
              <a:rPr lang="en-GB" sz="1200" dirty="0"/>
              <a:t>Output</a:t>
            </a:r>
          </a:p>
        </p:txBody>
      </p:sp>
    </p:spTree>
    <p:extLst>
      <p:ext uri="{BB962C8B-B14F-4D97-AF65-F5344CB8AC3E}">
        <p14:creationId xmlns:p14="http://schemas.microsoft.com/office/powerpoint/2010/main" val="419587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527529"/>
            <a:ext cx="10944596" cy="4442581"/>
          </a:xfrm>
        </p:spPr>
        <p:txBody>
          <a:bodyPr>
            <a:normAutofit/>
          </a:bodyPr>
          <a:lstStyle/>
          <a:p>
            <a:pPr marL="0" indent="0">
              <a:buNone/>
            </a:pPr>
            <a:r>
              <a:rPr lang="en-US" dirty="0"/>
              <a:t>Python Library originally developed by Google for internal use, but now released on an opensource license.</a:t>
            </a:r>
          </a:p>
          <a:p>
            <a:pPr marL="0" indent="0">
              <a:buNone/>
            </a:pPr>
            <a:endParaRPr lang="en-US" dirty="0"/>
          </a:p>
          <a:p>
            <a:pPr marL="0" indent="0">
              <a:buNone/>
            </a:pPr>
            <a:r>
              <a:rPr lang="en-US" dirty="0"/>
              <a:t>Provides functions for Machine Learning, in particular developing Artificial Neural Networks (ANNs).</a:t>
            </a:r>
          </a:p>
          <a:p>
            <a:endParaRPr lang="en-US" dirty="0"/>
          </a:p>
          <a:p>
            <a:pPr marL="0" indent="0">
              <a:buNone/>
            </a:pPr>
            <a:r>
              <a:rPr lang="en-US" dirty="0"/>
              <a:t>Allows for easier development and experimentation in the Machine Learning space, but does require Python knowledge.</a:t>
            </a:r>
          </a:p>
          <a:p>
            <a:endParaRPr lang="en-US" dirty="0"/>
          </a:p>
          <a:p>
            <a:pPr marL="0" indent="0">
              <a:buNone/>
            </a:pPr>
            <a:r>
              <a:rPr lang="en-US" dirty="0"/>
              <a:t>Websites:</a:t>
            </a:r>
          </a:p>
          <a:p>
            <a:pPr lvl="1"/>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https://github.com/tensorflow</a:t>
            </a: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lvl="1"/>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https://www.tensorflow.org/</a:t>
            </a: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endParaRPr lang="en-US" dirty="0"/>
          </a:p>
          <a:p>
            <a:pPr marL="0" indent="0">
              <a:buNone/>
            </a:pPr>
            <a:endParaRPr lang="en-US" dirty="0"/>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Tensorflow</a:t>
            </a:r>
            <a:endParaRPr lang="en-GB" sz="3600" dirty="0"/>
          </a:p>
        </p:txBody>
      </p:sp>
    </p:spTree>
    <p:extLst>
      <p:ext uri="{BB962C8B-B14F-4D97-AF65-F5344CB8AC3E}">
        <p14:creationId xmlns:p14="http://schemas.microsoft.com/office/powerpoint/2010/main" val="1138210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24" name="TextBox 23">
            <a:extLst>
              <a:ext uri="{FF2B5EF4-FFF2-40B4-BE49-F238E27FC236}">
                <a16:creationId xmlns:a16="http://schemas.microsoft.com/office/drawing/2014/main" id="{57637134-1BE8-46F1-9AF3-7DB61D54050E}"/>
              </a:ext>
            </a:extLst>
          </p:cNvPr>
          <p:cNvSpPr txBox="1"/>
          <p:nvPr/>
        </p:nvSpPr>
        <p:spPr>
          <a:xfrm>
            <a:off x="4061301" y="592266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5328957" y="5922667"/>
            <a:ext cx="1551194" cy="646331"/>
          </a:xfrm>
          <a:prstGeom prst="rect">
            <a:avLst/>
          </a:prstGeom>
          <a:noFill/>
        </p:spPr>
        <p:txBody>
          <a:bodyPr wrap="none" rtlCol="0">
            <a:spAutoFit/>
          </a:bodyPr>
          <a:lstStyle/>
          <a:p>
            <a:pPr algn="ctr"/>
            <a:r>
              <a:rPr lang="en-GB" dirty="0">
                <a:solidFill>
                  <a:srgbClr val="7030A0"/>
                </a:solidFill>
              </a:rPr>
              <a:t>Sigmoid</a:t>
            </a:r>
          </a:p>
          <a:p>
            <a:pPr algn="ctr"/>
            <a:r>
              <a:rPr lang="en-GB" dirty="0">
                <a:solidFill>
                  <a:srgbClr val="7030A0"/>
                </a:solidFill>
              </a:rPr>
              <a:t>Perceptrons</a:t>
            </a:r>
          </a:p>
        </p:txBody>
      </p:sp>
      <p:sp>
        <p:nvSpPr>
          <p:cNvPr id="73" name="TextBox 72">
            <a:extLst>
              <a:ext uri="{FF2B5EF4-FFF2-40B4-BE49-F238E27FC236}">
                <a16:creationId xmlns:a16="http://schemas.microsoft.com/office/drawing/2014/main" id="{A686B8D3-F775-4AC2-A192-8D2DB36DAC57}"/>
              </a:ext>
            </a:extLst>
          </p:cNvPr>
          <p:cNvSpPr txBox="1"/>
          <p:nvPr/>
        </p:nvSpPr>
        <p:spPr>
          <a:xfrm>
            <a:off x="6918522" y="6044905"/>
            <a:ext cx="974947" cy="369332"/>
          </a:xfrm>
          <a:prstGeom prst="rect">
            <a:avLst/>
          </a:prstGeom>
          <a:noFill/>
        </p:spPr>
        <p:txBody>
          <a:bodyPr wrap="none" rtlCol="0">
            <a:spAutoFit/>
          </a:bodyPr>
          <a:lstStyle/>
          <a:p>
            <a:r>
              <a:rPr lang="en-GB" dirty="0"/>
              <a:t>OUTPUT</a:t>
            </a:r>
          </a:p>
        </p:txBody>
      </p:sp>
      <p:sp>
        <p:nvSpPr>
          <p:cNvPr id="12" name="TextBox 11">
            <a:extLst>
              <a:ext uri="{FF2B5EF4-FFF2-40B4-BE49-F238E27FC236}">
                <a16:creationId xmlns:a16="http://schemas.microsoft.com/office/drawing/2014/main" id="{3DC64298-D2AA-459F-9374-211D51531C35}"/>
              </a:ext>
            </a:extLst>
          </p:cNvPr>
          <p:cNvSpPr txBox="1"/>
          <p:nvPr/>
        </p:nvSpPr>
        <p:spPr>
          <a:xfrm>
            <a:off x="8106013" y="1455547"/>
            <a:ext cx="3559991" cy="120032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flipV="1">
            <a:off x="4138971" y="6265844"/>
            <a:ext cx="1189986" cy="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Output</a:t>
            </a:r>
          </a:p>
        </p:txBody>
      </p:sp>
      <p:sp>
        <p:nvSpPr>
          <p:cNvPr id="66" name="TextBox 65">
            <a:extLst>
              <a:ext uri="{FF2B5EF4-FFF2-40B4-BE49-F238E27FC236}">
                <a16:creationId xmlns:a16="http://schemas.microsoft.com/office/drawing/2014/main" id="{7C740400-3A01-4CC0-93F3-D2F802AB22C3}"/>
              </a:ext>
            </a:extLst>
          </p:cNvPr>
          <p:cNvSpPr txBox="1"/>
          <p:nvPr/>
        </p:nvSpPr>
        <p:spPr>
          <a:xfrm>
            <a:off x="3384080" y="1522199"/>
            <a:ext cx="442750" cy="369332"/>
          </a:xfrm>
          <a:prstGeom prst="rect">
            <a:avLst/>
          </a:prstGeom>
          <a:noFill/>
        </p:spPr>
        <p:txBody>
          <a:bodyPr wrap="none" rtlCol="0">
            <a:spAutoFit/>
          </a:bodyPr>
          <a:lstStyle/>
          <a:p>
            <a:r>
              <a:rPr lang="en-GB" dirty="0"/>
              <a:t>In</a:t>
            </a:r>
            <a:r>
              <a:rPr lang="en-GB" baseline="-25000" dirty="0"/>
              <a:t>1</a:t>
            </a:r>
          </a:p>
        </p:txBody>
      </p:sp>
      <p:sp>
        <p:nvSpPr>
          <p:cNvPr id="67" name="TextBox 66">
            <a:extLst>
              <a:ext uri="{FF2B5EF4-FFF2-40B4-BE49-F238E27FC236}">
                <a16:creationId xmlns:a16="http://schemas.microsoft.com/office/drawing/2014/main" id="{A18DD474-1F51-4C53-9420-CA83DC83CDAF}"/>
              </a:ext>
            </a:extLst>
          </p:cNvPr>
          <p:cNvSpPr txBox="1"/>
          <p:nvPr/>
        </p:nvSpPr>
        <p:spPr>
          <a:xfrm>
            <a:off x="3386257" y="2337873"/>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8" name="TextBox 67">
            <a:extLst>
              <a:ext uri="{FF2B5EF4-FFF2-40B4-BE49-F238E27FC236}">
                <a16:creationId xmlns:a16="http://schemas.microsoft.com/office/drawing/2014/main" id="{950F6EA6-7327-41E3-A6C3-F045AF56309F}"/>
              </a:ext>
            </a:extLst>
          </p:cNvPr>
          <p:cNvSpPr txBox="1"/>
          <p:nvPr/>
        </p:nvSpPr>
        <p:spPr>
          <a:xfrm>
            <a:off x="3380317" y="3149424"/>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69" name="TextBox 68">
            <a:extLst>
              <a:ext uri="{FF2B5EF4-FFF2-40B4-BE49-F238E27FC236}">
                <a16:creationId xmlns:a16="http://schemas.microsoft.com/office/drawing/2014/main" id="{2593BD73-8BCF-4FC7-9600-DC30771A5ACF}"/>
              </a:ext>
            </a:extLst>
          </p:cNvPr>
          <p:cNvSpPr txBox="1"/>
          <p:nvPr/>
        </p:nvSpPr>
        <p:spPr>
          <a:xfrm>
            <a:off x="3382459" y="4754788"/>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70" name="TextBox 69">
            <a:extLst>
              <a:ext uri="{FF2B5EF4-FFF2-40B4-BE49-F238E27FC236}">
                <a16:creationId xmlns:a16="http://schemas.microsoft.com/office/drawing/2014/main" id="{5C076EB0-E76F-4E2B-90AB-E81535699703}"/>
              </a:ext>
            </a:extLst>
          </p:cNvPr>
          <p:cNvSpPr txBox="1"/>
          <p:nvPr/>
        </p:nvSpPr>
        <p:spPr>
          <a:xfrm>
            <a:off x="3461331" y="3691596"/>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Output</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Output</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Output</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Output</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Output</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Output</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Output</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Output</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995728" cy="369332"/>
          </a:xfrm>
          <a:prstGeom prst="rect">
            <a:avLst/>
          </a:prstGeom>
          <a:noFill/>
        </p:spPr>
        <p:txBody>
          <a:bodyPr wrap="square" rtlCol="0">
            <a:spAutoFit/>
          </a:bodyPr>
          <a:lstStyle/>
          <a:p>
            <a:r>
              <a:rPr lang="en-GB" dirty="0"/>
              <a:t>Output</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stCxn id="66" idx="3"/>
            <a:endCxn id="63" idx="2"/>
          </p:cNvCxnSpPr>
          <p:nvPr/>
        </p:nvCxnSpPr>
        <p:spPr>
          <a:xfrm flipV="1">
            <a:off x="3826830" y="1191247"/>
            <a:ext cx="1935042" cy="51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stCxn id="66" idx="3"/>
            <a:endCxn id="89" idx="2"/>
          </p:cNvCxnSpPr>
          <p:nvPr/>
        </p:nvCxnSpPr>
        <p:spPr>
          <a:xfrm>
            <a:off x="3826830" y="1706865"/>
            <a:ext cx="1935042" cy="4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stCxn id="66" idx="3"/>
            <a:endCxn id="90" idx="2"/>
          </p:cNvCxnSpPr>
          <p:nvPr/>
        </p:nvCxnSpPr>
        <p:spPr>
          <a:xfrm>
            <a:off x="3826830" y="1706865"/>
            <a:ext cx="1951396" cy="60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stCxn id="66" idx="3"/>
            <a:endCxn id="91" idx="2"/>
          </p:cNvCxnSpPr>
          <p:nvPr/>
        </p:nvCxnSpPr>
        <p:spPr>
          <a:xfrm>
            <a:off x="3826830" y="1706865"/>
            <a:ext cx="1935042" cy="117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stCxn id="66" idx="3"/>
            <a:endCxn id="92" idx="2"/>
          </p:cNvCxnSpPr>
          <p:nvPr/>
        </p:nvCxnSpPr>
        <p:spPr>
          <a:xfrm>
            <a:off x="3826830" y="1706865"/>
            <a:ext cx="1935042" cy="174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stCxn id="66" idx="3"/>
            <a:endCxn id="105" idx="2"/>
          </p:cNvCxnSpPr>
          <p:nvPr/>
        </p:nvCxnSpPr>
        <p:spPr>
          <a:xfrm>
            <a:off x="3826830" y="1706865"/>
            <a:ext cx="1935042" cy="227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stCxn id="66" idx="3"/>
            <a:endCxn id="108" idx="2"/>
          </p:cNvCxnSpPr>
          <p:nvPr/>
        </p:nvCxnSpPr>
        <p:spPr>
          <a:xfrm>
            <a:off x="3826830" y="1706865"/>
            <a:ext cx="1935042" cy="28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stCxn id="66" idx="3"/>
            <a:endCxn id="109" idx="2"/>
          </p:cNvCxnSpPr>
          <p:nvPr/>
        </p:nvCxnSpPr>
        <p:spPr>
          <a:xfrm>
            <a:off x="3826830" y="1706865"/>
            <a:ext cx="1951396" cy="33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stCxn id="66" idx="3"/>
            <a:endCxn id="110" idx="2"/>
          </p:cNvCxnSpPr>
          <p:nvPr/>
        </p:nvCxnSpPr>
        <p:spPr>
          <a:xfrm>
            <a:off x="3826830" y="1706865"/>
            <a:ext cx="1935042" cy="396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stCxn id="66" idx="3"/>
            <a:endCxn id="111" idx="2"/>
          </p:cNvCxnSpPr>
          <p:nvPr/>
        </p:nvCxnSpPr>
        <p:spPr>
          <a:xfrm flipV="1">
            <a:off x="3826830" y="628430"/>
            <a:ext cx="1935042" cy="1078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stCxn id="67" idx="3"/>
            <a:endCxn id="63" idx="2"/>
          </p:cNvCxnSpPr>
          <p:nvPr/>
        </p:nvCxnSpPr>
        <p:spPr>
          <a:xfrm flipV="1">
            <a:off x="3829007" y="1191247"/>
            <a:ext cx="1932865" cy="133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stCxn id="67" idx="3"/>
            <a:endCxn id="89" idx="2"/>
          </p:cNvCxnSpPr>
          <p:nvPr/>
        </p:nvCxnSpPr>
        <p:spPr>
          <a:xfrm flipV="1">
            <a:off x="3829007" y="1753913"/>
            <a:ext cx="1932865" cy="7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stCxn id="67" idx="3"/>
            <a:endCxn id="90" idx="2"/>
          </p:cNvCxnSpPr>
          <p:nvPr/>
        </p:nvCxnSpPr>
        <p:spPr>
          <a:xfrm flipV="1">
            <a:off x="3829007" y="2316579"/>
            <a:ext cx="1949219" cy="20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stCxn id="67" idx="3"/>
            <a:endCxn id="91" idx="2"/>
          </p:cNvCxnSpPr>
          <p:nvPr/>
        </p:nvCxnSpPr>
        <p:spPr>
          <a:xfrm>
            <a:off x="3829007" y="2522539"/>
            <a:ext cx="1932865" cy="36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stCxn id="67" idx="3"/>
            <a:endCxn id="92" idx="2"/>
          </p:cNvCxnSpPr>
          <p:nvPr/>
        </p:nvCxnSpPr>
        <p:spPr>
          <a:xfrm>
            <a:off x="3829007" y="2522539"/>
            <a:ext cx="1932865" cy="92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stCxn id="67" idx="3"/>
            <a:endCxn id="105" idx="2"/>
          </p:cNvCxnSpPr>
          <p:nvPr/>
        </p:nvCxnSpPr>
        <p:spPr>
          <a:xfrm>
            <a:off x="3829007" y="2522539"/>
            <a:ext cx="1932865" cy="145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stCxn id="67" idx="3"/>
            <a:endCxn id="108" idx="2"/>
          </p:cNvCxnSpPr>
          <p:nvPr/>
        </p:nvCxnSpPr>
        <p:spPr>
          <a:xfrm>
            <a:off x="3829007" y="2522539"/>
            <a:ext cx="1932865" cy="201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stCxn id="67" idx="3"/>
            <a:endCxn id="109" idx="2"/>
          </p:cNvCxnSpPr>
          <p:nvPr/>
        </p:nvCxnSpPr>
        <p:spPr>
          <a:xfrm>
            <a:off x="3829007" y="2522539"/>
            <a:ext cx="1949219" cy="258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stCxn id="67" idx="3"/>
            <a:endCxn id="110" idx="2"/>
          </p:cNvCxnSpPr>
          <p:nvPr/>
        </p:nvCxnSpPr>
        <p:spPr>
          <a:xfrm>
            <a:off x="3829007" y="2522539"/>
            <a:ext cx="1932865" cy="314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stCxn id="67" idx="3"/>
            <a:endCxn id="111" idx="2"/>
          </p:cNvCxnSpPr>
          <p:nvPr/>
        </p:nvCxnSpPr>
        <p:spPr>
          <a:xfrm flipV="1">
            <a:off x="3829007" y="628430"/>
            <a:ext cx="1932865" cy="189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stCxn id="68" idx="3"/>
            <a:endCxn id="111" idx="2"/>
          </p:cNvCxnSpPr>
          <p:nvPr/>
        </p:nvCxnSpPr>
        <p:spPr>
          <a:xfrm flipV="1">
            <a:off x="3823067" y="628430"/>
            <a:ext cx="1938805" cy="27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stCxn id="68" idx="3"/>
            <a:endCxn id="110" idx="2"/>
          </p:cNvCxnSpPr>
          <p:nvPr/>
        </p:nvCxnSpPr>
        <p:spPr>
          <a:xfrm>
            <a:off x="3823067" y="3334090"/>
            <a:ext cx="1938805" cy="23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stCxn id="68" idx="3"/>
            <a:endCxn id="109" idx="2"/>
          </p:cNvCxnSpPr>
          <p:nvPr/>
        </p:nvCxnSpPr>
        <p:spPr>
          <a:xfrm>
            <a:off x="3823067" y="3334090"/>
            <a:ext cx="1955159" cy="177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stCxn id="68" idx="3"/>
            <a:endCxn id="108" idx="2"/>
          </p:cNvCxnSpPr>
          <p:nvPr/>
        </p:nvCxnSpPr>
        <p:spPr>
          <a:xfrm>
            <a:off x="3823067" y="3334090"/>
            <a:ext cx="1938805" cy="12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stCxn id="68" idx="3"/>
            <a:endCxn id="105" idx="2"/>
          </p:cNvCxnSpPr>
          <p:nvPr/>
        </p:nvCxnSpPr>
        <p:spPr>
          <a:xfrm>
            <a:off x="3823067" y="3334090"/>
            <a:ext cx="1938805" cy="644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stCxn id="68" idx="3"/>
            <a:endCxn id="92" idx="2"/>
          </p:cNvCxnSpPr>
          <p:nvPr/>
        </p:nvCxnSpPr>
        <p:spPr>
          <a:xfrm>
            <a:off x="3823067" y="3334090"/>
            <a:ext cx="1938805" cy="11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stCxn id="68" idx="3"/>
            <a:endCxn id="91" idx="2"/>
          </p:cNvCxnSpPr>
          <p:nvPr/>
        </p:nvCxnSpPr>
        <p:spPr>
          <a:xfrm flipV="1">
            <a:off x="3823067" y="2882765"/>
            <a:ext cx="1938805" cy="45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stCxn id="68" idx="3"/>
            <a:endCxn id="90" idx="2"/>
          </p:cNvCxnSpPr>
          <p:nvPr/>
        </p:nvCxnSpPr>
        <p:spPr>
          <a:xfrm flipV="1">
            <a:off x="3823067" y="2316579"/>
            <a:ext cx="1955159" cy="10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stCxn id="68" idx="3"/>
            <a:endCxn id="89" idx="2"/>
          </p:cNvCxnSpPr>
          <p:nvPr/>
        </p:nvCxnSpPr>
        <p:spPr>
          <a:xfrm flipV="1">
            <a:off x="3823067" y="1753913"/>
            <a:ext cx="1938805" cy="158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stCxn id="68" idx="3"/>
            <a:endCxn id="63" idx="2"/>
          </p:cNvCxnSpPr>
          <p:nvPr/>
        </p:nvCxnSpPr>
        <p:spPr>
          <a:xfrm flipV="1">
            <a:off x="3823067" y="1191247"/>
            <a:ext cx="1938805" cy="214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9297FD-06AF-4955-AD40-38EA57360BE1}"/>
              </a:ext>
            </a:extLst>
          </p:cNvPr>
          <p:cNvCxnSpPr>
            <a:cxnSpLocks/>
            <a:stCxn id="69" idx="3"/>
            <a:endCxn id="63" idx="2"/>
          </p:cNvCxnSpPr>
          <p:nvPr/>
        </p:nvCxnSpPr>
        <p:spPr>
          <a:xfrm flipV="1">
            <a:off x="4104131" y="1191247"/>
            <a:ext cx="1657741" cy="374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204264-F04B-4E49-8FB7-2F8D962971B1}"/>
              </a:ext>
            </a:extLst>
          </p:cNvPr>
          <p:cNvCxnSpPr>
            <a:cxnSpLocks/>
            <a:stCxn id="69" idx="3"/>
            <a:endCxn id="89" idx="2"/>
          </p:cNvCxnSpPr>
          <p:nvPr/>
        </p:nvCxnSpPr>
        <p:spPr>
          <a:xfrm flipV="1">
            <a:off x="4104131" y="1753913"/>
            <a:ext cx="1657741" cy="318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370EE34-9BBF-47C6-9360-AB7B5CEFED3D}"/>
              </a:ext>
            </a:extLst>
          </p:cNvPr>
          <p:cNvCxnSpPr>
            <a:cxnSpLocks/>
            <a:stCxn id="69" idx="3"/>
            <a:endCxn id="90" idx="2"/>
          </p:cNvCxnSpPr>
          <p:nvPr/>
        </p:nvCxnSpPr>
        <p:spPr>
          <a:xfrm flipV="1">
            <a:off x="4104131" y="2316579"/>
            <a:ext cx="1674095" cy="262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610169A-6BFD-42D5-A362-206F23D0204B}"/>
              </a:ext>
            </a:extLst>
          </p:cNvPr>
          <p:cNvCxnSpPr>
            <a:cxnSpLocks/>
            <a:stCxn id="69" idx="3"/>
            <a:endCxn id="91" idx="2"/>
          </p:cNvCxnSpPr>
          <p:nvPr/>
        </p:nvCxnSpPr>
        <p:spPr>
          <a:xfrm flipV="1">
            <a:off x="4104131" y="2882765"/>
            <a:ext cx="1657741" cy="205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08871EC-2B5F-4175-B7E9-823AAC1429AA}"/>
              </a:ext>
            </a:extLst>
          </p:cNvPr>
          <p:cNvCxnSpPr>
            <a:cxnSpLocks/>
            <a:stCxn id="69" idx="3"/>
            <a:endCxn id="92" idx="2"/>
          </p:cNvCxnSpPr>
          <p:nvPr/>
        </p:nvCxnSpPr>
        <p:spPr>
          <a:xfrm flipV="1">
            <a:off x="4104131" y="3448951"/>
            <a:ext cx="1657741" cy="149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0DC27EF-B334-4107-B562-04689043077A}"/>
              </a:ext>
            </a:extLst>
          </p:cNvPr>
          <p:cNvCxnSpPr>
            <a:cxnSpLocks/>
            <a:stCxn id="69" idx="3"/>
            <a:endCxn id="105" idx="2"/>
          </p:cNvCxnSpPr>
          <p:nvPr/>
        </p:nvCxnSpPr>
        <p:spPr>
          <a:xfrm flipV="1">
            <a:off x="4104131" y="3978817"/>
            <a:ext cx="1657741" cy="96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2328A3A-2E7D-4A6D-9CB2-941DEF3702B1}"/>
              </a:ext>
            </a:extLst>
          </p:cNvPr>
          <p:cNvCxnSpPr>
            <a:cxnSpLocks/>
            <a:stCxn id="69" idx="3"/>
            <a:endCxn id="108" idx="2"/>
          </p:cNvCxnSpPr>
          <p:nvPr/>
        </p:nvCxnSpPr>
        <p:spPr>
          <a:xfrm flipV="1">
            <a:off x="4104131" y="4541483"/>
            <a:ext cx="1657741" cy="39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A9B1118-B6FE-4BCC-ABF0-ED7DA6000CED}"/>
              </a:ext>
            </a:extLst>
          </p:cNvPr>
          <p:cNvCxnSpPr>
            <a:cxnSpLocks/>
            <a:stCxn id="69" idx="3"/>
            <a:endCxn id="109" idx="2"/>
          </p:cNvCxnSpPr>
          <p:nvPr/>
        </p:nvCxnSpPr>
        <p:spPr>
          <a:xfrm>
            <a:off x="4104131" y="4939454"/>
            <a:ext cx="1674095" cy="1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7B3284E-4110-4F2B-A8B1-E9C4DC47C416}"/>
              </a:ext>
            </a:extLst>
          </p:cNvPr>
          <p:cNvCxnSpPr>
            <a:cxnSpLocks/>
            <a:stCxn id="69" idx="3"/>
            <a:endCxn id="110" idx="2"/>
          </p:cNvCxnSpPr>
          <p:nvPr/>
        </p:nvCxnSpPr>
        <p:spPr>
          <a:xfrm>
            <a:off x="4104131" y="4939454"/>
            <a:ext cx="1657741" cy="73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2B6E214-5582-4D8E-B763-5A1045997EC0}"/>
              </a:ext>
            </a:extLst>
          </p:cNvPr>
          <p:cNvCxnSpPr>
            <a:cxnSpLocks/>
            <a:stCxn id="69" idx="3"/>
            <a:endCxn id="111" idx="2"/>
          </p:cNvCxnSpPr>
          <p:nvPr/>
        </p:nvCxnSpPr>
        <p:spPr>
          <a:xfrm flipV="1">
            <a:off x="4104131" y="628430"/>
            <a:ext cx="1657741" cy="43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210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24" name="TextBox 23">
            <a:extLst>
              <a:ext uri="{FF2B5EF4-FFF2-40B4-BE49-F238E27FC236}">
                <a16:creationId xmlns:a16="http://schemas.microsoft.com/office/drawing/2014/main" id="{57637134-1BE8-46F1-9AF3-7DB61D54050E}"/>
              </a:ext>
            </a:extLst>
          </p:cNvPr>
          <p:cNvSpPr txBox="1"/>
          <p:nvPr/>
        </p:nvSpPr>
        <p:spPr>
          <a:xfrm>
            <a:off x="4061301" y="592266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5328957" y="5922667"/>
            <a:ext cx="1551194" cy="646331"/>
          </a:xfrm>
          <a:prstGeom prst="rect">
            <a:avLst/>
          </a:prstGeom>
          <a:noFill/>
        </p:spPr>
        <p:txBody>
          <a:bodyPr wrap="none" rtlCol="0">
            <a:spAutoFit/>
          </a:bodyPr>
          <a:lstStyle/>
          <a:p>
            <a:pPr algn="ctr"/>
            <a:r>
              <a:rPr lang="en-GB" dirty="0">
                <a:solidFill>
                  <a:srgbClr val="7030A0"/>
                </a:solidFill>
              </a:rPr>
              <a:t>Sigmoid</a:t>
            </a:r>
          </a:p>
          <a:p>
            <a:pPr algn="ctr"/>
            <a:r>
              <a:rPr lang="en-GB" dirty="0">
                <a:solidFill>
                  <a:srgbClr val="7030A0"/>
                </a:solidFill>
              </a:rPr>
              <a:t>Perceptrons</a:t>
            </a:r>
          </a:p>
        </p:txBody>
      </p:sp>
      <p:sp>
        <p:nvSpPr>
          <p:cNvPr id="73" name="TextBox 72">
            <a:extLst>
              <a:ext uri="{FF2B5EF4-FFF2-40B4-BE49-F238E27FC236}">
                <a16:creationId xmlns:a16="http://schemas.microsoft.com/office/drawing/2014/main" id="{A686B8D3-F775-4AC2-A192-8D2DB36DAC57}"/>
              </a:ext>
            </a:extLst>
          </p:cNvPr>
          <p:cNvSpPr txBox="1"/>
          <p:nvPr/>
        </p:nvSpPr>
        <p:spPr>
          <a:xfrm>
            <a:off x="6918522" y="6044905"/>
            <a:ext cx="974947" cy="369332"/>
          </a:xfrm>
          <a:prstGeom prst="rect">
            <a:avLst/>
          </a:prstGeom>
          <a:noFill/>
        </p:spPr>
        <p:txBody>
          <a:bodyPr wrap="none" rtlCol="0">
            <a:spAutoFit/>
          </a:bodyPr>
          <a:lstStyle/>
          <a:p>
            <a:r>
              <a:rPr lang="en-GB" dirty="0"/>
              <a:t>OUTPUT</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flipV="1">
            <a:off x="4138971" y="6265844"/>
            <a:ext cx="1189986" cy="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66" name="TextBox 65">
            <a:extLst>
              <a:ext uri="{FF2B5EF4-FFF2-40B4-BE49-F238E27FC236}">
                <a16:creationId xmlns:a16="http://schemas.microsoft.com/office/drawing/2014/main" id="{7C740400-3A01-4CC0-93F3-D2F802AB22C3}"/>
              </a:ext>
            </a:extLst>
          </p:cNvPr>
          <p:cNvSpPr txBox="1"/>
          <p:nvPr/>
        </p:nvSpPr>
        <p:spPr>
          <a:xfrm>
            <a:off x="3384080" y="1522199"/>
            <a:ext cx="442750" cy="369332"/>
          </a:xfrm>
          <a:prstGeom prst="rect">
            <a:avLst/>
          </a:prstGeom>
          <a:noFill/>
        </p:spPr>
        <p:txBody>
          <a:bodyPr wrap="none" rtlCol="0">
            <a:spAutoFit/>
          </a:bodyPr>
          <a:lstStyle/>
          <a:p>
            <a:r>
              <a:rPr lang="en-GB" dirty="0"/>
              <a:t>In</a:t>
            </a:r>
            <a:r>
              <a:rPr lang="en-GB" baseline="-25000" dirty="0"/>
              <a:t>1</a:t>
            </a:r>
          </a:p>
        </p:txBody>
      </p:sp>
      <p:sp>
        <p:nvSpPr>
          <p:cNvPr id="67" name="TextBox 66">
            <a:extLst>
              <a:ext uri="{FF2B5EF4-FFF2-40B4-BE49-F238E27FC236}">
                <a16:creationId xmlns:a16="http://schemas.microsoft.com/office/drawing/2014/main" id="{A18DD474-1F51-4C53-9420-CA83DC83CDAF}"/>
              </a:ext>
            </a:extLst>
          </p:cNvPr>
          <p:cNvSpPr txBox="1"/>
          <p:nvPr/>
        </p:nvSpPr>
        <p:spPr>
          <a:xfrm>
            <a:off x="3386257" y="2337873"/>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8" name="TextBox 67">
            <a:extLst>
              <a:ext uri="{FF2B5EF4-FFF2-40B4-BE49-F238E27FC236}">
                <a16:creationId xmlns:a16="http://schemas.microsoft.com/office/drawing/2014/main" id="{950F6EA6-7327-41E3-A6C3-F045AF56309F}"/>
              </a:ext>
            </a:extLst>
          </p:cNvPr>
          <p:cNvSpPr txBox="1"/>
          <p:nvPr/>
        </p:nvSpPr>
        <p:spPr>
          <a:xfrm>
            <a:off x="3380317" y="3149424"/>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69" name="TextBox 68">
            <a:extLst>
              <a:ext uri="{FF2B5EF4-FFF2-40B4-BE49-F238E27FC236}">
                <a16:creationId xmlns:a16="http://schemas.microsoft.com/office/drawing/2014/main" id="{2593BD73-8BCF-4FC7-9600-DC30771A5ACF}"/>
              </a:ext>
            </a:extLst>
          </p:cNvPr>
          <p:cNvSpPr txBox="1"/>
          <p:nvPr/>
        </p:nvSpPr>
        <p:spPr>
          <a:xfrm>
            <a:off x="3382459" y="4754788"/>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70" name="TextBox 69">
            <a:extLst>
              <a:ext uri="{FF2B5EF4-FFF2-40B4-BE49-F238E27FC236}">
                <a16:creationId xmlns:a16="http://schemas.microsoft.com/office/drawing/2014/main" id="{5C076EB0-E76F-4E2B-90AB-E81535699703}"/>
              </a:ext>
            </a:extLst>
          </p:cNvPr>
          <p:cNvSpPr txBox="1"/>
          <p:nvPr/>
        </p:nvSpPr>
        <p:spPr>
          <a:xfrm>
            <a:off x="3461331" y="3691596"/>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stCxn id="66" idx="3"/>
            <a:endCxn id="63" idx="2"/>
          </p:cNvCxnSpPr>
          <p:nvPr/>
        </p:nvCxnSpPr>
        <p:spPr>
          <a:xfrm flipV="1">
            <a:off x="3826830" y="1191247"/>
            <a:ext cx="1935042" cy="51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stCxn id="66" idx="3"/>
            <a:endCxn id="89" idx="2"/>
          </p:cNvCxnSpPr>
          <p:nvPr/>
        </p:nvCxnSpPr>
        <p:spPr>
          <a:xfrm>
            <a:off x="3826830" y="1706865"/>
            <a:ext cx="1935042" cy="4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stCxn id="66" idx="3"/>
            <a:endCxn id="90" idx="2"/>
          </p:cNvCxnSpPr>
          <p:nvPr/>
        </p:nvCxnSpPr>
        <p:spPr>
          <a:xfrm>
            <a:off x="3826830" y="1706865"/>
            <a:ext cx="1951396" cy="60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stCxn id="66" idx="3"/>
            <a:endCxn id="91" idx="2"/>
          </p:cNvCxnSpPr>
          <p:nvPr/>
        </p:nvCxnSpPr>
        <p:spPr>
          <a:xfrm>
            <a:off x="3826830" y="1706865"/>
            <a:ext cx="1935042" cy="117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stCxn id="66" idx="3"/>
            <a:endCxn id="92" idx="2"/>
          </p:cNvCxnSpPr>
          <p:nvPr/>
        </p:nvCxnSpPr>
        <p:spPr>
          <a:xfrm>
            <a:off x="3826830" y="1706865"/>
            <a:ext cx="1935042" cy="174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stCxn id="66" idx="3"/>
            <a:endCxn id="105" idx="2"/>
          </p:cNvCxnSpPr>
          <p:nvPr/>
        </p:nvCxnSpPr>
        <p:spPr>
          <a:xfrm>
            <a:off x="3826830" y="1706865"/>
            <a:ext cx="1935042" cy="227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stCxn id="66" idx="3"/>
            <a:endCxn id="108" idx="2"/>
          </p:cNvCxnSpPr>
          <p:nvPr/>
        </p:nvCxnSpPr>
        <p:spPr>
          <a:xfrm>
            <a:off x="3826830" y="1706865"/>
            <a:ext cx="1935042" cy="28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stCxn id="66" idx="3"/>
            <a:endCxn id="109" idx="2"/>
          </p:cNvCxnSpPr>
          <p:nvPr/>
        </p:nvCxnSpPr>
        <p:spPr>
          <a:xfrm>
            <a:off x="3826830" y="1706865"/>
            <a:ext cx="1951396" cy="33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stCxn id="66" idx="3"/>
            <a:endCxn id="110" idx="2"/>
          </p:cNvCxnSpPr>
          <p:nvPr/>
        </p:nvCxnSpPr>
        <p:spPr>
          <a:xfrm>
            <a:off x="3826830" y="1706865"/>
            <a:ext cx="1935042" cy="396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stCxn id="66" idx="3"/>
            <a:endCxn id="111" idx="2"/>
          </p:cNvCxnSpPr>
          <p:nvPr/>
        </p:nvCxnSpPr>
        <p:spPr>
          <a:xfrm flipV="1">
            <a:off x="3826830" y="628430"/>
            <a:ext cx="1935042" cy="1078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stCxn id="67" idx="3"/>
            <a:endCxn id="63" idx="2"/>
          </p:cNvCxnSpPr>
          <p:nvPr/>
        </p:nvCxnSpPr>
        <p:spPr>
          <a:xfrm flipV="1">
            <a:off x="3829007" y="1191247"/>
            <a:ext cx="1932865" cy="133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stCxn id="67" idx="3"/>
            <a:endCxn id="89" idx="2"/>
          </p:cNvCxnSpPr>
          <p:nvPr/>
        </p:nvCxnSpPr>
        <p:spPr>
          <a:xfrm flipV="1">
            <a:off x="3829007" y="1753913"/>
            <a:ext cx="1932865" cy="7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stCxn id="67" idx="3"/>
            <a:endCxn id="90" idx="2"/>
          </p:cNvCxnSpPr>
          <p:nvPr/>
        </p:nvCxnSpPr>
        <p:spPr>
          <a:xfrm flipV="1">
            <a:off x="3829007" y="2316579"/>
            <a:ext cx="1949219" cy="20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stCxn id="67" idx="3"/>
            <a:endCxn id="91" idx="2"/>
          </p:cNvCxnSpPr>
          <p:nvPr/>
        </p:nvCxnSpPr>
        <p:spPr>
          <a:xfrm>
            <a:off x="3829007" y="2522539"/>
            <a:ext cx="1932865" cy="36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stCxn id="67" idx="3"/>
            <a:endCxn id="92" idx="2"/>
          </p:cNvCxnSpPr>
          <p:nvPr/>
        </p:nvCxnSpPr>
        <p:spPr>
          <a:xfrm>
            <a:off x="3829007" y="2522539"/>
            <a:ext cx="1932865" cy="92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stCxn id="67" idx="3"/>
            <a:endCxn id="105" idx="2"/>
          </p:cNvCxnSpPr>
          <p:nvPr/>
        </p:nvCxnSpPr>
        <p:spPr>
          <a:xfrm>
            <a:off x="3829007" y="2522539"/>
            <a:ext cx="1932865" cy="145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stCxn id="67" idx="3"/>
            <a:endCxn id="108" idx="2"/>
          </p:cNvCxnSpPr>
          <p:nvPr/>
        </p:nvCxnSpPr>
        <p:spPr>
          <a:xfrm>
            <a:off x="3829007" y="2522539"/>
            <a:ext cx="1932865" cy="201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stCxn id="67" idx="3"/>
            <a:endCxn id="109" idx="2"/>
          </p:cNvCxnSpPr>
          <p:nvPr/>
        </p:nvCxnSpPr>
        <p:spPr>
          <a:xfrm>
            <a:off x="3829007" y="2522539"/>
            <a:ext cx="1949219" cy="258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stCxn id="67" idx="3"/>
            <a:endCxn id="110" idx="2"/>
          </p:cNvCxnSpPr>
          <p:nvPr/>
        </p:nvCxnSpPr>
        <p:spPr>
          <a:xfrm>
            <a:off x="3829007" y="2522539"/>
            <a:ext cx="1932865" cy="314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stCxn id="67" idx="3"/>
            <a:endCxn id="111" idx="2"/>
          </p:cNvCxnSpPr>
          <p:nvPr/>
        </p:nvCxnSpPr>
        <p:spPr>
          <a:xfrm flipV="1">
            <a:off x="3829007" y="628430"/>
            <a:ext cx="1932865" cy="189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stCxn id="68" idx="3"/>
            <a:endCxn id="111" idx="2"/>
          </p:cNvCxnSpPr>
          <p:nvPr/>
        </p:nvCxnSpPr>
        <p:spPr>
          <a:xfrm flipV="1">
            <a:off x="3823067" y="628430"/>
            <a:ext cx="1938805" cy="27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stCxn id="68" idx="3"/>
            <a:endCxn id="110" idx="2"/>
          </p:cNvCxnSpPr>
          <p:nvPr/>
        </p:nvCxnSpPr>
        <p:spPr>
          <a:xfrm>
            <a:off x="3823067" y="3334090"/>
            <a:ext cx="1938805" cy="23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stCxn id="68" idx="3"/>
            <a:endCxn id="109" idx="2"/>
          </p:cNvCxnSpPr>
          <p:nvPr/>
        </p:nvCxnSpPr>
        <p:spPr>
          <a:xfrm>
            <a:off x="3823067" y="3334090"/>
            <a:ext cx="1955159" cy="177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stCxn id="68" idx="3"/>
            <a:endCxn id="108" idx="2"/>
          </p:cNvCxnSpPr>
          <p:nvPr/>
        </p:nvCxnSpPr>
        <p:spPr>
          <a:xfrm>
            <a:off x="3823067" y="3334090"/>
            <a:ext cx="1938805" cy="12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stCxn id="68" idx="3"/>
            <a:endCxn id="105" idx="2"/>
          </p:cNvCxnSpPr>
          <p:nvPr/>
        </p:nvCxnSpPr>
        <p:spPr>
          <a:xfrm>
            <a:off x="3823067" y="3334090"/>
            <a:ext cx="1938805" cy="644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stCxn id="68" idx="3"/>
            <a:endCxn id="92" idx="2"/>
          </p:cNvCxnSpPr>
          <p:nvPr/>
        </p:nvCxnSpPr>
        <p:spPr>
          <a:xfrm>
            <a:off x="3823067" y="3334090"/>
            <a:ext cx="1938805" cy="11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stCxn id="68" idx="3"/>
            <a:endCxn id="91" idx="2"/>
          </p:cNvCxnSpPr>
          <p:nvPr/>
        </p:nvCxnSpPr>
        <p:spPr>
          <a:xfrm flipV="1">
            <a:off x="3823067" y="2882765"/>
            <a:ext cx="1938805" cy="45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stCxn id="68" idx="3"/>
            <a:endCxn id="90" idx="2"/>
          </p:cNvCxnSpPr>
          <p:nvPr/>
        </p:nvCxnSpPr>
        <p:spPr>
          <a:xfrm flipV="1">
            <a:off x="3823067" y="2316579"/>
            <a:ext cx="1955159" cy="10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stCxn id="68" idx="3"/>
            <a:endCxn id="89" idx="2"/>
          </p:cNvCxnSpPr>
          <p:nvPr/>
        </p:nvCxnSpPr>
        <p:spPr>
          <a:xfrm flipV="1">
            <a:off x="3823067" y="1753913"/>
            <a:ext cx="1938805" cy="158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stCxn id="68" idx="3"/>
            <a:endCxn id="63" idx="2"/>
          </p:cNvCxnSpPr>
          <p:nvPr/>
        </p:nvCxnSpPr>
        <p:spPr>
          <a:xfrm flipV="1">
            <a:off x="3823067" y="1191247"/>
            <a:ext cx="1938805" cy="214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9297FD-06AF-4955-AD40-38EA57360BE1}"/>
              </a:ext>
            </a:extLst>
          </p:cNvPr>
          <p:cNvCxnSpPr>
            <a:cxnSpLocks/>
            <a:stCxn id="69" idx="3"/>
            <a:endCxn id="63" idx="2"/>
          </p:cNvCxnSpPr>
          <p:nvPr/>
        </p:nvCxnSpPr>
        <p:spPr>
          <a:xfrm flipV="1">
            <a:off x="4104131" y="1191247"/>
            <a:ext cx="1657741" cy="374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204264-F04B-4E49-8FB7-2F8D962971B1}"/>
              </a:ext>
            </a:extLst>
          </p:cNvPr>
          <p:cNvCxnSpPr>
            <a:cxnSpLocks/>
            <a:stCxn id="69" idx="3"/>
            <a:endCxn id="89" idx="2"/>
          </p:cNvCxnSpPr>
          <p:nvPr/>
        </p:nvCxnSpPr>
        <p:spPr>
          <a:xfrm flipV="1">
            <a:off x="4104131" y="1753913"/>
            <a:ext cx="1657741" cy="318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370EE34-9BBF-47C6-9360-AB7B5CEFED3D}"/>
              </a:ext>
            </a:extLst>
          </p:cNvPr>
          <p:cNvCxnSpPr>
            <a:cxnSpLocks/>
            <a:stCxn id="69" idx="3"/>
            <a:endCxn id="90" idx="2"/>
          </p:cNvCxnSpPr>
          <p:nvPr/>
        </p:nvCxnSpPr>
        <p:spPr>
          <a:xfrm flipV="1">
            <a:off x="4104131" y="2316579"/>
            <a:ext cx="1674095" cy="262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610169A-6BFD-42D5-A362-206F23D0204B}"/>
              </a:ext>
            </a:extLst>
          </p:cNvPr>
          <p:cNvCxnSpPr>
            <a:cxnSpLocks/>
            <a:stCxn id="69" idx="3"/>
            <a:endCxn id="91" idx="2"/>
          </p:cNvCxnSpPr>
          <p:nvPr/>
        </p:nvCxnSpPr>
        <p:spPr>
          <a:xfrm flipV="1">
            <a:off x="4104131" y="2882765"/>
            <a:ext cx="1657741" cy="205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08871EC-2B5F-4175-B7E9-823AAC1429AA}"/>
              </a:ext>
            </a:extLst>
          </p:cNvPr>
          <p:cNvCxnSpPr>
            <a:cxnSpLocks/>
            <a:stCxn id="69" idx="3"/>
            <a:endCxn id="92" idx="2"/>
          </p:cNvCxnSpPr>
          <p:nvPr/>
        </p:nvCxnSpPr>
        <p:spPr>
          <a:xfrm flipV="1">
            <a:off x="4104131" y="3448951"/>
            <a:ext cx="1657741" cy="149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0DC27EF-B334-4107-B562-04689043077A}"/>
              </a:ext>
            </a:extLst>
          </p:cNvPr>
          <p:cNvCxnSpPr>
            <a:cxnSpLocks/>
            <a:stCxn id="69" idx="3"/>
            <a:endCxn id="105" idx="2"/>
          </p:cNvCxnSpPr>
          <p:nvPr/>
        </p:nvCxnSpPr>
        <p:spPr>
          <a:xfrm flipV="1">
            <a:off x="4104131" y="3978817"/>
            <a:ext cx="1657741" cy="96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2328A3A-2E7D-4A6D-9CB2-941DEF3702B1}"/>
              </a:ext>
            </a:extLst>
          </p:cNvPr>
          <p:cNvCxnSpPr>
            <a:cxnSpLocks/>
            <a:stCxn id="69" idx="3"/>
            <a:endCxn id="108" idx="2"/>
          </p:cNvCxnSpPr>
          <p:nvPr/>
        </p:nvCxnSpPr>
        <p:spPr>
          <a:xfrm flipV="1">
            <a:off x="4104131" y="4541483"/>
            <a:ext cx="1657741" cy="39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A9B1118-B6FE-4BCC-ABF0-ED7DA6000CED}"/>
              </a:ext>
            </a:extLst>
          </p:cNvPr>
          <p:cNvCxnSpPr>
            <a:cxnSpLocks/>
            <a:stCxn id="69" idx="3"/>
            <a:endCxn id="109" idx="2"/>
          </p:cNvCxnSpPr>
          <p:nvPr/>
        </p:nvCxnSpPr>
        <p:spPr>
          <a:xfrm>
            <a:off x="4104131" y="4939454"/>
            <a:ext cx="1674095" cy="1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7B3284E-4110-4F2B-A8B1-E9C4DC47C416}"/>
              </a:ext>
            </a:extLst>
          </p:cNvPr>
          <p:cNvCxnSpPr>
            <a:cxnSpLocks/>
            <a:stCxn id="69" idx="3"/>
            <a:endCxn id="110" idx="2"/>
          </p:cNvCxnSpPr>
          <p:nvPr/>
        </p:nvCxnSpPr>
        <p:spPr>
          <a:xfrm>
            <a:off x="4104131" y="4939454"/>
            <a:ext cx="1657741" cy="73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2B6E214-5582-4D8E-B763-5A1045997EC0}"/>
              </a:ext>
            </a:extLst>
          </p:cNvPr>
          <p:cNvCxnSpPr>
            <a:cxnSpLocks/>
            <a:stCxn id="69" idx="3"/>
            <a:endCxn id="111" idx="2"/>
          </p:cNvCxnSpPr>
          <p:nvPr/>
        </p:nvCxnSpPr>
        <p:spPr>
          <a:xfrm flipV="1">
            <a:off x="4104131" y="628430"/>
            <a:ext cx="1657741" cy="43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spTree>
    <p:extLst>
      <p:ext uri="{BB962C8B-B14F-4D97-AF65-F5344CB8AC3E}">
        <p14:creationId xmlns:p14="http://schemas.microsoft.com/office/powerpoint/2010/main" val="4051478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24" name="TextBox 23">
            <a:extLst>
              <a:ext uri="{FF2B5EF4-FFF2-40B4-BE49-F238E27FC236}">
                <a16:creationId xmlns:a16="http://schemas.microsoft.com/office/drawing/2014/main" id="{57637134-1BE8-46F1-9AF3-7DB61D54050E}"/>
              </a:ext>
            </a:extLst>
          </p:cNvPr>
          <p:cNvSpPr txBox="1"/>
          <p:nvPr/>
        </p:nvSpPr>
        <p:spPr>
          <a:xfrm>
            <a:off x="4061301" y="592266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5328957" y="5922667"/>
            <a:ext cx="1551194" cy="646331"/>
          </a:xfrm>
          <a:prstGeom prst="rect">
            <a:avLst/>
          </a:prstGeom>
          <a:noFill/>
        </p:spPr>
        <p:txBody>
          <a:bodyPr wrap="none" rtlCol="0">
            <a:spAutoFit/>
          </a:bodyPr>
          <a:lstStyle/>
          <a:p>
            <a:pPr algn="ctr"/>
            <a:r>
              <a:rPr lang="en-GB" dirty="0">
                <a:solidFill>
                  <a:srgbClr val="7030A0"/>
                </a:solidFill>
              </a:rPr>
              <a:t>Sigmoid</a:t>
            </a:r>
          </a:p>
          <a:p>
            <a:pPr algn="ctr"/>
            <a:r>
              <a:rPr lang="en-GB" dirty="0">
                <a:solidFill>
                  <a:srgbClr val="7030A0"/>
                </a:solidFill>
              </a:rPr>
              <a:t>Perceptrons</a:t>
            </a:r>
          </a:p>
        </p:txBody>
      </p:sp>
      <p:sp>
        <p:nvSpPr>
          <p:cNvPr id="73" name="TextBox 72">
            <a:extLst>
              <a:ext uri="{FF2B5EF4-FFF2-40B4-BE49-F238E27FC236}">
                <a16:creationId xmlns:a16="http://schemas.microsoft.com/office/drawing/2014/main" id="{A686B8D3-F775-4AC2-A192-8D2DB36DAC57}"/>
              </a:ext>
            </a:extLst>
          </p:cNvPr>
          <p:cNvSpPr txBox="1"/>
          <p:nvPr/>
        </p:nvSpPr>
        <p:spPr>
          <a:xfrm>
            <a:off x="6918522" y="6044905"/>
            <a:ext cx="974947" cy="369332"/>
          </a:xfrm>
          <a:prstGeom prst="rect">
            <a:avLst/>
          </a:prstGeom>
          <a:noFill/>
        </p:spPr>
        <p:txBody>
          <a:bodyPr wrap="none" rtlCol="0">
            <a:spAutoFit/>
          </a:bodyPr>
          <a:lstStyle/>
          <a:p>
            <a:r>
              <a:rPr lang="en-GB" dirty="0"/>
              <a:t>OUTPUT</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flipV="1">
            <a:off x="4138971" y="6265844"/>
            <a:ext cx="1189986" cy="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0.15</a:t>
            </a:r>
          </a:p>
        </p:txBody>
      </p:sp>
      <p:sp>
        <p:nvSpPr>
          <p:cNvPr id="66" name="TextBox 65">
            <a:extLst>
              <a:ext uri="{FF2B5EF4-FFF2-40B4-BE49-F238E27FC236}">
                <a16:creationId xmlns:a16="http://schemas.microsoft.com/office/drawing/2014/main" id="{7C740400-3A01-4CC0-93F3-D2F802AB22C3}"/>
              </a:ext>
            </a:extLst>
          </p:cNvPr>
          <p:cNvSpPr txBox="1"/>
          <p:nvPr/>
        </p:nvSpPr>
        <p:spPr>
          <a:xfrm>
            <a:off x="3384080" y="1522199"/>
            <a:ext cx="442750" cy="369332"/>
          </a:xfrm>
          <a:prstGeom prst="rect">
            <a:avLst/>
          </a:prstGeom>
          <a:noFill/>
        </p:spPr>
        <p:txBody>
          <a:bodyPr wrap="none" rtlCol="0">
            <a:spAutoFit/>
          </a:bodyPr>
          <a:lstStyle/>
          <a:p>
            <a:r>
              <a:rPr lang="en-GB" dirty="0"/>
              <a:t>In</a:t>
            </a:r>
            <a:r>
              <a:rPr lang="en-GB" baseline="-25000" dirty="0"/>
              <a:t>1</a:t>
            </a:r>
          </a:p>
        </p:txBody>
      </p:sp>
      <p:sp>
        <p:nvSpPr>
          <p:cNvPr id="67" name="TextBox 66">
            <a:extLst>
              <a:ext uri="{FF2B5EF4-FFF2-40B4-BE49-F238E27FC236}">
                <a16:creationId xmlns:a16="http://schemas.microsoft.com/office/drawing/2014/main" id="{A18DD474-1F51-4C53-9420-CA83DC83CDAF}"/>
              </a:ext>
            </a:extLst>
          </p:cNvPr>
          <p:cNvSpPr txBox="1"/>
          <p:nvPr/>
        </p:nvSpPr>
        <p:spPr>
          <a:xfrm>
            <a:off x="3386257" y="2337873"/>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8" name="TextBox 67">
            <a:extLst>
              <a:ext uri="{FF2B5EF4-FFF2-40B4-BE49-F238E27FC236}">
                <a16:creationId xmlns:a16="http://schemas.microsoft.com/office/drawing/2014/main" id="{950F6EA6-7327-41E3-A6C3-F045AF56309F}"/>
              </a:ext>
            </a:extLst>
          </p:cNvPr>
          <p:cNvSpPr txBox="1"/>
          <p:nvPr/>
        </p:nvSpPr>
        <p:spPr>
          <a:xfrm>
            <a:off x="3380317" y="3149424"/>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69" name="TextBox 68">
            <a:extLst>
              <a:ext uri="{FF2B5EF4-FFF2-40B4-BE49-F238E27FC236}">
                <a16:creationId xmlns:a16="http://schemas.microsoft.com/office/drawing/2014/main" id="{2593BD73-8BCF-4FC7-9600-DC30771A5ACF}"/>
              </a:ext>
            </a:extLst>
          </p:cNvPr>
          <p:cNvSpPr txBox="1"/>
          <p:nvPr/>
        </p:nvSpPr>
        <p:spPr>
          <a:xfrm>
            <a:off x="3382459" y="4754788"/>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70" name="TextBox 69">
            <a:extLst>
              <a:ext uri="{FF2B5EF4-FFF2-40B4-BE49-F238E27FC236}">
                <a16:creationId xmlns:a16="http://schemas.microsoft.com/office/drawing/2014/main" id="{5C076EB0-E76F-4E2B-90AB-E81535699703}"/>
              </a:ext>
            </a:extLst>
          </p:cNvPr>
          <p:cNvSpPr txBox="1"/>
          <p:nvPr/>
        </p:nvSpPr>
        <p:spPr>
          <a:xfrm>
            <a:off x="3461331" y="3691596"/>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0.20</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0.29</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p:cNvCxnSpPr>
          <p:nvPr/>
        </p:nvCxnSpPr>
        <p:spPr>
          <a:xfrm flipV="1">
            <a:off x="6413776" y="286368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0.12</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solidFill>
                  <a:srgbClr val="FF0000"/>
                </a:solidFill>
              </a:rPr>
              <a:t>0.81</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0.72</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0.35</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0.41</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0.33</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0.01</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stCxn id="66" idx="3"/>
            <a:endCxn id="63" idx="2"/>
          </p:cNvCxnSpPr>
          <p:nvPr/>
        </p:nvCxnSpPr>
        <p:spPr>
          <a:xfrm flipV="1">
            <a:off x="3826830" y="1191247"/>
            <a:ext cx="1935042" cy="51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stCxn id="66" idx="3"/>
            <a:endCxn id="89" idx="2"/>
          </p:cNvCxnSpPr>
          <p:nvPr/>
        </p:nvCxnSpPr>
        <p:spPr>
          <a:xfrm>
            <a:off x="3826830" y="1706865"/>
            <a:ext cx="1935042" cy="4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stCxn id="66" idx="3"/>
            <a:endCxn id="90" idx="2"/>
          </p:cNvCxnSpPr>
          <p:nvPr/>
        </p:nvCxnSpPr>
        <p:spPr>
          <a:xfrm>
            <a:off x="3826830" y="1706865"/>
            <a:ext cx="1951396" cy="60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stCxn id="66" idx="3"/>
            <a:endCxn id="91" idx="2"/>
          </p:cNvCxnSpPr>
          <p:nvPr/>
        </p:nvCxnSpPr>
        <p:spPr>
          <a:xfrm>
            <a:off x="3826830" y="1706865"/>
            <a:ext cx="1935042" cy="117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stCxn id="66" idx="3"/>
            <a:endCxn id="92" idx="2"/>
          </p:cNvCxnSpPr>
          <p:nvPr/>
        </p:nvCxnSpPr>
        <p:spPr>
          <a:xfrm>
            <a:off x="3826830" y="1706865"/>
            <a:ext cx="1935042" cy="174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stCxn id="66" idx="3"/>
            <a:endCxn id="105" idx="2"/>
          </p:cNvCxnSpPr>
          <p:nvPr/>
        </p:nvCxnSpPr>
        <p:spPr>
          <a:xfrm>
            <a:off x="3826830" y="1706865"/>
            <a:ext cx="1935042" cy="227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stCxn id="66" idx="3"/>
            <a:endCxn id="108" idx="2"/>
          </p:cNvCxnSpPr>
          <p:nvPr/>
        </p:nvCxnSpPr>
        <p:spPr>
          <a:xfrm>
            <a:off x="3826830" y="1706865"/>
            <a:ext cx="1935042" cy="28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stCxn id="66" idx="3"/>
            <a:endCxn id="109" idx="2"/>
          </p:cNvCxnSpPr>
          <p:nvPr/>
        </p:nvCxnSpPr>
        <p:spPr>
          <a:xfrm>
            <a:off x="3826830" y="1706865"/>
            <a:ext cx="1951396" cy="33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stCxn id="66" idx="3"/>
            <a:endCxn id="110" idx="2"/>
          </p:cNvCxnSpPr>
          <p:nvPr/>
        </p:nvCxnSpPr>
        <p:spPr>
          <a:xfrm>
            <a:off x="3826830" y="1706865"/>
            <a:ext cx="1935042" cy="396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stCxn id="66" idx="3"/>
            <a:endCxn id="111" idx="2"/>
          </p:cNvCxnSpPr>
          <p:nvPr/>
        </p:nvCxnSpPr>
        <p:spPr>
          <a:xfrm flipV="1">
            <a:off x="3826830" y="628430"/>
            <a:ext cx="1935042" cy="1078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stCxn id="67" idx="3"/>
            <a:endCxn id="63" idx="2"/>
          </p:cNvCxnSpPr>
          <p:nvPr/>
        </p:nvCxnSpPr>
        <p:spPr>
          <a:xfrm flipV="1">
            <a:off x="3829007" y="1191247"/>
            <a:ext cx="1932865" cy="133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stCxn id="67" idx="3"/>
            <a:endCxn id="89" idx="2"/>
          </p:cNvCxnSpPr>
          <p:nvPr/>
        </p:nvCxnSpPr>
        <p:spPr>
          <a:xfrm flipV="1">
            <a:off x="3829007" y="1753913"/>
            <a:ext cx="1932865" cy="7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stCxn id="67" idx="3"/>
            <a:endCxn id="90" idx="2"/>
          </p:cNvCxnSpPr>
          <p:nvPr/>
        </p:nvCxnSpPr>
        <p:spPr>
          <a:xfrm flipV="1">
            <a:off x="3829007" y="2316579"/>
            <a:ext cx="1949219" cy="20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stCxn id="67" idx="3"/>
            <a:endCxn id="91" idx="2"/>
          </p:cNvCxnSpPr>
          <p:nvPr/>
        </p:nvCxnSpPr>
        <p:spPr>
          <a:xfrm>
            <a:off x="3829007" y="2522539"/>
            <a:ext cx="1932865" cy="36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stCxn id="67" idx="3"/>
            <a:endCxn id="92" idx="2"/>
          </p:cNvCxnSpPr>
          <p:nvPr/>
        </p:nvCxnSpPr>
        <p:spPr>
          <a:xfrm>
            <a:off x="3829007" y="2522539"/>
            <a:ext cx="1932865" cy="92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stCxn id="67" idx="3"/>
            <a:endCxn id="105" idx="2"/>
          </p:cNvCxnSpPr>
          <p:nvPr/>
        </p:nvCxnSpPr>
        <p:spPr>
          <a:xfrm>
            <a:off x="3829007" y="2522539"/>
            <a:ext cx="1932865" cy="145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stCxn id="67" idx="3"/>
            <a:endCxn id="108" idx="2"/>
          </p:cNvCxnSpPr>
          <p:nvPr/>
        </p:nvCxnSpPr>
        <p:spPr>
          <a:xfrm>
            <a:off x="3829007" y="2522539"/>
            <a:ext cx="1932865" cy="201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stCxn id="67" idx="3"/>
            <a:endCxn id="109" idx="2"/>
          </p:cNvCxnSpPr>
          <p:nvPr/>
        </p:nvCxnSpPr>
        <p:spPr>
          <a:xfrm>
            <a:off x="3829007" y="2522539"/>
            <a:ext cx="1949219" cy="258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stCxn id="67" idx="3"/>
            <a:endCxn id="110" idx="2"/>
          </p:cNvCxnSpPr>
          <p:nvPr/>
        </p:nvCxnSpPr>
        <p:spPr>
          <a:xfrm>
            <a:off x="3829007" y="2522539"/>
            <a:ext cx="1932865" cy="314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stCxn id="67" idx="3"/>
            <a:endCxn id="111" idx="2"/>
          </p:cNvCxnSpPr>
          <p:nvPr/>
        </p:nvCxnSpPr>
        <p:spPr>
          <a:xfrm flipV="1">
            <a:off x="3829007" y="628430"/>
            <a:ext cx="1932865" cy="189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stCxn id="68" idx="3"/>
            <a:endCxn id="111" idx="2"/>
          </p:cNvCxnSpPr>
          <p:nvPr/>
        </p:nvCxnSpPr>
        <p:spPr>
          <a:xfrm flipV="1">
            <a:off x="3823067" y="628430"/>
            <a:ext cx="1938805" cy="27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stCxn id="68" idx="3"/>
            <a:endCxn id="110" idx="2"/>
          </p:cNvCxnSpPr>
          <p:nvPr/>
        </p:nvCxnSpPr>
        <p:spPr>
          <a:xfrm>
            <a:off x="3823067" y="3334090"/>
            <a:ext cx="1938805" cy="23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stCxn id="68" idx="3"/>
            <a:endCxn id="109" idx="2"/>
          </p:cNvCxnSpPr>
          <p:nvPr/>
        </p:nvCxnSpPr>
        <p:spPr>
          <a:xfrm>
            <a:off x="3823067" y="3334090"/>
            <a:ext cx="1955159" cy="177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stCxn id="68" idx="3"/>
            <a:endCxn id="108" idx="2"/>
          </p:cNvCxnSpPr>
          <p:nvPr/>
        </p:nvCxnSpPr>
        <p:spPr>
          <a:xfrm>
            <a:off x="3823067" y="3334090"/>
            <a:ext cx="1938805" cy="12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stCxn id="68" idx="3"/>
            <a:endCxn id="105" idx="2"/>
          </p:cNvCxnSpPr>
          <p:nvPr/>
        </p:nvCxnSpPr>
        <p:spPr>
          <a:xfrm>
            <a:off x="3823067" y="3334090"/>
            <a:ext cx="1938805" cy="644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stCxn id="68" idx="3"/>
            <a:endCxn id="92" idx="2"/>
          </p:cNvCxnSpPr>
          <p:nvPr/>
        </p:nvCxnSpPr>
        <p:spPr>
          <a:xfrm>
            <a:off x="3823067" y="3334090"/>
            <a:ext cx="1938805" cy="11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stCxn id="68" idx="3"/>
            <a:endCxn id="91" idx="2"/>
          </p:cNvCxnSpPr>
          <p:nvPr/>
        </p:nvCxnSpPr>
        <p:spPr>
          <a:xfrm flipV="1">
            <a:off x="3823067" y="2882765"/>
            <a:ext cx="1938805" cy="45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stCxn id="68" idx="3"/>
            <a:endCxn id="90" idx="2"/>
          </p:cNvCxnSpPr>
          <p:nvPr/>
        </p:nvCxnSpPr>
        <p:spPr>
          <a:xfrm flipV="1">
            <a:off x="3823067" y="2316579"/>
            <a:ext cx="1955159" cy="10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stCxn id="68" idx="3"/>
            <a:endCxn id="89" idx="2"/>
          </p:cNvCxnSpPr>
          <p:nvPr/>
        </p:nvCxnSpPr>
        <p:spPr>
          <a:xfrm flipV="1">
            <a:off x="3823067" y="1753913"/>
            <a:ext cx="1938805" cy="158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stCxn id="68" idx="3"/>
            <a:endCxn id="63" idx="2"/>
          </p:cNvCxnSpPr>
          <p:nvPr/>
        </p:nvCxnSpPr>
        <p:spPr>
          <a:xfrm flipV="1">
            <a:off x="3823067" y="1191247"/>
            <a:ext cx="1938805" cy="214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9297FD-06AF-4955-AD40-38EA57360BE1}"/>
              </a:ext>
            </a:extLst>
          </p:cNvPr>
          <p:cNvCxnSpPr>
            <a:cxnSpLocks/>
            <a:stCxn id="69" idx="3"/>
            <a:endCxn id="63" idx="2"/>
          </p:cNvCxnSpPr>
          <p:nvPr/>
        </p:nvCxnSpPr>
        <p:spPr>
          <a:xfrm flipV="1">
            <a:off x="4104131" y="1191247"/>
            <a:ext cx="1657741" cy="374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204264-F04B-4E49-8FB7-2F8D962971B1}"/>
              </a:ext>
            </a:extLst>
          </p:cNvPr>
          <p:cNvCxnSpPr>
            <a:cxnSpLocks/>
            <a:stCxn id="69" idx="3"/>
            <a:endCxn id="89" idx="2"/>
          </p:cNvCxnSpPr>
          <p:nvPr/>
        </p:nvCxnSpPr>
        <p:spPr>
          <a:xfrm flipV="1">
            <a:off x="4104131" y="1753913"/>
            <a:ext cx="1657741" cy="318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370EE34-9BBF-47C6-9360-AB7B5CEFED3D}"/>
              </a:ext>
            </a:extLst>
          </p:cNvPr>
          <p:cNvCxnSpPr>
            <a:cxnSpLocks/>
            <a:stCxn id="69" idx="3"/>
            <a:endCxn id="90" idx="2"/>
          </p:cNvCxnSpPr>
          <p:nvPr/>
        </p:nvCxnSpPr>
        <p:spPr>
          <a:xfrm flipV="1">
            <a:off x="4104131" y="2316579"/>
            <a:ext cx="1674095" cy="262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610169A-6BFD-42D5-A362-206F23D0204B}"/>
              </a:ext>
            </a:extLst>
          </p:cNvPr>
          <p:cNvCxnSpPr>
            <a:cxnSpLocks/>
            <a:stCxn id="69" idx="3"/>
            <a:endCxn id="91" idx="2"/>
          </p:cNvCxnSpPr>
          <p:nvPr/>
        </p:nvCxnSpPr>
        <p:spPr>
          <a:xfrm flipV="1">
            <a:off x="4104131" y="2882765"/>
            <a:ext cx="1657741" cy="205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08871EC-2B5F-4175-B7E9-823AAC1429AA}"/>
              </a:ext>
            </a:extLst>
          </p:cNvPr>
          <p:cNvCxnSpPr>
            <a:cxnSpLocks/>
            <a:stCxn id="69" idx="3"/>
            <a:endCxn id="92" idx="2"/>
          </p:cNvCxnSpPr>
          <p:nvPr/>
        </p:nvCxnSpPr>
        <p:spPr>
          <a:xfrm flipV="1">
            <a:off x="4104131" y="3448951"/>
            <a:ext cx="1657741" cy="149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0DC27EF-B334-4107-B562-04689043077A}"/>
              </a:ext>
            </a:extLst>
          </p:cNvPr>
          <p:cNvCxnSpPr>
            <a:cxnSpLocks/>
            <a:stCxn id="69" idx="3"/>
            <a:endCxn id="105" idx="2"/>
          </p:cNvCxnSpPr>
          <p:nvPr/>
        </p:nvCxnSpPr>
        <p:spPr>
          <a:xfrm flipV="1">
            <a:off x="4104131" y="3978817"/>
            <a:ext cx="1657741" cy="96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2328A3A-2E7D-4A6D-9CB2-941DEF3702B1}"/>
              </a:ext>
            </a:extLst>
          </p:cNvPr>
          <p:cNvCxnSpPr>
            <a:cxnSpLocks/>
            <a:stCxn id="69" idx="3"/>
            <a:endCxn id="108" idx="2"/>
          </p:cNvCxnSpPr>
          <p:nvPr/>
        </p:nvCxnSpPr>
        <p:spPr>
          <a:xfrm flipV="1">
            <a:off x="4104131" y="4541483"/>
            <a:ext cx="1657741" cy="39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A9B1118-B6FE-4BCC-ABF0-ED7DA6000CED}"/>
              </a:ext>
            </a:extLst>
          </p:cNvPr>
          <p:cNvCxnSpPr>
            <a:cxnSpLocks/>
            <a:stCxn id="69" idx="3"/>
            <a:endCxn id="109" idx="2"/>
          </p:cNvCxnSpPr>
          <p:nvPr/>
        </p:nvCxnSpPr>
        <p:spPr>
          <a:xfrm>
            <a:off x="4104131" y="4939454"/>
            <a:ext cx="1674095" cy="1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7B3284E-4110-4F2B-A8B1-E9C4DC47C416}"/>
              </a:ext>
            </a:extLst>
          </p:cNvPr>
          <p:cNvCxnSpPr>
            <a:cxnSpLocks/>
            <a:stCxn id="69" idx="3"/>
            <a:endCxn id="110" idx="2"/>
          </p:cNvCxnSpPr>
          <p:nvPr/>
        </p:nvCxnSpPr>
        <p:spPr>
          <a:xfrm>
            <a:off x="4104131" y="4939454"/>
            <a:ext cx="1657741" cy="73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2B6E214-5582-4D8E-B763-5A1045997EC0}"/>
              </a:ext>
            </a:extLst>
          </p:cNvPr>
          <p:cNvCxnSpPr>
            <a:cxnSpLocks/>
            <a:stCxn id="69" idx="3"/>
            <a:endCxn id="111" idx="2"/>
          </p:cNvCxnSpPr>
          <p:nvPr/>
        </p:nvCxnSpPr>
        <p:spPr>
          <a:xfrm flipV="1">
            <a:off x="4104131" y="628430"/>
            <a:ext cx="1657741" cy="43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D674196-185B-4B8D-B5F0-12EA003C0EE8}"/>
              </a:ext>
            </a:extLst>
          </p:cNvPr>
          <p:cNvSpPr txBox="1"/>
          <p:nvPr/>
        </p:nvSpPr>
        <p:spPr>
          <a:xfrm>
            <a:off x="8106013" y="1455547"/>
            <a:ext cx="3559991" cy="3693319"/>
          </a:xfrm>
          <a:prstGeom prst="rect">
            <a:avLst/>
          </a:prstGeom>
          <a:noFill/>
        </p:spPr>
        <p:txBody>
          <a:bodyPr wrap="square" rtlCol="0">
            <a:spAutoFit/>
          </a:bodyPr>
          <a:lstStyle/>
          <a:p>
            <a:r>
              <a:rPr lang="en-GB" dirty="0">
                <a:solidFill>
                  <a:schemeClr val="accent1"/>
                </a:solidFill>
              </a:rPr>
              <a:t>This single Sigmoid layer gives 10 outputs between 0 and 1.</a:t>
            </a:r>
          </a:p>
          <a:p>
            <a:endParaRPr lang="en-GB" dirty="0">
              <a:solidFill>
                <a:schemeClr val="accent1"/>
              </a:solidFill>
            </a:endParaRPr>
          </a:p>
          <a:p>
            <a:r>
              <a:rPr lang="en-GB" dirty="0">
                <a:solidFill>
                  <a:schemeClr val="accent1"/>
                </a:solidFill>
              </a:rPr>
              <a:t>Each output can be interpreted as a probability, with 1 being the highest (100% certainty that it is that digit).</a:t>
            </a:r>
          </a:p>
          <a:p>
            <a:endParaRPr lang="en-GB" dirty="0">
              <a:solidFill>
                <a:schemeClr val="accent1"/>
              </a:solidFill>
            </a:endParaRPr>
          </a:p>
          <a:p>
            <a:r>
              <a:rPr lang="en-GB" dirty="0">
                <a:solidFill>
                  <a:schemeClr val="accent1"/>
                </a:solidFill>
              </a:rPr>
              <a:t>So in this example P(5) should be the highest output.</a:t>
            </a:r>
          </a:p>
        </p:txBody>
      </p:sp>
    </p:spTree>
    <p:extLst>
      <p:ext uri="{BB962C8B-B14F-4D97-AF65-F5344CB8AC3E}">
        <p14:creationId xmlns:p14="http://schemas.microsoft.com/office/powerpoint/2010/main" val="789183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24" name="TextBox 23">
            <a:extLst>
              <a:ext uri="{FF2B5EF4-FFF2-40B4-BE49-F238E27FC236}">
                <a16:creationId xmlns:a16="http://schemas.microsoft.com/office/drawing/2014/main" id="{57637134-1BE8-46F1-9AF3-7DB61D54050E}"/>
              </a:ext>
            </a:extLst>
          </p:cNvPr>
          <p:cNvSpPr txBox="1"/>
          <p:nvPr/>
        </p:nvSpPr>
        <p:spPr>
          <a:xfrm>
            <a:off x="4061301" y="592266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5328957" y="5922667"/>
            <a:ext cx="1551194" cy="646331"/>
          </a:xfrm>
          <a:prstGeom prst="rect">
            <a:avLst/>
          </a:prstGeom>
          <a:noFill/>
        </p:spPr>
        <p:txBody>
          <a:bodyPr wrap="none" rtlCol="0">
            <a:spAutoFit/>
          </a:bodyPr>
          <a:lstStyle/>
          <a:p>
            <a:pPr algn="ctr"/>
            <a:r>
              <a:rPr lang="en-GB" dirty="0">
                <a:solidFill>
                  <a:srgbClr val="7030A0"/>
                </a:solidFill>
              </a:rPr>
              <a:t>Sigmoid</a:t>
            </a:r>
          </a:p>
          <a:p>
            <a:pPr algn="ctr"/>
            <a:r>
              <a:rPr lang="en-GB" dirty="0">
                <a:solidFill>
                  <a:srgbClr val="7030A0"/>
                </a:solidFill>
              </a:rPr>
              <a:t>Perceptrons</a:t>
            </a:r>
          </a:p>
        </p:txBody>
      </p:sp>
      <p:sp>
        <p:nvSpPr>
          <p:cNvPr id="73" name="TextBox 72">
            <a:extLst>
              <a:ext uri="{FF2B5EF4-FFF2-40B4-BE49-F238E27FC236}">
                <a16:creationId xmlns:a16="http://schemas.microsoft.com/office/drawing/2014/main" id="{A686B8D3-F775-4AC2-A192-8D2DB36DAC57}"/>
              </a:ext>
            </a:extLst>
          </p:cNvPr>
          <p:cNvSpPr txBox="1"/>
          <p:nvPr/>
        </p:nvSpPr>
        <p:spPr>
          <a:xfrm>
            <a:off x="6918522" y="6044905"/>
            <a:ext cx="974947" cy="369332"/>
          </a:xfrm>
          <a:prstGeom prst="rect">
            <a:avLst/>
          </a:prstGeom>
          <a:noFill/>
        </p:spPr>
        <p:txBody>
          <a:bodyPr wrap="none" rtlCol="0">
            <a:spAutoFit/>
          </a:bodyPr>
          <a:lstStyle/>
          <a:p>
            <a:r>
              <a:rPr lang="en-GB" dirty="0"/>
              <a:t>OUTPUT</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flipV="1">
            <a:off x="4138971" y="6265844"/>
            <a:ext cx="1189986" cy="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0.15</a:t>
            </a:r>
          </a:p>
        </p:txBody>
      </p:sp>
      <p:sp>
        <p:nvSpPr>
          <p:cNvPr id="66" name="TextBox 65">
            <a:extLst>
              <a:ext uri="{FF2B5EF4-FFF2-40B4-BE49-F238E27FC236}">
                <a16:creationId xmlns:a16="http://schemas.microsoft.com/office/drawing/2014/main" id="{7C740400-3A01-4CC0-93F3-D2F802AB22C3}"/>
              </a:ext>
            </a:extLst>
          </p:cNvPr>
          <p:cNvSpPr txBox="1"/>
          <p:nvPr/>
        </p:nvSpPr>
        <p:spPr>
          <a:xfrm>
            <a:off x="3384080" y="1522199"/>
            <a:ext cx="442750" cy="369332"/>
          </a:xfrm>
          <a:prstGeom prst="rect">
            <a:avLst/>
          </a:prstGeom>
          <a:noFill/>
        </p:spPr>
        <p:txBody>
          <a:bodyPr wrap="none" rtlCol="0">
            <a:spAutoFit/>
          </a:bodyPr>
          <a:lstStyle/>
          <a:p>
            <a:r>
              <a:rPr lang="en-GB" dirty="0"/>
              <a:t>In</a:t>
            </a:r>
            <a:r>
              <a:rPr lang="en-GB" baseline="-25000" dirty="0"/>
              <a:t>1</a:t>
            </a:r>
          </a:p>
        </p:txBody>
      </p:sp>
      <p:sp>
        <p:nvSpPr>
          <p:cNvPr id="67" name="TextBox 66">
            <a:extLst>
              <a:ext uri="{FF2B5EF4-FFF2-40B4-BE49-F238E27FC236}">
                <a16:creationId xmlns:a16="http://schemas.microsoft.com/office/drawing/2014/main" id="{A18DD474-1F51-4C53-9420-CA83DC83CDAF}"/>
              </a:ext>
            </a:extLst>
          </p:cNvPr>
          <p:cNvSpPr txBox="1"/>
          <p:nvPr/>
        </p:nvSpPr>
        <p:spPr>
          <a:xfrm>
            <a:off x="3386257" y="2337873"/>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8" name="TextBox 67">
            <a:extLst>
              <a:ext uri="{FF2B5EF4-FFF2-40B4-BE49-F238E27FC236}">
                <a16:creationId xmlns:a16="http://schemas.microsoft.com/office/drawing/2014/main" id="{950F6EA6-7327-41E3-A6C3-F045AF56309F}"/>
              </a:ext>
            </a:extLst>
          </p:cNvPr>
          <p:cNvSpPr txBox="1"/>
          <p:nvPr/>
        </p:nvSpPr>
        <p:spPr>
          <a:xfrm>
            <a:off x="3380317" y="3149424"/>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69" name="TextBox 68">
            <a:extLst>
              <a:ext uri="{FF2B5EF4-FFF2-40B4-BE49-F238E27FC236}">
                <a16:creationId xmlns:a16="http://schemas.microsoft.com/office/drawing/2014/main" id="{2593BD73-8BCF-4FC7-9600-DC30771A5ACF}"/>
              </a:ext>
            </a:extLst>
          </p:cNvPr>
          <p:cNvSpPr txBox="1"/>
          <p:nvPr/>
        </p:nvSpPr>
        <p:spPr>
          <a:xfrm>
            <a:off x="3382459" y="4754788"/>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70" name="TextBox 69">
            <a:extLst>
              <a:ext uri="{FF2B5EF4-FFF2-40B4-BE49-F238E27FC236}">
                <a16:creationId xmlns:a16="http://schemas.microsoft.com/office/drawing/2014/main" id="{5C076EB0-E76F-4E2B-90AB-E81535699703}"/>
              </a:ext>
            </a:extLst>
          </p:cNvPr>
          <p:cNvSpPr txBox="1"/>
          <p:nvPr/>
        </p:nvSpPr>
        <p:spPr>
          <a:xfrm>
            <a:off x="3461331" y="3691596"/>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0.20</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0.29</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p:cNvCxnSpPr>
          <p:nvPr/>
        </p:nvCxnSpPr>
        <p:spPr>
          <a:xfrm flipV="1">
            <a:off x="6413776" y="286368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0.12</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solidFill>
                  <a:srgbClr val="FF0000"/>
                </a:solidFill>
              </a:rPr>
              <a:t>0.81</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0.72</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0.35</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0.41</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0.33</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0.01</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stCxn id="66" idx="3"/>
            <a:endCxn id="63" idx="2"/>
          </p:cNvCxnSpPr>
          <p:nvPr/>
        </p:nvCxnSpPr>
        <p:spPr>
          <a:xfrm flipV="1">
            <a:off x="3826830" y="1191247"/>
            <a:ext cx="1935042" cy="51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stCxn id="66" idx="3"/>
            <a:endCxn id="89" idx="2"/>
          </p:cNvCxnSpPr>
          <p:nvPr/>
        </p:nvCxnSpPr>
        <p:spPr>
          <a:xfrm>
            <a:off x="3826830" y="1706865"/>
            <a:ext cx="1935042" cy="4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stCxn id="66" idx="3"/>
            <a:endCxn id="90" idx="2"/>
          </p:cNvCxnSpPr>
          <p:nvPr/>
        </p:nvCxnSpPr>
        <p:spPr>
          <a:xfrm>
            <a:off x="3826830" y="1706865"/>
            <a:ext cx="1951396" cy="60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stCxn id="66" idx="3"/>
            <a:endCxn id="91" idx="2"/>
          </p:cNvCxnSpPr>
          <p:nvPr/>
        </p:nvCxnSpPr>
        <p:spPr>
          <a:xfrm>
            <a:off x="3826830" y="1706865"/>
            <a:ext cx="1935042" cy="117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stCxn id="66" idx="3"/>
            <a:endCxn id="92" idx="2"/>
          </p:cNvCxnSpPr>
          <p:nvPr/>
        </p:nvCxnSpPr>
        <p:spPr>
          <a:xfrm>
            <a:off x="3826830" y="1706865"/>
            <a:ext cx="1935042" cy="174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stCxn id="66" idx="3"/>
            <a:endCxn id="105" idx="2"/>
          </p:cNvCxnSpPr>
          <p:nvPr/>
        </p:nvCxnSpPr>
        <p:spPr>
          <a:xfrm>
            <a:off x="3826830" y="1706865"/>
            <a:ext cx="1935042" cy="227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stCxn id="66" idx="3"/>
            <a:endCxn id="108" idx="2"/>
          </p:cNvCxnSpPr>
          <p:nvPr/>
        </p:nvCxnSpPr>
        <p:spPr>
          <a:xfrm>
            <a:off x="3826830" y="1706865"/>
            <a:ext cx="1935042" cy="28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stCxn id="66" idx="3"/>
            <a:endCxn id="109" idx="2"/>
          </p:cNvCxnSpPr>
          <p:nvPr/>
        </p:nvCxnSpPr>
        <p:spPr>
          <a:xfrm>
            <a:off x="3826830" y="1706865"/>
            <a:ext cx="1951396" cy="33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stCxn id="66" idx="3"/>
            <a:endCxn id="110" idx="2"/>
          </p:cNvCxnSpPr>
          <p:nvPr/>
        </p:nvCxnSpPr>
        <p:spPr>
          <a:xfrm>
            <a:off x="3826830" y="1706865"/>
            <a:ext cx="1935042" cy="396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stCxn id="66" idx="3"/>
            <a:endCxn id="111" idx="2"/>
          </p:cNvCxnSpPr>
          <p:nvPr/>
        </p:nvCxnSpPr>
        <p:spPr>
          <a:xfrm flipV="1">
            <a:off x="3826830" y="628430"/>
            <a:ext cx="1935042" cy="1078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stCxn id="67" idx="3"/>
            <a:endCxn id="63" idx="2"/>
          </p:cNvCxnSpPr>
          <p:nvPr/>
        </p:nvCxnSpPr>
        <p:spPr>
          <a:xfrm flipV="1">
            <a:off x="3829007" y="1191247"/>
            <a:ext cx="1932865" cy="133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stCxn id="67" idx="3"/>
            <a:endCxn id="89" idx="2"/>
          </p:cNvCxnSpPr>
          <p:nvPr/>
        </p:nvCxnSpPr>
        <p:spPr>
          <a:xfrm flipV="1">
            <a:off x="3829007" y="1753913"/>
            <a:ext cx="1932865" cy="7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stCxn id="67" idx="3"/>
            <a:endCxn id="90" idx="2"/>
          </p:cNvCxnSpPr>
          <p:nvPr/>
        </p:nvCxnSpPr>
        <p:spPr>
          <a:xfrm flipV="1">
            <a:off x="3829007" y="2316579"/>
            <a:ext cx="1949219" cy="20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stCxn id="67" idx="3"/>
            <a:endCxn id="91" idx="2"/>
          </p:cNvCxnSpPr>
          <p:nvPr/>
        </p:nvCxnSpPr>
        <p:spPr>
          <a:xfrm>
            <a:off x="3829007" y="2522539"/>
            <a:ext cx="1932865" cy="36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stCxn id="67" idx="3"/>
            <a:endCxn id="92" idx="2"/>
          </p:cNvCxnSpPr>
          <p:nvPr/>
        </p:nvCxnSpPr>
        <p:spPr>
          <a:xfrm>
            <a:off x="3829007" y="2522539"/>
            <a:ext cx="1932865" cy="92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stCxn id="67" idx="3"/>
            <a:endCxn id="105" idx="2"/>
          </p:cNvCxnSpPr>
          <p:nvPr/>
        </p:nvCxnSpPr>
        <p:spPr>
          <a:xfrm>
            <a:off x="3829007" y="2522539"/>
            <a:ext cx="1932865" cy="145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stCxn id="67" idx="3"/>
            <a:endCxn id="108" idx="2"/>
          </p:cNvCxnSpPr>
          <p:nvPr/>
        </p:nvCxnSpPr>
        <p:spPr>
          <a:xfrm>
            <a:off x="3829007" y="2522539"/>
            <a:ext cx="1932865" cy="201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stCxn id="67" idx="3"/>
            <a:endCxn id="109" idx="2"/>
          </p:cNvCxnSpPr>
          <p:nvPr/>
        </p:nvCxnSpPr>
        <p:spPr>
          <a:xfrm>
            <a:off x="3829007" y="2522539"/>
            <a:ext cx="1949219" cy="258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stCxn id="67" idx="3"/>
            <a:endCxn id="110" idx="2"/>
          </p:cNvCxnSpPr>
          <p:nvPr/>
        </p:nvCxnSpPr>
        <p:spPr>
          <a:xfrm>
            <a:off x="3829007" y="2522539"/>
            <a:ext cx="1932865" cy="314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stCxn id="67" idx="3"/>
            <a:endCxn id="111" idx="2"/>
          </p:cNvCxnSpPr>
          <p:nvPr/>
        </p:nvCxnSpPr>
        <p:spPr>
          <a:xfrm flipV="1">
            <a:off x="3829007" y="628430"/>
            <a:ext cx="1932865" cy="189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stCxn id="68" idx="3"/>
            <a:endCxn id="111" idx="2"/>
          </p:cNvCxnSpPr>
          <p:nvPr/>
        </p:nvCxnSpPr>
        <p:spPr>
          <a:xfrm flipV="1">
            <a:off x="3823067" y="628430"/>
            <a:ext cx="1938805" cy="27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stCxn id="68" idx="3"/>
            <a:endCxn id="110" idx="2"/>
          </p:cNvCxnSpPr>
          <p:nvPr/>
        </p:nvCxnSpPr>
        <p:spPr>
          <a:xfrm>
            <a:off x="3823067" y="3334090"/>
            <a:ext cx="1938805" cy="23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stCxn id="68" idx="3"/>
            <a:endCxn id="109" idx="2"/>
          </p:cNvCxnSpPr>
          <p:nvPr/>
        </p:nvCxnSpPr>
        <p:spPr>
          <a:xfrm>
            <a:off x="3823067" y="3334090"/>
            <a:ext cx="1955159" cy="177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stCxn id="68" idx="3"/>
            <a:endCxn id="108" idx="2"/>
          </p:cNvCxnSpPr>
          <p:nvPr/>
        </p:nvCxnSpPr>
        <p:spPr>
          <a:xfrm>
            <a:off x="3823067" y="3334090"/>
            <a:ext cx="1938805" cy="12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stCxn id="68" idx="3"/>
            <a:endCxn id="105" idx="2"/>
          </p:cNvCxnSpPr>
          <p:nvPr/>
        </p:nvCxnSpPr>
        <p:spPr>
          <a:xfrm>
            <a:off x="3823067" y="3334090"/>
            <a:ext cx="1938805" cy="644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stCxn id="68" idx="3"/>
            <a:endCxn id="92" idx="2"/>
          </p:cNvCxnSpPr>
          <p:nvPr/>
        </p:nvCxnSpPr>
        <p:spPr>
          <a:xfrm>
            <a:off x="3823067" y="3334090"/>
            <a:ext cx="1938805" cy="11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stCxn id="68" idx="3"/>
            <a:endCxn id="91" idx="2"/>
          </p:cNvCxnSpPr>
          <p:nvPr/>
        </p:nvCxnSpPr>
        <p:spPr>
          <a:xfrm flipV="1">
            <a:off x="3823067" y="2882765"/>
            <a:ext cx="1938805" cy="45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stCxn id="68" idx="3"/>
            <a:endCxn id="90" idx="2"/>
          </p:cNvCxnSpPr>
          <p:nvPr/>
        </p:nvCxnSpPr>
        <p:spPr>
          <a:xfrm flipV="1">
            <a:off x="3823067" y="2316579"/>
            <a:ext cx="1955159" cy="10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stCxn id="68" idx="3"/>
            <a:endCxn id="89" idx="2"/>
          </p:cNvCxnSpPr>
          <p:nvPr/>
        </p:nvCxnSpPr>
        <p:spPr>
          <a:xfrm flipV="1">
            <a:off x="3823067" y="1753913"/>
            <a:ext cx="1938805" cy="158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stCxn id="68" idx="3"/>
            <a:endCxn id="63" idx="2"/>
          </p:cNvCxnSpPr>
          <p:nvPr/>
        </p:nvCxnSpPr>
        <p:spPr>
          <a:xfrm flipV="1">
            <a:off x="3823067" y="1191247"/>
            <a:ext cx="1938805" cy="214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9297FD-06AF-4955-AD40-38EA57360BE1}"/>
              </a:ext>
            </a:extLst>
          </p:cNvPr>
          <p:cNvCxnSpPr>
            <a:cxnSpLocks/>
            <a:stCxn id="69" idx="3"/>
            <a:endCxn id="63" idx="2"/>
          </p:cNvCxnSpPr>
          <p:nvPr/>
        </p:nvCxnSpPr>
        <p:spPr>
          <a:xfrm flipV="1">
            <a:off x="4104131" y="1191247"/>
            <a:ext cx="1657741" cy="374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204264-F04B-4E49-8FB7-2F8D962971B1}"/>
              </a:ext>
            </a:extLst>
          </p:cNvPr>
          <p:cNvCxnSpPr>
            <a:cxnSpLocks/>
            <a:stCxn id="69" idx="3"/>
            <a:endCxn id="89" idx="2"/>
          </p:cNvCxnSpPr>
          <p:nvPr/>
        </p:nvCxnSpPr>
        <p:spPr>
          <a:xfrm flipV="1">
            <a:off x="4104131" y="1753913"/>
            <a:ext cx="1657741" cy="318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370EE34-9BBF-47C6-9360-AB7B5CEFED3D}"/>
              </a:ext>
            </a:extLst>
          </p:cNvPr>
          <p:cNvCxnSpPr>
            <a:cxnSpLocks/>
            <a:stCxn id="69" idx="3"/>
            <a:endCxn id="90" idx="2"/>
          </p:cNvCxnSpPr>
          <p:nvPr/>
        </p:nvCxnSpPr>
        <p:spPr>
          <a:xfrm flipV="1">
            <a:off x="4104131" y="2316579"/>
            <a:ext cx="1674095" cy="262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610169A-6BFD-42D5-A362-206F23D0204B}"/>
              </a:ext>
            </a:extLst>
          </p:cNvPr>
          <p:cNvCxnSpPr>
            <a:cxnSpLocks/>
            <a:stCxn id="69" idx="3"/>
            <a:endCxn id="91" idx="2"/>
          </p:cNvCxnSpPr>
          <p:nvPr/>
        </p:nvCxnSpPr>
        <p:spPr>
          <a:xfrm flipV="1">
            <a:off x="4104131" y="2882765"/>
            <a:ext cx="1657741" cy="205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08871EC-2B5F-4175-B7E9-823AAC1429AA}"/>
              </a:ext>
            </a:extLst>
          </p:cNvPr>
          <p:cNvCxnSpPr>
            <a:cxnSpLocks/>
            <a:stCxn id="69" idx="3"/>
            <a:endCxn id="92" idx="2"/>
          </p:cNvCxnSpPr>
          <p:nvPr/>
        </p:nvCxnSpPr>
        <p:spPr>
          <a:xfrm flipV="1">
            <a:off x="4104131" y="3448951"/>
            <a:ext cx="1657741" cy="149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0DC27EF-B334-4107-B562-04689043077A}"/>
              </a:ext>
            </a:extLst>
          </p:cNvPr>
          <p:cNvCxnSpPr>
            <a:cxnSpLocks/>
            <a:stCxn id="69" idx="3"/>
            <a:endCxn id="105" idx="2"/>
          </p:cNvCxnSpPr>
          <p:nvPr/>
        </p:nvCxnSpPr>
        <p:spPr>
          <a:xfrm flipV="1">
            <a:off x="4104131" y="3978817"/>
            <a:ext cx="1657741" cy="96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2328A3A-2E7D-4A6D-9CB2-941DEF3702B1}"/>
              </a:ext>
            </a:extLst>
          </p:cNvPr>
          <p:cNvCxnSpPr>
            <a:cxnSpLocks/>
            <a:stCxn id="69" idx="3"/>
            <a:endCxn id="108" idx="2"/>
          </p:cNvCxnSpPr>
          <p:nvPr/>
        </p:nvCxnSpPr>
        <p:spPr>
          <a:xfrm flipV="1">
            <a:off x="4104131" y="4541483"/>
            <a:ext cx="1657741" cy="39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A9B1118-B6FE-4BCC-ABF0-ED7DA6000CED}"/>
              </a:ext>
            </a:extLst>
          </p:cNvPr>
          <p:cNvCxnSpPr>
            <a:cxnSpLocks/>
            <a:stCxn id="69" idx="3"/>
            <a:endCxn id="109" idx="2"/>
          </p:cNvCxnSpPr>
          <p:nvPr/>
        </p:nvCxnSpPr>
        <p:spPr>
          <a:xfrm>
            <a:off x="4104131" y="4939454"/>
            <a:ext cx="1674095" cy="1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7B3284E-4110-4F2B-A8B1-E9C4DC47C416}"/>
              </a:ext>
            </a:extLst>
          </p:cNvPr>
          <p:cNvCxnSpPr>
            <a:cxnSpLocks/>
            <a:stCxn id="69" idx="3"/>
            <a:endCxn id="110" idx="2"/>
          </p:cNvCxnSpPr>
          <p:nvPr/>
        </p:nvCxnSpPr>
        <p:spPr>
          <a:xfrm>
            <a:off x="4104131" y="4939454"/>
            <a:ext cx="1657741" cy="73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2B6E214-5582-4D8E-B763-5A1045997EC0}"/>
              </a:ext>
            </a:extLst>
          </p:cNvPr>
          <p:cNvCxnSpPr>
            <a:cxnSpLocks/>
            <a:stCxn id="69" idx="3"/>
            <a:endCxn id="111" idx="2"/>
          </p:cNvCxnSpPr>
          <p:nvPr/>
        </p:nvCxnSpPr>
        <p:spPr>
          <a:xfrm flipV="1">
            <a:off x="4104131" y="628430"/>
            <a:ext cx="1657741" cy="43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D674196-185B-4B8D-B5F0-12EA003C0EE8}"/>
              </a:ext>
            </a:extLst>
          </p:cNvPr>
          <p:cNvSpPr txBox="1"/>
          <p:nvPr/>
        </p:nvSpPr>
        <p:spPr>
          <a:xfrm>
            <a:off x="9193304" y="2239349"/>
            <a:ext cx="2497792" cy="2585323"/>
          </a:xfrm>
          <a:prstGeom prst="rect">
            <a:avLst/>
          </a:prstGeom>
          <a:noFill/>
        </p:spPr>
        <p:txBody>
          <a:bodyPr wrap="square" rtlCol="0">
            <a:spAutoFit/>
          </a:bodyPr>
          <a:lstStyle/>
          <a:p>
            <a:r>
              <a:rPr lang="en-GB" dirty="0">
                <a:solidFill>
                  <a:schemeClr val="accent1"/>
                </a:solidFill>
              </a:rPr>
              <a:t>We can see now why the label format is so useful.</a:t>
            </a:r>
          </a:p>
          <a:p>
            <a:endParaRPr lang="en-GB" dirty="0">
              <a:solidFill>
                <a:schemeClr val="accent1"/>
              </a:solidFill>
            </a:endParaRPr>
          </a:p>
          <a:p>
            <a:r>
              <a:rPr lang="en-GB" dirty="0">
                <a:solidFill>
                  <a:schemeClr val="accent1"/>
                </a:solidFill>
              </a:rPr>
              <a:t>It allows direct comparison between the model output and the label.</a:t>
            </a:r>
          </a:p>
        </p:txBody>
      </p:sp>
      <p:sp>
        <p:nvSpPr>
          <p:cNvPr id="86" name="TextBox 85">
            <a:extLst>
              <a:ext uri="{FF2B5EF4-FFF2-40B4-BE49-F238E27FC236}">
                <a16:creationId xmlns:a16="http://schemas.microsoft.com/office/drawing/2014/main" id="{B87F0F13-7D1D-4055-9D2C-6492B7279A5F}"/>
              </a:ext>
            </a:extLst>
          </p:cNvPr>
          <p:cNvSpPr txBox="1"/>
          <p:nvPr/>
        </p:nvSpPr>
        <p:spPr>
          <a:xfrm>
            <a:off x="8354315" y="967630"/>
            <a:ext cx="995729" cy="369332"/>
          </a:xfrm>
          <a:prstGeom prst="rect">
            <a:avLst/>
          </a:prstGeom>
          <a:noFill/>
        </p:spPr>
        <p:txBody>
          <a:bodyPr wrap="square" rtlCol="0">
            <a:spAutoFit/>
          </a:bodyPr>
          <a:lstStyle/>
          <a:p>
            <a:r>
              <a:rPr lang="en-GB" dirty="0"/>
              <a:t>0</a:t>
            </a:r>
          </a:p>
        </p:txBody>
      </p:sp>
      <p:sp>
        <p:nvSpPr>
          <p:cNvPr id="88" name="TextBox 87">
            <a:extLst>
              <a:ext uri="{FF2B5EF4-FFF2-40B4-BE49-F238E27FC236}">
                <a16:creationId xmlns:a16="http://schemas.microsoft.com/office/drawing/2014/main" id="{1FD47722-5D92-4920-9657-F28E85B34404}"/>
              </a:ext>
            </a:extLst>
          </p:cNvPr>
          <p:cNvSpPr txBox="1"/>
          <p:nvPr/>
        </p:nvSpPr>
        <p:spPr>
          <a:xfrm>
            <a:off x="8354315" y="1521628"/>
            <a:ext cx="995729" cy="369332"/>
          </a:xfrm>
          <a:prstGeom prst="rect">
            <a:avLst/>
          </a:prstGeom>
          <a:noFill/>
        </p:spPr>
        <p:txBody>
          <a:bodyPr wrap="square" rtlCol="0">
            <a:spAutoFit/>
          </a:bodyPr>
          <a:lstStyle/>
          <a:p>
            <a:r>
              <a:rPr lang="en-GB" dirty="0"/>
              <a:t>0</a:t>
            </a:r>
          </a:p>
        </p:txBody>
      </p:sp>
      <p:sp>
        <p:nvSpPr>
          <p:cNvPr id="97" name="TextBox 96">
            <a:extLst>
              <a:ext uri="{FF2B5EF4-FFF2-40B4-BE49-F238E27FC236}">
                <a16:creationId xmlns:a16="http://schemas.microsoft.com/office/drawing/2014/main" id="{2D79B1F3-2BD4-42C0-8E6F-1C47C2655A76}"/>
              </a:ext>
            </a:extLst>
          </p:cNvPr>
          <p:cNvSpPr txBox="1"/>
          <p:nvPr/>
        </p:nvSpPr>
        <p:spPr>
          <a:xfrm>
            <a:off x="8354315" y="2087391"/>
            <a:ext cx="995729" cy="369332"/>
          </a:xfrm>
          <a:prstGeom prst="rect">
            <a:avLst/>
          </a:prstGeom>
          <a:noFill/>
        </p:spPr>
        <p:txBody>
          <a:bodyPr wrap="square" rtlCol="0">
            <a:spAutoFit/>
          </a:bodyPr>
          <a:lstStyle/>
          <a:p>
            <a:r>
              <a:rPr lang="en-GB" dirty="0"/>
              <a:t>0</a:t>
            </a:r>
          </a:p>
        </p:txBody>
      </p:sp>
      <p:sp>
        <p:nvSpPr>
          <p:cNvPr id="98" name="TextBox 97">
            <a:extLst>
              <a:ext uri="{FF2B5EF4-FFF2-40B4-BE49-F238E27FC236}">
                <a16:creationId xmlns:a16="http://schemas.microsoft.com/office/drawing/2014/main" id="{8D1DD07C-D17C-4108-9871-C8E93F40C8E7}"/>
              </a:ext>
            </a:extLst>
          </p:cNvPr>
          <p:cNvSpPr txBox="1"/>
          <p:nvPr/>
        </p:nvSpPr>
        <p:spPr>
          <a:xfrm>
            <a:off x="8354315" y="2653154"/>
            <a:ext cx="995729" cy="369332"/>
          </a:xfrm>
          <a:prstGeom prst="rect">
            <a:avLst/>
          </a:prstGeom>
          <a:noFill/>
        </p:spPr>
        <p:txBody>
          <a:bodyPr wrap="square" rtlCol="0">
            <a:spAutoFit/>
          </a:bodyPr>
          <a:lstStyle/>
          <a:p>
            <a:r>
              <a:rPr lang="en-GB" dirty="0"/>
              <a:t>0</a:t>
            </a:r>
          </a:p>
        </p:txBody>
      </p:sp>
      <p:sp>
        <p:nvSpPr>
          <p:cNvPr id="99" name="TextBox 98">
            <a:extLst>
              <a:ext uri="{FF2B5EF4-FFF2-40B4-BE49-F238E27FC236}">
                <a16:creationId xmlns:a16="http://schemas.microsoft.com/office/drawing/2014/main" id="{EF9F145B-37A6-47F9-8147-1BC9A07453E5}"/>
              </a:ext>
            </a:extLst>
          </p:cNvPr>
          <p:cNvSpPr txBox="1"/>
          <p:nvPr/>
        </p:nvSpPr>
        <p:spPr>
          <a:xfrm>
            <a:off x="8354315" y="3225334"/>
            <a:ext cx="995729" cy="369332"/>
          </a:xfrm>
          <a:prstGeom prst="rect">
            <a:avLst/>
          </a:prstGeom>
          <a:noFill/>
        </p:spPr>
        <p:txBody>
          <a:bodyPr wrap="square" rtlCol="0">
            <a:spAutoFit/>
          </a:bodyPr>
          <a:lstStyle/>
          <a:p>
            <a:r>
              <a:rPr lang="en-GB" dirty="0">
                <a:solidFill>
                  <a:srgbClr val="FF0000"/>
                </a:solidFill>
              </a:rPr>
              <a:t>1</a:t>
            </a:r>
          </a:p>
        </p:txBody>
      </p:sp>
      <p:sp>
        <p:nvSpPr>
          <p:cNvPr id="160" name="TextBox 159">
            <a:extLst>
              <a:ext uri="{FF2B5EF4-FFF2-40B4-BE49-F238E27FC236}">
                <a16:creationId xmlns:a16="http://schemas.microsoft.com/office/drawing/2014/main" id="{2C9F8D62-D5AE-4CF1-94F8-61C3C8901A8B}"/>
              </a:ext>
            </a:extLst>
          </p:cNvPr>
          <p:cNvSpPr txBox="1"/>
          <p:nvPr/>
        </p:nvSpPr>
        <p:spPr>
          <a:xfrm>
            <a:off x="8354315" y="3755200"/>
            <a:ext cx="995729" cy="369332"/>
          </a:xfrm>
          <a:prstGeom prst="rect">
            <a:avLst/>
          </a:prstGeom>
          <a:noFill/>
        </p:spPr>
        <p:txBody>
          <a:bodyPr wrap="square" rtlCol="0">
            <a:spAutoFit/>
          </a:bodyPr>
          <a:lstStyle/>
          <a:p>
            <a:r>
              <a:rPr lang="en-GB" dirty="0"/>
              <a:t>0</a:t>
            </a:r>
          </a:p>
        </p:txBody>
      </p:sp>
      <p:sp>
        <p:nvSpPr>
          <p:cNvPr id="161" name="TextBox 160">
            <a:extLst>
              <a:ext uri="{FF2B5EF4-FFF2-40B4-BE49-F238E27FC236}">
                <a16:creationId xmlns:a16="http://schemas.microsoft.com/office/drawing/2014/main" id="{BF9FBD13-CBA1-41A4-9199-8DF17510E07D}"/>
              </a:ext>
            </a:extLst>
          </p:cNvPr>
          <p:cNvSpPr txBox="1"/>
          <p:nvPr/>
        </p:nvSpPr>
        <p:spPr>
          <a:xfrm>
            <a:off x="8354315" y="4309198"/>
            <a:ext cx="995729" cy="369332"/>
          </a:xfrm>
          <a:prstGeom prst="rect">
            <a:avLst/>
          </a:prstGeom>
          <a:noFill/>
        </p:spPr>
        <p:txBody>
          <a:bodyPr wrap="square" rtlCol="0">
            <a:spAutoFit/>
          </a:bodyPr>
          <a:lstStyle/>
          <a:p>
            <a:r>
              <a:rPr lang="en-GB" dirty="0"/>
              <a:t>0</a:t>
            </a:r>
          </a:p>
        </p:txBody>
      </p:sp>
      <p:sp>
        <p:nvSpPr>
          <p:cNvPr id="162" name="TextBox 161">
            <a:extLst>
              <a:ext uri="{FF2B5EF4-FFF2-40B4-BE49-F238E27FC236}">
                <a16:creationId xmlns:a16="http://schemas.microsoft.com/office/drawing/2014/main" id="{18EAE1DE-7F19-468C-A6AB-AEE1D37F6074}"/>
              </a:ext>
            </a:extLst>
          </p:cNvPr>
          <p:cNvSpPr txBox="1"/>
          <p:nvPr/>
        </p:nvSpPr>
        <p:spPr>
          <a:xfrm>
            <a:off x="8354315" y="4874961"/>
            <a:ext cx="995729" cy="369332"/>
          </a:xfrm>
          <a:prstGeom prst="rect">
            <a:avLst/>
          </a:prstGeom>
          <a:noFill/>
        </p:spPr>
        <p:txBody>
          <a:bodyPr wrap="square" rtlCol="0">
            <a:spAutoFit/>
          </a:bodyPr>
          <a:lstStyle/>
          <a:p>
            <a:r>
              <a:rPr lang="en-GB" dirty="0"/>
              <a:t>0</a:t>
            </a:r>
          </a:p>
        </p:txBody>
      </p:sp>
      <p:sp>
        <p:nvSpPr>
          <p:cNvPr id="163" name="TextBox 162">
            <a:extLst>
              <a:ext uri="{FF2B5EF4-FFF2-40B4-BE49-F238E27FC236}">
                <a16:creationId xmlns:a16="http://schemas.microsoft.com/office/drawing/2014/main" id="{0795BFF1-A617-4C39-84E9-118DD4D9A25F}"/>
              </a:ext>
            </a:extLst>
          </p:cNvPr>
          <p:cNvSpPr txBox="1"/>
          <p:nvPr/>
        </p:nvSpPr>
        <p:spPr>
          <a:xfrm>
            <a:off x="8354315" y="5440724"/>
            <a:ext cx="995729" cy="369332"/>
          </a:xfrm>
          <a:prstGeom prst="rect">
            <a:avLst/>
          </a:prstGeom>
          <a:noFill/>
        </p:spPr>
        <p:txBody>
          <a:bodyPr wrap="square" rtlCol="0">
            <a:spAutoFit/>
          </a:bodyPr>
          <a:lstStyle/>
          <a:p>
            <a:r>
              <a:rPr lang="en-GB" dirty="0"/>
              <a:t>0</a:t>
            </a:r>
          </a:p>
        </p:txBody>
      </p:sp>
      <p:sp>
        <p:nvSpPr>
          <p:cNvPr id="164" name="TextBox 163">
            <a:extLst>
              <a:ext uri="{FF2B5EF4-FFF2-40B4-BE49-F238E27FC236}">
                <a16:creationId xmlns:a16="http://schemas.microsoft.com/office/drawing/2014/main" id="{8DDEBFE4-166E-45B3-A663-B0A40AB69EDE}"/>
              </a:ext>
            </a:extLst>
          </p:cNvPr>
          <p:cNvSpPr txBox="1"/>
          <p:nvPr/>
        </p:nvSpPr>
        <p:spPr>
          <a:xfrm>
            <a:off x="8354316" y="404813"/>
            <a:ext cx="756796" cy="369332"/>
          </a:xfrm>
          <a:prstGeom prst="rect">
            <a:avLst/>
          </a:prstGeom>
          <a:noFill/>
        </p:spPr>
        <p:txBody>
          <a:bodyPr wrap="square" rtlCol="0">
            <a:spAutoFit/>
          </a:bodyPr>
          <a:lstStyle/>
          <a:p>
            <a:r>
              <a:rPr lang="en-GB" dirty="0"/>
              <a:t>0</a:t>
            </a:r>
          </a:p>
        </p:txBody>
      </p:sp>
      <p:sp>
        <p:nvSpPr>
          <p:cNvPr id="175" name="TextBox 174">
            <a:extLst>
              <a:ext uri="{FF2B5EF4-FFF2-40B4-BE49-F238E27FC236}">
                <a16:creationId xmlns:a16="http://schemas.microsoft.com/office/drawing/2014/main" id="{F7A516CE-B67B-4AF8-919B-13E09A57F8B0}"/>
              </a:ext>
            </a:extLst>
          </p:cNvPr>
          <p:cNvSpPr txBox="1"/>
          <p:nvPr/>
        </p:nvSpPr>
        <p:spPr>
          <a:xfrm>
            <a:off x="8197599" y="6044905"/>
            <a:ext cx="902811" cy="369332"/>
          </a:xfrm>
          <a:prstGeom prst="rect">
            <a:avLst/>
          </a:prstGeom>
          <a:noFill/>
        </p:spPr>
        <p:txBody>
          <a:bodyPr wrap="none" rtlCol="0">
            <a:spAutoFit/>
          </a:bodyPr>
          <a:lstStyle/>
          <a:p>
            <a:r>
              <a:rPr lang="en-GB" dirty="0"/>
              <a:t>LABEL</a:t>
            </a:r>
          </a:p>
        </p:txBody>
      </p:sp>
    </p:spTree>
    <p:extLst>
      <p:ext uri="{BB962C8B-B14F-4D97-AF65-F5344CB8AC3E}">
        <p14:creationId xmlns:p14="http://schemas.microsoft.com/office/powerpoint/2010/main" val="3999889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2294568"/>
            <a:ext cx="10944596" cy="2268863"/>
          </a:xfrm>
        </p:spPr>
        <p:txBody>
          <a:bodyPr>
            <a:normAutofit/>
          </a:bodyPr>
          <a:lstStyle/>
          <a:p>
            <a:pPr algn="ctr"/>
            <a:r>
              <a:rPr lang="en-US" dirty="0"/>
              <a:t>Open ‘mnist_tutorial_model.py’</a:t>
            </a:r>
            <a:br>
              <a:rPr lang="en-US" dirty="0"/>
            </a:br>
            <a:br>
              <a:rPr lang="en-US" dirty="0"/>
            </a:br>
            <a:br>
              <a:rPr lang="en-US" dirty="0"/>
            </a:br>
            <a:r>
              <a:rPr lang="en-US" dirty="0"/>
              <a:t>Coding the model.</a:t>
            </a:r>
            <a:br>
              <a:rPr lang="en-US" dirty="0"/>
            </a:br>
            <a:r>
              <a:rPr lang="en-US" dirty="0"/>
              <a:t>Lines 124-146</a:t>
            </a:r>
            <a:br>
              <a:rPr lang="en-US" dirty="0"/>
            </a:br>
            <a:br>
              <a:rPr lang="en-US" dirty="0"/>
            </a:br>
            <a:r>
              <a:rPr lang="en-US" dirty="0"/>
              <a:t>Running the model.</a:t>
            </a:r>
            <a:br>
              <a:rPr lang="en-US" dirty="0"/>
            </a:br>
            <a:r>
              <a:rPr lang="en-US" dirty="0"/>
              <a:t>Lines 147-166</a:t>
            </a:r>
            <a:endParaRPr lang="en-GB" dirty="0"/>
          </a:p>
        </p:txBody>
      </p:sp>
    </p:spTree>
    <p:extLst>
      <p:ext uri="{BB962C8B-B14F-4D97-AF65-F5344CB8AC3E}">
        <p14:creationId xmlns:p14="http://schemas.microsoft.com/office/powerpoint/2010/main" val="2460771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25B91AD-F79A-4458-9256-4A1139D1C3C8}"/>
              </a:ext>
            </a:extLst>
          </p:cNvPr>
          <p:cNvPicPr>
            <a:picLocks noChangeAspect="1"/>
          </p:cNvPicPr>
          <p:nvPr/>
        </p:nvPicPr>
        <p:blipFill rotWithShape="1">
          <a:blip r:embed="rId3">
            <a:extLst>
              <a:ext uri="{28A0092B-C50C-407E-A947-70E740481C1C}">
                <a14:useLocalDpi xmlns:a14="http://schemas.microsoft.com/office/drawing/2010/main" val="0"/>
              </a:ext>
            </a:extLst>
          </a:blip>
          <a:srcRect l="8527" t="10516" r="6345" b="12373"/>
          <a:stretch/>
        </p:blipFill>
        <p:spPr>
          <a:xfrm>
            <a:off x="6176684" y="1655210"/>
            <a:ext cx="5746026" cy="3871145"/>
          </a:xfrm>
          <a:prstGeom prst="rect">
            <a:avLst/>
          </a:prstGeom>
        </p:spPr>
      </p:pic>
      <p:sp>
        <p:nvSpPr>
          <p:cNvPr id="17" name="Rectangle 16">
            <a:extLst>
              <a:ext uri="{FF2B5EF4-FFF2-40B4-BE49-F238E27FC236}">
                <a16:creationId xmlns:a16="http://schemas.microsoft.com/office/drawing/2014/main" id="{EDE075B3-BF68-4A89-A70A-7E93BAC2AD96}"/>
              </a:ext>
            </a:extLst>
          </p:cNvPr>
          <p:cNvSpPr/>
          <p:nvPr/>
        </p:nvSpPr>
        <p:spPr>
          <a:xfrm>
            <a:off x="6311604" y="1852433"/>
            <a:ext cx="1122773" cy="127553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54562D0-F08F-4EB6-9496-467859611DB7}"/>
              </a:ext>
            </a:extLst>
          </p:cNvPr>
          <p:cNvSpPr/>
          <p:nvPr/>
        </p:nvSpPr>
        <p:spPr>
          <a:xfrm>
            <a:off x="7434377" y="1852433"/>
            <a:ext cx="1084232" cy="127553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8C859E3-BA13-493C-BB9A-AC8F467DB53B}"/>
              </a:ext>
            </a:extLst>
          </p:cNvPr>
          <p:cNvSpPr/>
          <p:nvPr/>
        </p:nvSpPr>
        <p:spPr>
          <a:xfrm>
            <a:off x="8526851" y="1843550"/>
            <a:ext cx="1084232" cy="1275530"/>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8169577C-7741-42D6-91CC-50825FE54F30}"/>
              </a:ext>
            </a:extLst>
          </p:cNvPr>
          <p:cNvSpPr/>
          <p:nvPr/>
        </p:nvSpPr>
        <p:spPr>
          <a:xfrm>
            <a:off x="10711576" y="3990385"/>
            <a:ext cx="1069124" cy="12335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93FAAB74-9D83-4AD0-8B09-54FADFD2CAF0}"/>
              </a:ext>
            </a:extLst>
          </p:cNvPr>
          <p:cNvSpPr/>
          <p:nvPr/>
        </p:nvSpPr>
        <p:spPr>
          <a:xfrm>
            <a:off x="4437582" y="1476678"/>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5" name="Straight Arrow Connector 64">
            <a:extLst>
              <a:ext uri="{FF2B5EF4-FFF2-40B4-BE49-F238E27FC236}">
                <a16:creationId xmlns:a16="http://schemas.microsoft.com/office/drawing/2014/main" id="{C11FD15A-FDBE-4B7C-A28C-8C843323AAA8}"/>
              </a:ext>
            </a:extLst>
          </p:cNvPr>
          <p:cNvCxnSpPr>
            <a:cxnSpLocks/>
            <a:stCxn id="64" idx="6"/>
            <a:endCxn id="66" idx="1"/>
          </p:cNvCxnSpPr>
          <p:nvPr/>
        </p:nvCxnSpPr>
        <p:spPr>
          <a:xfrm flipV="1">
            <a:off x="5065808" y="1697663"/>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517B039-D7C9-41A9-9DE2-2B8FBA28D731}"/>
              </a:ext>
            </a:extLst>
          </p:cNvPr>
          <p:cNvSpPr txBox="1"/>
          <p:nvPr/>
        </p:nvSpPr>
        <p:spPr>
          <a:xfrm>
            <a:off x="5419887" y="1512997"/>
            <a:ext cx="995729" cy="369332"/>
          </a:xfrm>
          <a:prstGeom prst="rect">
            <a:avLst/>
          </a:prstGeom>
          <a:noFill/>
        </p:spPr>
        <p:txBody>
          <a:bodyPr wrap="square" rtlCol="0">
            <a:spAutoFit/>
          </a:bodyPr>
          <a:lstStyle/>
          <a:p>
            <a:r>
              <a:rPr lang="en-GB" dirty="0"/>
              <a:t>P(1)</a:t>
            </a:r>
          </a:p>
        </p:txBody>
      </p:sp>
      <p:sp>
        <p:nvSpPr>
          <p:cNvPr id="67" name="TextBox 66">
            <a:extLst>
              <a:ext uri="{FF2B5EF4-FFF2-40B4-BE49-F238E27FC236}">
                <a16:creationId xmlns:a16="http://schemas.microsoft.com/office/drawing/2014/main" id="{5D696F4F-EE1C-4D15-9041-5C539E7F27FB}"/>
              </a:ext>
            </a:extLst>
          </p:cNvPr>
          <p:cNvSpPr txBox="1"/>
          <p:nvPr/>
        </p:nvSpPr>
        <p:spPr>
          <a:xfrm>
            <a:off x="2059790" y="2028616"/>
            <a:ext cx="442750" cy="369332"/>
          </a:xfrm>
          <a:prstGeom prst="rect">
            <a:avLst/>
          </a:prstGeom>
          <a:noFill/>
        </p:spPr>
        <p:txBody>
          <a:bodyPr wrap="none" rtlCol="0">
            <a:spAutoFit/>
          </a:bodyPr>
          <a:lstStyle/>
          <a:p>
            <a:r>
              <a:rPr lang="en-GB" dirty="0"/>
              <a:t>In</a:t>
            </a:r>
            <a:r>
              <a:rPr lang="en-GB" baseline="-25000" dirty="0"/>
              <a:t>1</a:t>
            </a:r>
          </a:p>
        </p:txBody>
      </p:sp>
      <p:sp>
        <p:nvSpPr>
          <p:cNvPr id="68" name="TextBox 67">
            <a:extLst>
              <a:ext uri="{FF2B5EF4-FFF2-40B4-BE49-F238E27FC236}">
                <a16:creationId xmlns:a16="http://schemas.microsoft.com/office/drawing/2014/main" id="{8762ED27-4153-4915-BEA4-40FC2D6AC841}"/>
              </a:ext>
            </a:extLst>
          </p:cNvPr>
          <p:cNvSpPr txBox="1"/>
          <p:nvPr/>
        </p:nvSpPr>
        <p:spPr>
          <a:xfrm>
            <a:off x="2061967" y="2844290"/>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9" name="TextBox 68">
            <a:extLst>
              <a:ext uri="{FF2B5EF4-FFF2-40B4-BE49-F238E27FC236}">
                <a16:creationId xmlns:a16="http://schemas.microsoft.com/office/drawing/2014/main" id="{7FC9A02E-CDF1-474B-ADD3-0C5296B08CD1}"/>
              </a:ext>
            </a:extLst>
          </p:cNvPr>
          <p:cNvSpPr txBox="1"/>
          <p:nvPr/>
        </p:nvSpPr>
        <p:spPr>
          <a:xfrm>
            <a:off x="2056027" y="3655841"/>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70" name="TextBox 69">
            <a:extLst>
              <a:ext uri="{FF2B5EF4-FFF2-40B4-BE49-F238E27FC236}">
                <a16:creationId xmlns:a16="http://schemas.microsoft.com/office/drawing/2014/main" id="{97D450D3-320A-422E-BE0D-5EF950C07AD7}"/>
              </a:ext>
            </a:extLst>
          </p:cNvPr>
          <p:cNvSpPr txBox="1"/>
          <p:nvPr/>
        </p:nvSpPr>
        <p:spPr>
          <a:xfrm>
            <a:off x="2058169" y="5261205"/>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94" name="TextBox 93">
            <a:extLst>
              <a:ext uri="{FF2B5EF4-FFF2-40B4-BE49-F238E27FC236}">
                <a16:creationId xmlns:a16="http://schemas.microsoft.com/office/drawing/2014/main" id="{CFC6B965-ED34-43B7-BBE1-29FF6C7F1048}"/>
              </a:ext>
            </a:extLst>
          </p:cNvPr>
          <p:cNvSpPr txBox="1"/>
          <p:nvPr/>
        </p:nvSpPr>
        <p:spPr>
          <a:xfrm>
            <a:off x="2137041" y="4198013"/>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95" name="Oval 94">
            <a:extLst>
              <a:ext uri="{FF2B5EF4-FFF2-40B4-BE49-F238E27FC236}">
                <a16:creationId xmlns:a16="http://schemas.microsoft.com/office/drawing/2014/main" id="{948918B9-C0F4-4F31-A560-3ED05A6435A9}"/>
              </a:ext>
            </a:extLst>
          </p:cNvPr>
          <p:cNvSpPr/>
          <p:nvPr/>
        </p:nvSpPr>
        <p:spPr>
          <a:xfrm>
            <a:off x="4437582" y="20393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6" name="Oval 95">
            <a:extLst>
              <a:ext uri="{FF2B5EF4-FFF2-40B4-BE49-F238E27FC236}">
                <a16:creationId xmlns:a16="http://schemas.microsoft.com/office/drawing/2014/main" id="{5C451709-3E8D-4B08-97B9-99CCF0D6641B}"/>
              </a:ext>
            </a:extLst>
          </p:cNvPr>
          <p:cNvSpPr/>
          <p:nvPr/>
        </p:nvSpPr>
        <p:spPr>
          <a:xfrm>
            <a:off x="4453936" y="260201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7" name="Oval 96">
            <a:extLst>
              <a:ext uri="{FF2B5EF4-FFF2-40B4-BE49-F238E27FC236}">
                <a16:creationId xmlns:a16="http://schemas.microsoft.com/office/drawing/2014/main" id="{527457CE-89C1-448D-9C45-61683EB7CA3C}"/>
              </a:ext>
            </a:extLst>
          </p:cNvPr>
          <p:cNvSpPr/>
          <p:nvPr/>
        </p:nvSpPr>
        <p:spPr>
          <a:xfrm>
            <a:off x="4437582" y="316819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8" name="Oval 97">
            <a:extLst>
              <a:ext uri="{FF2B5EF4-FFF2-40B4-BE49-F238E27FC236}">
                <a16:creationId xmlns:a16="http://schemas.microsoft.com/office/drawing/2014/main" id="{1C2E4295-C473-46A6-9E5B-BDB0DC9D7020}"/>
              </a:ext>
            </a:extLst>
          </p:cNvPr>
          <p:cNvSpPr/>
          <p:nvPr/>
        </p:nvSpPr>
        <p:spPr>
          <a:xfrm>
            <a:off x="4437582" y="3734382"/>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9" name="Straight Arrow Connector 98">
            <a:extLst>
              <a:ext uri="{FF2B5EF4-FFF2-40B4-BE49-F238E27FC236}">
                <a16:creationId xmlns:a16="http://schemas.microsoft.com/office/drawing/2014/main" id="{BD879124-3F72-4438-AFA4-F52AEDDFEA59}"/>
              </a:ext>
            </a:extLst>
          </p:cNvPr>
          <p:cNvCxnSpPr>
            <a:cxnSpLocks/>
            <a:stCxn id="95" idx="6"/>
            <a:endCxn id="100" idx="1"/>
          </p:cNvCxnSpPr>
          <p:nvPr/>
        </p:nvCxnSpPr>
        <p:spPr>
          <a:xfrm flipV="1">
            <a:off x="5037426" y="2251661"/>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E292ACF-A9E6-4352-B33D-58456C721DDA}"/>
              </a:ext>
            </a:extLst>
          </p:cNvPr>
          <p:cNvSpPr txBox="1"/>
          <p:nvPr/>
        </p:nvSpPr>
        <p:spPr>
          <a:xfrm>
            <a:off x="5419887" y="2066995"/>
            <a:ext cx="995729" cy="369332"/>
          </a:xfrm>
          <a:prstGeom prst="rect">
            <a:avLst/>
          </a:prstGeom>
          <a:noFill/>
        </p:spPr>
        <p:txBody>
          <a:bodyPr wrap="square" rtlCol="0">
            <a:spAutoFit/>
          </a:bodyPr>
          <a:lstStyle/>
          <a:p>
            <a:r>
              <a:rPr lang="en-GB" dirty="0"/>
              <a:t>P(2)</a:t>
            </a:r>
          </a:p>
        </p:txBody>
      </p:sp>
      <p:cxnSp>
        <p:nvCxnSpPr>
          <p:cNvPr id="101" name="Straight Arrow Connector 100">
            <a:extLst>
              <a:ext uri="{FF2B5EF4-FFF2-40B4-BE49-F238E27FC236}">
                <a16:creationId xmlns:a16="http://schemas.microsoft.com/office/drawing/2014/main" id="{3AF66CFA-A175-414E-8DEE-F33479E667D6}"/>
              </a:ext>
            </a:extLst>
          </p:cNvPr>
          <p:cNvCxnSpPr>
            <a:cxnSpLocks/>
            <a:stCxn id="96" idx="6"/>
            <a:endCxn id="102" idx="1"/>
          </p:cNvCxnSpPr>
          <p:nvPr/>
        </p:nvCxnSpPr>
        <p:spPr>
          <a:xfrm flipV="1">
            <a:off x="5053780" y="2817424"/>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4A63342-B511-4044-810C-B14B364876ED}"/>
              </a:ext>
            </a:extLst>
          </p:cNvPr>
          <p:cNvSpPr txBox="1"/>
          <p:nvPr/>
        </p:nvSpPr>
        <p:spPr>
          <a:xfrm>
            <a:off x="5419887" y="2632758"/>
            <a:ext cx="995729" cy="369332"/>
          </a:xfrm>
          <a:prstGeom prst="rect">
            <a:avLst/>
          </a:prstGeom>
          <a:noFill/>
        </p:spPr>
        <p:txBody>
          <a:bodyPr wrap="square" rtlCol="0">
            <a:spAutoFit/>
          </a:bodyPr>
          <a:lstStyle/>
          <a:p>
            <a:r>
              <a:rPr lang="en-GB" dirty="0"/>
              <a:t>P(3)</a:t>
            </a:r>
          </a:p>
        </p:txBody>
      </p:sp>
      <p:cxnSp>
        <p:nvCxnSpPr>
          <p:cNvPr id="103" name="Straight Arrow Connector 102">
            <a:extLst>
              <a:ext uri="{FF2B5EF4-FFF2-40B4-BE49-F238E27FC236}">
                <a16:creationId xmlns:a16="http://schemas.microsoft.com/office/drawing/2014/main" id="{E440CCF9-C56D-4816-81BC-925FB54B60D8}"/>
              </a:ext>
            </a:extLst>
          </p:cNvPr>
          <p:cNvCxnSpPr>
            <a:cxnSpLocks/>
            <a:stCxn id="97" idx="6"/>
            <a:endCxn id="104" idx="1"/>
          </p:cNvCxnSpPr>
          <p:nvPr/>
        </p:nvCxnSpPr>
        <p:spPr>
          <a:xfrm flipV="1">
            <a:off x="5037426" y="3383187"/>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1924FDE-52C4-433A-8697-BB945D16FA69}"/>
              </a:ext>
            </a:extLst>
          </p:cNvPr>
          <p:cNvSpPr txBox="1"/>
          <p:nvPr/>
        </p:nvSpPr>
        <p:spPr>
          <a:xfrm>
            <a:off x="5419887" y="3198521"/>
            <a:ext cx="995729" cy="369332"/>
          </a:xfrm>
          <a:prstGeom prst="rect">
            <a:avLst/>
          </a:prstGeom>
          <a:noFill/>
        </p:spPr>
        <p:txBody>
          <a:bodyPr wrap="square" rtlCol="0">
            <a:spAutoFit/>
          </a:bodyPr>
          <a:lstStyle/>
          <a:p>
            <a:r>
              <a:rPr lang="en-GB" dirty="0"/>
              <a:t>P(4)</a:t>
            </a:r>
          </a:p>
        </p:txBody>
      </p:sp>
      <p:cxnSp>
        <p:nvCxnSpPr>
          <p:cNvPr id="105" name="Straight Arrow Connector 104">
            <a:extLst>
              <a:ext uri="{FF2B5EF4-FFF2-40B4-BE49-F238E27FC236}">
                <a16:creationId xmlns:a16="http://schemas.microsoft.com/office/drawing/2014/main" id="{AC5A9AAB-CE07-4F83-89FB-2B7C7F28AC8F}"/>
              </a:ext>
            </a:extLst>
          </p:cNvPr>
          <p:cNvCxnSpPr>
            <a:cxnSpLocks/>
            <a:stCxn id="98" idx="6"/>
            <a:endCxn id="106" idx="1"/>
          </p:cNvCxnSpPr>
          <p:nvPr/>
        </p:nvCxnSpPr>
        <p:spPr>
          <a:xfrm flipV="1">
            <a:off x="5037426" y="3955367"/>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D7B7848-846E-458D-A12E-A6292E41C860}"/>
              </a:ext>
            </a:extLst>
          </p:cNvPr>
          <p:cNvSpPr txBox="1"/>
          <p:nvPr/>
        </p:nvSpPr>
        <p:spPr>
          <a:xfrm>
            <a:off x="5419887" y="3770701"/>
            <a:ext cx="995729" cy="369332"/>
          </a:xfrm>
          <a:prstGeom prst="rect">
            <a:avLst/>
          </a:prstGeom>
          <a:noFill/>
        </p:spPr>
        <p:txBody>
          <a:bodyPr wrap="square" rtlCol="0">
            <a:spAutoFit/>
          </a:bodyPr>
          <a:lstStyle/>
          <a:p>
            <a:r>
              <a:rPr lang="en-GB" dirty="0"/>
              <a:t>P(5)</a:t>
            </a:r>
          </a:p>
        </p:txBody>
      </p:sp>
      <p:sp>
        <p:nvSpPr>
          <p:cNvPr id="107" name="Oval 106">
            <a:extLst>
              <a:ext uri="{FF2B5EF4-FFF2-40B4-BE49-F238E27FC236}">
                <a16:creationId xmlns:a16="http://schemas.microsoft.com/office/drawing/2014/main" id="{07C05B86-5C0C-4E18-868A-2175BD57ADCC}"/>
              </a:ext>
            </a:extLst>
          </p:cNvPr>
          <p:cNvSpPr/>
          <p:nvPr/>
        </p:nvSpPr>
        <p:spPr>
          <a:xfrm>
            <a:off x="4437582" y="4264248"/>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8" name="Straight Arrow Connector 107">
            <a:extLst>
              <a:ext uri="{FF2B5EF4-FFF2-40B4-BE49-F238E27FC236}">
                <a16:creationId xmlns:a16="http://schemas.microsoft.com/office/drawing/2014/main" id="{69AC770B-0119-4F65-8FA6-9B6DFC882298}"/>
              </a:ext>
            </a:extLst>
          </p:cNvPr>
          <p:cNvCxnSpPr>
            <a:cxnSpLocks/>
            <a:stCxn id="107" idx="6"/>
            <a:endCxn id="109" idx="1"/>
          </p:cNvCxnSpPr>
          <p:nvPr/>
        </p:nvCxnSpPr>
        <p:spPr>
          <a:xfrm flipV="1">
            <a:off x="5037426" y="4485233"/>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D22B84F9-B4B3-411C-9BE7-100A142105F1}"/>
              </a:ext>
            </a:extLst>
          </p:cNvPr>
          <p:cNvSpPr txBox="1"/>
          <p:nvPr/>
        </p:nvSpPr>
        <p:spPr>
          <a:xfrm>
            <a:off x="5419887" y="4300567"/>
            <a:ext cx="995729" cy="369332"/>
          </a:xfrm>
          <a:prstGeom prst="rect">
            <a:avLst/>
          </a:prstGeom>
          <a:noFill/>
        </p:spPr>
        <p:txBody>
          <a:bodyPr wrap="square" rtlCol="0">
            <a:spAutoFit/>
          </a:bodyPr>
          <a:lstStyle/>
          <a:p>
            <a:r>
              <a:rPr lang="en-GB" dirty="0"/>
              <a:t>P(6)</a:t>
            </a:r>
          </a:p>
        </p:txBody>
      </p:sp>
      <p:sp>
        <p:nvSpPr>
          <p:cNvPr id="110" name="Oval 109">
            <a:extLst>
              <a:ext uri="{FF2B5EF4-FFF2-40B4-BE49-F238E27FC236}">
                <a16:creationId xmlns:a16="http://schemas.microsoft.com/office/drawing/2014/main" id="{C80EF13B-10C7-4EE8-95ED-E03D0BA4EAD9}"/>
              </a:ext>
            </a:extLst>
          </p:cNvPr>
          <p:cNvSpPr/>
          <p:nvPr/>
        </p:nvSpPr>
        <p:spPr>
          <a:xfrm>
            <a:off x="4437582" y="482691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11" name="Oval 110">
            <a:extLst>
              <a:ext uri="{FF2B5EF4-FFF2-40B4-BE49-F238E27FC236}">
                <a16:creationId xmlns:a16="http://schemas.microsoft.com/office/drawing/2014/main" id="{8E170CE3-5560-4080-AAE4-65AA6AAF327F}"/>
              </a:ext>
            </a:extLst>
          </p:cNvPr>
          <p:cNvSpPr/>
          <p:nvPr/>
        </p:nvSpPr>
        <p:spPr>
          <a:xfrm>
            <a:off x="4453936" y="538958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2" name="Oval 111">
            <a:extLst>
              <a:ext uri="{FF2B5EF4-FFF2-40B4-BE49-F238E27FC236}">
                <a16:creationId xmlns:a16="http://schemas.microsoft.com/office/drawing/2014/main" id="{7D179971-5FC5-43FD-8455-89ED3DD35A08}"/>
              </a:ext>
            </a:extLst>
          </p:cNvPr>
          <p:cNvSpPr/>
          <p:nvPr/>
        </p:nvSpPr>
        <p:spPr>
          <a:xfrm>
            <a:off x="4437582" y="595576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3" name="Oval 112">
            <a:extLst>
              <a:ext uri="{FF2B5EF4-FFF2-40B4-BE49-F238E27FC236}">
                <a16:creationId xmlns:a16="http://schemas.microsoft.com/office/drawing/2014/main" id="{093F6FC6-AF05-4786-8A0D-06CC7DE0F90B}"/>
              </a:ext>
            </a:extLst>
          </p:cNvPr>
          <p:cNvSpPr/>
          <p:nvPr/>
        </p:nvSpPr>
        <p:spPr>
          <a:xfrm>
            <a:off x="4437582" y="91386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4" name="Straight Arrow Connector 113">
            <a:extLst>
              <a:ext uri="{FF2B5EF4-FFF2-40B4-BE49-F238E27FC236}">
                <a16:creationId xmlns:a16="http://schemas.microsoft.com/office/drawing/2014/main" id="{0FDC4D2F-7A26-4D17-940C-5403CC2945A0}"/>
              </a:ext>
            </a:extLst>
          </p:cNvPr>
          <p:cNvCxnSpPr>
            <a:cxnSpLocks/>
            <a:stCxn id="110" idx="6"/>
            <a:endCxn id="115" idx="1"/>
          </p:cNvCxnSpPr>
          <p:nvPr/>
        </p:nvCxnSpPr>
        <p:spPr>
          <a:xfrm flipV="1">
            <a:off x="5037426" y="5039231"/>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931E39A-7DE8-49C4-AD36-8A6223178716}"/>
              </a:ext>
            </a:extLst>
          </p:cNvPr>
          <p:cNvSpPr txBox="1"/>
          <p:nvPr/>
        </p:nvSpPr>
        <p:spPr>
          <a:xfrm>
            <a:off x="5419887" y="4854565"/>
            <a:ext cx="995729" cy="369332"/>
          </a:xfrm>
          <a:prstGeom prst="rect">
            <a:avLst/>
          </a:prstGeom>
          <a:noFill/>
        </p:spPr>
        <p:txBody>
          <a:bodyPr wrap="square" rtlCol="0">
            <a:spAutoFit/>
          </a:bodyPr>
          <a:lstStyle/>
          <a:p>
            <a:r>
              <a:rPr lang="en-GB" dirty="0"/>
              <a:t>P(7)</a:t>
            </a:r>
          </a:p>
        </p:txBody>
      </p:sp>
      <p:cxnSp>
        <p:nvCxnSpPr>
          <p:cNvPr id="116" name="Straight Arrow Connector 115">
            <a:extLst>
              <a:ext uri="{FF2B5EF4-FFF2-40B4-BE49-F238E27FC236}">
                <a16:creationId xmlns:a16="http://schemas.microsoft.com/office/drawing/2014/main" id="{1EBDE22B-543A-443E-8307-C8CA45519C38}"/>
              </a:ext>
            </a:extLst>
          </p:cNvPr>
          <p:cNvCxnSpPr>
            <a:cxnSpLocks/>
            <a:stCxn id="111" idx="6"/>
            <a:endCxn id="117" idx="1"/>
          </p:cNvCxnSpPr>
          <p:nvPr/>
        </p:nvCxnSpPr>
        <p:spPr>
          <a:xfrm flipV="1">
            <a:off x="5053780" y="5604994"/>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AF93516-293A-4D07-9CF2-6A16104E340B}"/>
              </a:ext>
            </a:extLst>
          </p:cNvPr>
          <p:cNvSpPr txBox="1"/>
          <p:nvPr/>
        </p:nvSpPr>
        <p:spPr>
          <a:xfrm>
            <a:off x="5419887" y="5420328"/>
            <a:ext cx="995729" cy="369332"/>
          </a:xfrm>
          <a:prstGeom prst="rect">
            <a:avLst/>
          </a:prstGeom>
          <a:noFill/>
        </p:spPr>
        <p:txBody>
          <a:bodyPr wrap="square" rtlCol="0">
            <a:spAutoFit/>
          </a:bodyPr>
          <a:lstStyle/>
          <a:p>
            <a:r>
              <a:rPr lang="en-GB" dirty="0"/>
              <a:t>P(8)</a:t>
            </a:r>
          </a:p>
        </p:txBody>
      </p:sp>
      <p:cxnSp>
        <p:nvCxnSpPr>
          <p:cNvPr id="118" name="Straight Arrow Connector 117">
            <a:extLst>
              <a:ext uri="{FF2B5EF4-FFF2-40B4-BE49-F238E27FC236}">
                <a16:creationId xmlns:a16="http://schemas.microsoft.com/office/drawing/2014/main" id="{99F030CD-A345-48FF-9AD5-20DF4E66592C}"/>
              </a:ext>
            </a:extLst>
          </p:cNvPr>
          <p:cNvCxnSpPr>
            <a:cxnSpLocks/>
            <a:stCxn id="112" idx="6"/>
            <a:endCxn id="119" idx="1"/>
          </p:cNvCxnSpPr>
          <p:nvPr/>
        </p:nvCxnSpPr>
        <p:spPr>
          <a:xfrm flipV="1">
            <a:off x="5037426" y="6170757"/>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FCF40FD3-8842-4A70-97B1-A19325027A8F}"/>
              </a:ext>
            </a:extLst>
          </p:cNvPr>
          <p:cNvSpPr txBox="1"/>
          <p:nvPr/>
        </p:nvSpPr>
        <p:spPr>
          <a:xfrm>
            <a:off x="5419887" y="5986091"/>
            <a:ext cx="995729" cy="369332"/>
          </a:xfrm>
          <a:prstGeom prst="rect">
            <a:avLst/>
          </a:prstGeom>
          <a:noFill/>
        </p:spPr>
        <p:txBody>
          <a:bodyPr wrap="square" rtlCol="0">
            <a:spAutoFit/>
          </a:bodyPr>
          <a:lstStyle/>
          <a:p>
            <a:r>
              <a:rPr lang="en-GB" dirty="0"/>
              <a:t>P(9)</a:t>
            </a:r>
          </a:p>
        </p:txBody>
      </p:sp>
      <p:cxnSp>
        <p:nvCxnSpPr>
          <p:cNvPr id="120" name="Straight Arrow Connector 119">
            <a:extLst>
              <a:ext uri="{FF2B5EF4-FFF2-40B4-BE49-F238E27FC236}">
                <a16:creationId xmlns:a16="http://schemas.microsoft.com/office/drawing/2014/main" id="{AA5B11E7-624F-4F92-98F4-F08317D0AD02}"/>
              </a:ext>
            </a:extLst>
          </p:cNvPr>
          <p:cNvCxnSpPr>
            <a:cxnSpLocks/>
            <a:stCxn id="113" idx="6"/>
            <a:endCxn id="121" idx="1"/>
          </p:cNvCxnSpPr>
          <p:nvPr/>
        </p:nvCxnSpPr>
        <p:spPr>
          <a:xfrm flipV="1">
            <a:off x="5037426" y="1134846"/>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80A44FB1-11DE-42A1-BB47-B02561F85127}"/>
              </a:ext>
            </a:extLst>
          </p:cNvPr>
          <p:cNvSpPr txBox="1"/>
          <p:nvPr/>
        </p:nvSpPr>
        <p:spPr>
          <a:xfrm>
            <a:off x="5419888" y="950180"/>
            <a:ext cx="756796" cy="369332"/>
          </a:xfrm>
          <a:prstGeom prst="rect">
            <a:avLst/>
          </a:prstGeom>
          <a:noFill/>
        </p:spPr>
        <p:txBody>
          <a:bodyPr wrap="square" rtlCol="0">
            <a:spAutoFit/>
          </a:bodyPr>
          <a:lstStyle/>
          <a:p>
            <a:r>
              <a:rPr lang="en-GB" dirty="0"/>
              <a:t>P(0)</a:t>
            </a:r>
          </a:p>
        </p:txBody>
      </p:sp>
      <p:cxnSp>
        <p:nvCxnSpPr>
          <p:cNvPr id="122" name="Straight Arrow Connector 121">
            <a:extLst>
              <a:ext uri="{FF2B5EF4-FFF2-40B4-BE49-F238E27FC236}">
                <a16:creationId xmlns:a16="http://schemas.microsoft.com/office/drawing/2014/main" id="{6FC70E08-B748-44C8-B4BF-8E67DC66F1B8}"/>
              </a:ext>
            </a:extLst>
          </p:cNvPr>
          <p:cNvCxnSpPr>
            <a:cxnSpLocks/>
            <a:stCxn id="67" idx="3"/>
            <a:endCxn id="64" idx="2"/>
          </p:cNvCxnSpPr>
          <p:nvPr/>
        </p:nvCxnSpPr>
        <p:spPr>
          <a:xfrm flipV="1">
            <a:off x="2502540" y="1697664"/>
            <a:ext cx="1935042" cy="515618"/>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A368F452-291E-4D99-8DAB-E24C64982111}"/>
              </a:ext>
            </a:extLst>
          </p:cNvPr>
          <p:cNvCxnSpPr>
            <a:cxnSpLocks/>
            <a:stCxn id="67" idx="3"/>
            <a:endCxn id="95" idx="2"/>
          </p:cNvCxnSpPr>
          <p:nvPr/>
        </p:nvCxnSpPr>
        <p:spPr>
          <a:xfrm>
            <a:off x="2502540" y="2213282"/>
            <a:ext cx="1935042" cy="4704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843BE8F6-B564-4420-A66E-96FC6F11625E}"/>
              </a:ext>
            </a:extLst>
          </p:cNvPr>
          <p:cNvCxnSpPr>
            <a:cxnSpLocks/>
            <a:stCxn id="67" idx="3"/>
            <a:endCxn id="96" idx="2"/>
          </p:cNvCxnSpPr>
          <p:nvPr/>
        </p:nvCxnSpPr>
        <p:spPr>
          <a:xfrm>
            <a:off x="2502540" y="2213282"/>
            <a:ext cx="1951396" cy="60971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AF8888E-1314-4076-A3CB-01E0A5CBF119}"/>
              </a:ext>
            </a:extLst>
          </p:cNvPr>
          <p:cNvCxnSpPr>
            <a:cxnSpLocks/>
            <a:stCxn id="67" idx="3"/>
            <a:endCxn id="97" idx="2"/>
          </p:cNvCxnSpPr>
          <p:nvPr/>
        </p:nvCxnSpPr>
        <p:spPr>
          <a:xfrm>
            <a:off x="2502540" y="2213282"/>
            <a:ext cx="1935042" cy="117590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05EEF38-1026-4DD0-AA6D-67376CACC5A5}"/>
              </a:ext>
            </a:extLst>
          </p:cNvPr>
          <p:cNvCxnSpPr>
            <a:cxnSpLocks/>
            <a:stCxn id="67" idx="3"/>
            <a:endCxn id="98" idx="2"/>
          </p:cNvCxnSpPr>
          <p:nvPr/>
        </p:nvCxnSpPr>
        <p:spPr>
          <a:xfrm>
            <a:off x="2502540" y="2213282"/>
            <a:ext cx="1935042" cy="174208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2F706A4-49DF-416D-AD55-660113FBED56}"/>
              </a:ext>
            </a:extLst>
          </p:cNvPr>
          <p:cNvCxnSpPr>
            <a:cxnSpLocks/>
            <a:stCxn id="67" idx="3"/>
            <a:endCxn id="107" idx="2"/>
          </p:cNvCxnSpPr>
          <p:nvPr/>
        </p:nvCxnSpPr>
        <p:spPr>
          <a:xfrm>
            <a:off x="2502540" y="2213282"/>
            <a:ext cx="1935042" cy="227195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1A1F9BE-A8E8-40FF-983D-00DDAFCC78E9}"/>
              </a:ext>
            </a:extLst>
          </p:cNvPr>
          <p:cNvCxnSpPr>
            <a:cxnSpLocks/>
            <a:stCxn id="67" idx="3"/>
            <a:endCxn id="110" idx="2"/>
          </p:cNvCxnSpPr>
          <p:nvPr/>
        </p:nvCxnSpPr>
        <p:spPr>
          <a:xfrm>
            <a:off x="2502540" y="2213282"/>
            <a:ext cx="1935042" cy="283461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184B3F8-5892-4112-B9C9-4A9A8BA44DD7}"/>
              </a:ext>
            </a:extLst>
          </p:cNvPr>
          <p:cNvCxnSpPr>
            <a:cxnSpLocks/>
            <a:stCxn id="67" idx="3"/>
            <a:endCxn id="111" idx="2"/>
          </p:cNvCxnSpPr>
          <p:nvPr/>
        </p:nvCxnSpPr>
        <p:spPr>
          <a:xfrm>
            <a:off x="2502540" y="2213282"/>
            <a:ext cx="1951396" cy="339728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2E7A0D9-E5EA-4D4A-A4F5-EF07547F26C9}"/>
              </a:ext>
            </a:extLst>
          </p:cNvPr>
          <p:cNvCxnSpPr>
            <a:cxnSpLocks/>
            <a:stCxn id="67" idx="3"/>
            <a:endCxn id="112" idx="2"/>
          </p:cNvCxnSpPr>
          <p:nvPr/>
        </p:nvCxnSpPr>
        <p:spPr>
          <a:xfrm>
            <a:off x="2502540" y="2213282"/>
            <a:ext cx="1935042" cy="396347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F1E5423-AFA9-4B91-A514-9880E008C6C9}"/>
              </a:ext>
            </a:extLst>
          </p:cNvPr>
          <p:cNvCxnSpPr>
            <a:cxnSpLocks/>
            <a:stCxn id="67" idx="3"/>
            <a:endCxn id="113" idx="2"/>
          </p:cNvCxnSpPr>
          <p:nvPr/>
        </p:nvCxnSpPr>
        <p:spPr>
          <a:xfrm flipV="1">
            <a:off x="2502540" y="1134847"/>
            <a:ext cx="1935042" cy="1078435"/>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41C4A37-38F8-445C-9739-6DB7006A7205}"/>
              </a:ext>
            </a:extLst>
          </p:cNvPr>
          <p:cNvCxnSpPr>
            <a:cxnSpLocks/>
            <a:stCxn id="68" idx="3"/>
            <a:endCxn id="64" idx="2"/>
          </p:cNvCxnSpPr>
          <p:nvPr/>
        </p:nvCxnSpPr>
        <p:spPr>
          <a:xfrm flipV="1">
            <a:off x="2504717" y="1697664"/>
            <a:ext cx="1932865" cy="1331292"/>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3AFF03E-BC99-4F9D-840A-9A75FAB24720}"/>
              </a:ext>
            </a:extLst>
          </p:cNvPr>
          <p:cNvCxnSpPr>
            <a:cxnSpLocks/>
            <a:stCxn id="68" idx="3"/>
            <a:endCxn id="95" idx="2"/>
          </p:cNvCxnSpPr>
          <p:nvPr/>
        </p:nvCxnSpPr>
        <p:spPr>
          <a:xfrm flipV="1">
            <a:off x="2504717" y="2260330"/>
            <a:ext cx="1932865" cy="7686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8381E86-784F-431E-B459-E93658CFE781}"/>
              </a:ext>
            </a:extLst>
          </p:cNvPr>
          <p:cNvCxnSpPr>
            <a:cxnSpLocks/>
            <a:stCxn id="68" idx="3"/>
            <a:endCxn id="96" idx="2"/>
          </p:cNvCxnSpPr>
          <p:nvPr/>
        </p:nvCxnSpPr>
        <p:spPr>
          <a:xfrm flipV="1">
            <a:off x="2504717" y="2822996"/>
            <a:ext cx="1949219" cy="20596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8F96595-97B2-47B8-ADCF-7FFB17C8E93A}"/>
              </a:ext>
            </a:extLst>
          </p:cNvPr>
          <p:cNvCxnSpPr>
            <a:cxnSpLocks/>
            <a:stCxn id="68" idx="3"/>
            <a:endCxn id="97" idx="2"/>
          </p:cNvCxnSpPr>
          <p:nvPr/>
        </p:nvCxnSpPr>
        <p:spPr>
          <a:xfrm>
            <a:off x="2504717" y="3028956"/>
            <a:ext cx="1932865" cy="36022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DEDDD13-0CC8-4ADD-8559-BF2FCBED2D23}"/>
              </a:ext>
            </a:extLst>
          </p:cNvPr>
          <p:cNvCxnSpPr>
            <a:cxnSpLocks/>
            <a:stCxn id="68" idx="3"/>
            <a:endCxn id="98" idx="2"/>
          </p:cNvCxnSpPr>
          <p:nvPr/>
        </p:nvCxnSpPr>
        <p:spPr>
          <a:xfrm>
            <a:off x="2504717" y="3028956"/>
            <a:ext cx="1932865" cy="9264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8AF5AE2-21EB-4C47-B59A-1828656FF798}"/>
              </a:ext>
            </a:extLst>
          </p:cNvPr>
          <p:cNvCxnSpPr>
            <a:cxnSpLocks/>
            <a:stCxn id="68" idx="3"/>
            <a:endCxn id="107" idx="2"/>
          </p:cNvCxnSpPr>
          <p:nvPr/>
        </p:nvCxnSpPr>
        <p:spPr>
          <a:xfrm>
            <a:off x="2504717" y="3028956"/>
            <a:ext cx="1932865" cy="145627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C47F0E3-0E53-4364-92EC-1711AA3E28E4}"/>
              </a:ext>
            </a:extLst>
          </p:cNvPr>
          <p:cNvCxnSpPr>
            <a:cxnSpLocks/>
            <a:stCxn id="68" idx="3"/>
            <a:endCxn id="110" idx="2"/>
          </p:cNvCxnSpPr>
          <p:nvPr/>
        </p:nvCxnSpPr>
        <p:spPr>
          <a:xfrm>
            <a:off x="2504717" y="3028956"/>
            <a:ext cx="1932865" cy="201894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202040-A935-4182-B94A-6DC526983D0C}"/>
              </a:ext>
            </a:extLst>
          </p:cNvPr>
          <p:cNvCxnSpPr>
            <a:cxnSpLocks/>
            <a:stCxn id="68" idx="3"/>
            <a:endCxn id="111" idx="2"/>
          </p:cNvCxnSpPr>
          <p:nvPr/>
        </p:nvCxnSpPr>
        <p:spPr>
          <a:xfrm>
            <a:off x="2504717" y="3028956"/>
            <a:ext cx="1949219" cy="258161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C3D8162-FE32-4FE6-AD78-AE20F9DAA00D}"/>
              </a:ext>
            </a:extLst>
          </p:cNvPr>
          <p:cNvCxnSpPr>
            <a:cxnSpLocks/>
            <a:stCxn id="68" idx="3"/>
            <a:endCxn id="112" idx="2"/>
          </p:cNvCxnSpPr>
          <p:nvPr/>
        </p:nvCxnSpPr>
        <p:spPr>
          <a:xfrm>
            <a:off x="2504717" y="3028956"/>
            <a:ext cx="1932865" cy="314779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A370C0B-5FCE-43E1-AE93-13295591CB68}"/>
              </a:ext>
            </a:extLst>
          </p:cNvPr>
          <p:cNvCxnSpPr>
            <a:cxnSpLocks/>
            <a:stCxn id="68" idx="3"/>
            <a:endCxn id="113" idx="2"/>
          </p:cNvCxnSpPr>
          <p:nvPr/>
        </p:nvCxnSpPr>
        <p:spPr>
          <a:xfrm flipV="1">
            <a:off x="2504717" y="1134847"/>
            <a:ext cx="1932865" cy="1894109"/>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F43EDE3-3C18-4727-903E-809D922D5BDC}"/>
              </a:ext>
            </a:extLst>
          </p:cNvPr>
          <p:cNvCxnSpPr>
            <a:cxnSpLocks/>
            <a:stCxn id="69" idx="3"/>
            <a:endCxn id="113" idx="2"/>
          </p:cNvCxnSpPr>
          <p:nvPr/>
        </p:nvCxnSpPr>
        <p:spPr>
          <a:xfrm flipV="1">
            <a:off x="2498777" y="1134847"/>
            <a:ext cx="1938805" cy="2705660"/>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4246CB3-4828-4294-A50B-6ED90078F798}"/>
              </a:ext>
            </a:extLst>
          </p:cNvPr>
          <p:cNvCxnSpPr>
            <a:cxnSpLocks/>
            <a:stCxn id="69" idx="3"/>
            <a:endCxn id="112" idx="2"/>
          </p:cNvCxnSpPr>
          <p:nvPr/>
        </p:nvCxnSpPr>
        <p:spPr>
          <a:xfrm>
            <a:off x="2498777" y="3840507"/>
            <a:ext cx="1938805" cy="2336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A02125E-6E1D-4978-996F-AD6C41F4B960}"/>
              </a:ext>
            </a:extLst>
          </p:cNvPr>
          <p:cNvCxnSpPr>
            <a:cxnSpLocks/>
            <a:stCxn id="69" idx="3"/>
            <a:endCxn id="111" idx="2"/>
          </p:cNvCxnSpPr>
          <p:nvPr/>
        </p:nvCxnSpPr>
        <p:spPr>
          <a:xfrm>
            <a:off x="2498777" y="3840507"/>
            <a:ext cx="1955159" cy="177005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5AC41E39-7EB3-42EB-9E01-42E67D8E0E1F}"/>
              </a:ext>
            </a:extLst>
          </p:cNvPr>
          <p:cNvCxnSpPr>
            <a:cxnSpLocks/>
            <a:stCxn id="69" idx="3"/>
            <a:endCxn id="110" idx="2"/>
          </p:cNvCxnSpPr>
          <p:nvPr/>
        </p:nvCxnSpPr>
        <p:spPr>
          <a:xfrm>
            <a:off x="2498777" y="3840507"/>
            <a:ext cx="1938805" cy="120739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3275145-07D2-4857-A9CF-49B66DD3E6F7}"/>
              </a:ext>
            </a:extLst>
          </p:cNvPr>
          <p:cNvCxnSpPr>
            <a:cxnSpLocks/>
            <a:stCxn id="69" idx="3"/>
            <a:endCxn id="107" idx="2"/>
          </p:cNvCxnSpPr>
          <p:nvPr/>
        </p:nvCxnSpPr>
        <p:spPr>
          <a:xfrm>
            <a:off x="2498777" y="3840507"/>
            <a:ext cx="1938805" cy="64472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E721FF-4604-488C-B262-A24FEF6E8CE0}"/>
              </a:ext>
            </a:extLst>
          </p:cNvPr>
          <p:cNvCxnSpPr>
            <a:cxnSpLocks/>
            <a:stCxn id="69" idx="3"/>
            <a:endCxn id="98" idx="2"/>
          </p:cNvCxnSpPr>
          <p:nvPr/>
        </p:nvCxnSpPr>
        <p:spPr>
          <a:xfrm>
            <a:off x="2498777" y="3840507"/>
            <a:ext cx="1938805" cy="11486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A1315B6-9091-45E6-99E0-AB2CC2165DC3}"/>
              </a:ext>
            </a:extLst>
          </p:cNvPr>
          <p:cNvCxnSpPr>
            <a:cxnSpLocks/>
            <a:stCxn id="69" idx="3"/>
            <a:endCxn id="97" idx="2"/>
          </p:cNvCxnSpPr>
          <p:nvPr/>
        </p:nvCxnSpPr>
        <p:spPr>
          <a:xfrm flipV="1">
            <a:off x="2498777" y="3389182"/>
            <a:ext cx="1938805" cy="45132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2160BEC-BD69-4FE3-B9C1-6F330BBE47AD}"/>
              </a:ext>
            </a:extLst>
          </p:cNvPr>
          <p:cNvCxnSpPr>
            <a:cxnSpLocks/>
            <a:stCxn id="69" idx="3"/>
            <a:endCxn id="96" idx="2"/>
          </p:cNvCxnSpPr>
          <p:nvPr/>
        </p:nvCxnSpPr>
        <p:spPr>
          <a:xfrm flipV="1">
            <a:off x="2498777" y="2822996"/>
            <a:ext cx="1955159" cy="101751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46334AB-A6C8-488E-90F1-96A72F724D19}"/>
              </a:ext>
            </a:extLst>
          </p:cNvPr>
          <p:cNvCxnSpPr>
            <a:cxnSpLocks/>
            <a:stCxn id="69" idx="3"/>
            <a:endCxn id="95" idx="2"/>
          </p:cNvCxnSpPr>
          <p:nvPr/>
        </p:nvCxnSpPr>
        <p:spPr>
          <a:xfrm flipV="1">
            <a:off x="2498777" y="2260330"/>
            <a:ext cx="1938805" cy="158017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FA4D7A8-790E-44BE-8818-A5D6EC98BFB9}"/>
              </a:ext>
            </a:extLst>
          </p:cNvPr>
          <p:cNvCxnSpPr>
            <a:cxnSpLocks/>
            <a:stCxn id="69" idx="3"/>
            <a:endCxn id="64" idx="2"/>
          </p:cNvCxnSpPr>
          <p:nvPr/>
        </p:nvCxnSpPr>
        <p:spPr>
          <a:xfrm flipV="1">
            <a:off x="2498777" y="1697664"/>
            <a:ext cx="1938805" cy="2142843"/>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41B2007-57B0-4E9B-A5A7-B335020435E3}"/>
              </a:ext>
            </a:extLst>
          </p:cNvPr>
          <p:cNvCxnSpPr>
            <a:cxnSpLocks/>
            <a:stCxn id="70" idx="3"/>
            <a:endCxn id="64" idx="2"/>
          </p:cNvCxnSpPr>
          <p:nvPr/>
        </p:nvCxnSpPr>
        <p:spPr>
          <a:xfrm flipV="1">
            <a:off x="2779841" y="1697664"/>
            <a:ext cx="1657741" cy="3748207"/>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9AF684E-3EEB-449D-8C62-9EDCFA7E2DBB}"/>
              </a:ext>
            </a:extLst>
          </p:cNvPr>
          <p:cNvCxnSpPr>
            <a:cxnSpLocks/>
            <a:stCxn id="70" idx="3"/>
            <a:endCxn id="95" idx="2"/>
          </p:cNvCxnSpPr>
          <p:nvPr/>
        </p:nvCxnSpPr>
        <p:spPr>
          <a:xfrm flipV="1">
            <a:off x="2779841" y="2260330"/>
            <a:ext cx="1657741" cy="318554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311A018-CD36-4D1D-9A0E-B7E262103D27}"/>
              </a:ext>
            </a:extLst>
          </p:cNvPr>
          <p:cNvCxnSpPr>
            <a:cxnSpLocks/>
            <a:stCxn id="70" idx="3"/>
            <a:endCxn id="96" idx="2"/>
          </p:cNvCxnSpPr>
          <p:nvPr/>
        </p:nvCxnSpPr>
        <p:spPr>
          <a:xfrm flipV="1">
            <a:off x="2779841" y="2822996"/>
            <a:ext cx="1674095" cy="262287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624C57A0-A95A-48B6-890D-E67CAD584A78}"/>
              </a:ext>
            </a:extLst>
          </p:cNvPr>
          <p:cNvCxnSpPr>
            <a:cxnSpLocks/>
            <a:stCxn id="70" idx="3"/>
            <a:endCxn id="97" idx="2"/>
          </p:cNvCxnSpPr>
          <p:nvPr/>
        </p:nvCxnSpPr>
        <p:spPr>
          <a:xfrm flipV="1">
            <a:off x="2779841" y="3389182"/>
            <a:ext cx="1657741" cy="205668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B411AAE-DFDF-4106-BC05-F2C1ADA7DA43}"/>
              </a:ext>
            </a:extLst>
          </p:cNvPr>
          <p:cNvCxnSpPr>
            <a:cxnSpLocks/>
            <a:stCxn id="70" idx="3"/>
            <a:endCxn id="98" idx="2"/>
          </p:cNvCxnSpPr>
          <p:nvPr/>
        </p:nvCxnSpPr>
        <p:spPr>
          <a:xfrm flipV="1">
            <a:off x="2779841" y="3955368"/>
            <a:ext cx="1657741" cy="149050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1AFD0C8-AA7D-465C-BFDA-15A894850604}"/>
              </a:ext>
            </a:extLst>
          </p:cNvPr>
          <p:cNvCxnSpPr>
            <a:cxnSpLocks/>
            <a:stCxn id="70" idx="3"/>
            <a:endCxn id="107" idx="2"/>
          </p:cNvCxnSpPr>
          <p:nvPr/>
        </p:nvCxnSpPr>
        <p:spPr>
          <a:xfrm flipV="1">
            <a:off x="2779841" y="4485234"/>
            <a:ext cx="1657741" cy="96063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3290ABE-3168-4B95-B14C-3A4104A2262D}"/>
              </a:ext>
            </a:extLst>
          </p:cNvPr>
          <p:cNvCxnSpPr>
            <a:cxnSpLocks/>
            <a:stCxn id="70" idx="3"/>
            <a:endCxn id="110" idx="2"/>
          </p:cNvCxnSpPr>
          <p:nvPr/>
        </p:nvCxnSpPr>
        <p:spPr>
          <a:xfrm flipV="1">
            <a:off x="2779841" y="5047900"/>
            <a:ext cx="1657741" cy="39797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14449F3-36CD-4EAC-BDC8-249668DAB380}"/>
              </a:ext>
            </a:extLst>
          </p:cNvPr>
          <p:cNvCxnSpPr>
            <a:cxnSpLocks/>
            <a:stCxn id="70" idx="3"/>
            <a:endCxn id="111" idx="2"/>
          </p:cNvCxnSpPr>
          <p:nvPr/>
        </p:nvCxnSpPr>
        <p:spPr>
          <a:xfrm>
            <a:off x="2779841" y="5445871"/>
            <a:ext cx="1674095" cy="16469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0F8EBF-5708-42D4-BFC4-9F6152618D7F}"/>
              </a:ext>
            </a:extLst>
          </p:cNvPr>
          <p:cNvCxnSpPr>
            <a:cxnSpLocks/>
            <a:stCxn id="70" idx="3"/>
            <a:endCxn id="112" idx="2"/>
          </p:cNvCxnSpPr>
          <p:nvPr/>
        </p:nvCxnSpPr>
        <p:spPr>
          <a:xfrm>
            <a:off x="2779841" y="5445871"/>
            <a:ext cx="1657741" cy="73088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5EDA395-F3EC-44AF-9599-2F7C3A4945D9}"/>
              </a:ext>
            </a:extLst>
          </p:cNvPr>
          <p:cNvCxnSpPr>
            <a:cxnSpLocks/>
            <a:stCxn id="70" idx="3"/>
            <a:endCxn id="113" idx="2"/>
          </p:cNvCxnSpPr>
          <p:nvPr/>
        </p:nvCxnSpPr>
        <p:spPr>
          <a:xfrm flipV="1">
            <a:off x="2779841" y="1134847"/>
            <a:ext cx="1657741" cy="4311024"/>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pic>
        <p:nvPicPr>
          <p:cNvPr id="162" name="Picture 2" descr="Image result for MNIST">
            <a:extLst>
              <a:ext uri="{FF2B5EF4-FFF2-40B4-BE49-F238E27FC236}">
                <a16:creationId xmlns:a16="http://schemas.microsoft.com/office/drawing/2014/main" id="{69BB1CE0-238A-4C54-B350-090A9451D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591" y="3213622"/>
            <a:ext cx="1306309" cy="1306309"/>
          </a:xfrm>
          <a:prstGeom prst="rect">
            <a:avLst/>
          </a:prstGeom>
          <a:noFill/>
          <a:extLst>
            <a:ext uri="{909E8E84-426E-40DD-AFC4-6F175D3DCCD1}">
              <a14:hiddenFill xmlns:a14="http://schemas.microsoft.com/office/drawing/2010/main">
                <a:solidFill>
                  <a:srgbClr val="FFFFFF"/>
                </a:solidFill>
              </a14:hiddenFill>
            </a:ext>
          </a:extLst>
        </p:spPr>
      </p:pic>
      <p:sp>
        <p:nvSpPr>
          <p:cNvPr id="163" name="Arrow: Right 162">
            <a:extLst>
              <a:ext uri="{FF2B5EF4-FFF2-40B4-BE49-F238E27FC236}">
                <a16:creationId xmlns:a16="http://schemas.microsoft.com/office/drawing/2014/main" id="{7CEF92F8-4DAD-4E72-AA7B-31DF5FE5E03B}"/>
              </a:ext>
            </a:extLst>
          </p:cNvPr>
          <p:cNvSpPr/>
          <p:nvPr/>
        </p:nvSpPr>
        <p:spPr>
          <a:xfrm>
            <a:off x="1454986" y="3803827"/>
            <a:ext cx="515117" cy="131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7" name="Title 1">
            <a:extLst>
              <a:ext uri="{FF2B5EF4-FFF2-40B4-BE49-F238E27FC236}">
                <a16:creationId xmlns:a16="http://schemas.microsoft.com/office/drawing/2014/main" id="{B80A4207-94C1-49AD-A930-4071828F7FD8}"/>
              </a:ext>
            </a:extLst>
          </p:cNvPr>
          <p:cNvSpPr>
            <a:spLocks noGrp="1"/>
          </p:cNvSpPr>
          <p:nvPr>
            <p:ph type="title"/>
          </p:nvPr>
        </p:nvSpPr>
        <p:spPr>
          <a:xfrm>
            <a:off x="407989" y="404813"/>
            <a:ext cx="10944596" cy="865054"/>
          </a:xfrm>
        </p:spPr>
        <p:txBody>
          <a:bodyPr>
            <a:normAutofit fontScale="90000"/>
          </a:bodyPr>
          <a:lstStyle/>
          <a:p>
            <a:r>
              <a:rPr lang="en-GB" sz="3600" dirty="0"/>
              <a:t>MNIST Network</a:t>
            </a:r>
            <a:br>
              <a:rPr lang="en-GB" sz="3600" dirty="0"/>
            </a:br>
            <a:r>
              <a:rPr lang="en-GB" sz="3100" dirty="0"/>
              <a:t>Visualising Weights</a:t>
            </a:r>
          </a:p>
        </p:txBody>
      </p:sp>
    </p:spTree>
    <p:extLst>
      <p:ext uri="{BB962C8B-B14F-4D97-AF65-F5344CB8AC3E}">
        <p14:creationId xmlns:p14="http://schemas.microsoft.com/office/powerpoint/2010/main" val="4192000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fontScale="90000"/>
          </a:bodyPr>
          <a:lstStyle/>
          <a:p>
            <a:r>
              <a:rPr lang="en-GB" sz="3600" dirty="0"/>
              <a:t>MNIST Network</a:t>
            </a:r>
            <a:br>
              <a:rPr lang="en-GB" sz="3600" dirty="0"/>
            </a:br>
            <a:r>
              <a:rPr lang="en-GB" sz="3600" dirty="0"/>
              <a:t>How it works</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endCxn id="63" idx="2"/>
          </p:cNvCxnSpPr>
          <p:nvPr/>
        </p:nvCxnSpPr>
        <p:spPr>
          <a:xfrm flipV="1">
            <a:off x="515414" y="1191247"/>
            <a:ext cx="5246458" cy="197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endCxn id="89" idx="2"/>
          </p:cNvCxnSpPr>
          <p:nvPr/>
        </p:nvCxnSpPr>
        <p:spPr>
          <a:xfrm flipV="1">
            <a:off x="515414" y="1753913"/>
            <a:ext cx="5246458" cy="141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endCxn id="90" idx="2"/>
          </p:cNvCxnSpPr>
          <p:nvPr/>
        </p:nvCxnSpPr>
        <p:spPr>
          <a:xfrm flipV="1">
            <a:off x="515414" y="2316579"/>
            <a:ext cx="5262812" cy="85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endCxn id="91" idx="2"/>
          </p:cNvCxnSpPr>
          <p:nvPr/>
        </p:nvCxnSpPr>
        <p:spPr>
          <a:xfrm flipV="1">
            <a:off x="515414" y="2882765"/>
            <a:ext cx="5246458" cy="28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endCxn id="92" idx="2"/>
          </p:cNvCxnSpPr>
          <p:nvPr/>
        </p:nvCxnSpPr>
        <p:spPr>
          <a:xfrm>
            <a:off x="515414" y="3170411"/>
            <a:ext cx="5246458" cy="27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endCxn id="105" idx="2"/>
          </p:cNvCxnSpPr>
          <p:nvPr/>
        </p:nvCxnSpPr>
        <p:spPr>
          <a:xfrm>
            <a:off x="515414" y="3170411"/>
            <a:ext cx="5246458" cy="80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endCxn id="108" idx="2"/>
          </p:cNvCxnSpPr>
          <p:nvPr/>
        </p:nvCxnSpPr>
        <p:spPr>
          <a:xfrm>
            <a:off x="515414" y="3170411"/>
            <a:ext cx="5246458" cy="137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endCxn id="109" idx="2"/>
          </p:cNvCxnSpPr>
          <p:nvPr/>
        </p:nvCxnSpPr>
        <p:spPr>
          <a:xfrm>
            <a:off x="515414" y="3170411"/>
            <a:ext cx="5262812" cy="193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endCxn id="110" idx="2"/>
          </p:cNvCxnSpPr>
          <p:nvPr/>
        </p:nvCxnSpPr>
        <p:spPr>
          <a:xfrm>
            <a:off x="515414" y="3170411"/>
            <a:ext cx="5246458" cy="2499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endCxn id="111" idx="2"/>
          </p:cNvCxnSpPr>
          <p:nvPr/>
        </p:nvCxnSpPr>
        <p:spPr>
          <a:xfrm flipV="1">
            <a:off x="515414" y="628430"/>
            <a:ext cx="5246458" cy="254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endCxn id="63" idx="2"/>
          </p:cNvCxnSpPr>
          <p:nvPr/>
        </p:nvCxnSpPr>
        <p:spPr>
          <a:xfrm flipV="1">
            <a:off x="941810" y="1191247"/>
            <a:ext cx="4820062" cy="285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endCxn id="89" idx="2"/>
          </p:cNvCxnSpPr>
          <p:nvPr/>
        </p:nvCxnSpPr>
        <p:spPr>
          <a:xfrm flipV="1">
            <a:off x="941810" y="1753913"/>
            <a:ext cx="4820062" cy="229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endCxn id="90" idx="2"/>
          </p:cNvCxnSpPr>
          <p:nvPr/>
        </p:nvCxnSpPr>
        <p:spPr>
          <a:xfrm flipV="1">
            <a:off x="941810" y="2316579"/>
            <a:ext cx="4836416" cy="1728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endCxn id="91" idx="2"/>
          </p:cNvCxnSpPr>
          <p:nvPr/>
        </p:nvCxnSpPr>
        <p:spPr>
          <a:xfrm flipV="1">
            <a:off x="941810" y="2882765"/>
            <a:ext cx="4820062" cy="1162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endCxn id="92" idx="2"/>
          </p:cNvCxnSpPr>
          <p:nvPr/>
        </p:nvCxnSpPr>
        <p:spPr>
          <a:xfrm flipV="1">
            <a:off x="941810" y="3448951"/>
            <a:ext cx="4820062" cy="596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endCxn id="105" idx="2"/>
          </p:cNvCxnSpPr>
          <p:nvPr/>
        </p:nvCxnSpPr>
        <p:spPr>
          <a:xfrm flipV="1">
            <a:off x="941810" y="3978817"/>
            <a:ext cx="4820062" cy="66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endCxn id="108" idx="2"/>
          </p:cNvCxnSpPr>
          <p:nvPr/>
        </p:nvCxnSpPr>
        <p:spPr>
          <a:xfrm>
            <a:off x="941810" y="4045478"/>
            <a:ext cx="4820062" cy="496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endCxn id="109" idx="2"/>
          </p:cNvCxnSpPr>
          <p:nvPr/>
        </p:nvCxnSpPr>
        <p:spPr>
          <a:xfrm>
            <a:off x="941810" y="4045478"/>
            <a:ext cx="4836416" cy="1058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endCxn id="110" idx="2"/>
          </p:cNvCxnSpPr>
          <p:nvPr/>
        </p:nvCxnSpPr>
        <p:spPr>
          <a:xfrm>
            <a:off x="941810" y="4045478"/>
            <a:ext cx="4820062" cy="1624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endCxn id="111" idx="2"/>
          </p:cNvCxnSpPr>
          <p:nvPr/>
        </p:nvCxnSpPr>
        <p:spPr>
          <a:xfrm flipV="1">
            <a:off x="941810" y="628430"/>
            <a:ext cx="4820062" cy="341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endCxn id="111" idx="2"/>
          </p:cNvCxnSpPr>
          <p:nvPr/>
        </p:nvCxnSpPr>
        <p:spPr>
          <a:xfrm flipV="1">
            <a:off x="1012180" y="628430"/>
            <a:ext cx="4749692" cy="375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endCxn id="110" idx="2"/>
          </p:cNvCxnSpPr>
          <p:nvPr/>
        </p:nvCxnSpPr>
        <p:spPr>
          <a:xfrm>
            <a:off x="1012180" y="4385814"/>
            <a:ext cx="4749692" cy="1284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endCxn id="109" idx="2"/>
          </p:cNvCxnSpPr>
          <p:nvPr/>
        </p:nvCxnSpPr>
        <p:spPr>
          <a:xfrm>
            <a:off x="1012180" y="4385814"/>
            <a:ext cx="4766046" cy="71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endCxn id="108" idx="2"/>
          </p:cNvCxnSpPr>
          <p:nvPr/>
        </p:nvCxnSpPr>
        <p:spPr>
          <a:xfrm>
            <a:off x="1012180" y="4385814"/>
            <a:ext cx="4749692" cy="15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endCxn id="105" idx="2"/>
          </p:cNvCxnSpPr>
          <p:nvPr/>
        </p:nvCxnSpPr>
        <p:spPr>
          <a:xfrm flipV="1">
            <a:off x="1012180" y="3978817"/>
            <a:ext cx="4749692" cy="40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endCxn id="92" idx="2"/>
          </p:cNvCxnSpPr>
          <p:nvPr/>
        </p:nvCxnSpPr>
        <p:spPr>
          <a:xfrm flipV="1">
            <a:off x="1012180" y="3448951"/>
            <a:ext cx="4749692" cy="936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endCxn id="91" idx="2"/>
          </p:cNvCxnSpPr>
          <p:nvPr/>
        </p:nvCxnSpPr>
        <p:spPr>
          <a:xfrm flipV="1">
            <a:off x="1012180" y="2882765"/>
            <a:ext cx="4749692" cy="150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endCxn id="90" idx="2"/>
          </p:cNvCxnSpPr>
          <p:nvPr/>
        </p:nvCxnSpPr>
        <p:spPr>
          <a:xfrm flipV="1">
            <a:off x="1012180" y="2316579"/>
            <a:ext cx="4766046" cy="2069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endCxn id="89" idx="2"/>
          </p:cNvCxnSpPr>
          <p:nvPr/>
        </p:nvCxnSpPr>
        <p:spPr>
          <a:xfrm flipV="1">
            <a:off x="1012180" y="1753913"/>
            <a:ext cx="4749692" cy="2631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endCxn id="63" idx="2"/>
          </p:cNvCxnSpPr>
          <p:nvPr/>
        </p:nvCxnSpPr>
        <p:spPr>
          <a:xfrm flipV="1">
            <a:off x="1012180" y="1191247"/>
            <a:ext cx="4749692" cy="319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D674196-185B-4B8D-B5F0-12EA003C0EE8}"/>
              </a:ext>
            </a:extLst>
          </p:cNvPr>
          <p:cNvSpPr txBox="1"/>
          <p:nvPr/>
        </p:nvSpPr>
        <p:spPr>
          <a:xfrm>
            <a:off x="7996831" y="2876770"/>
            <a:ext cx="3559991" cy="1477328"/>
          </a:xfrm>
          <a:prstGeom prst="rect">
            <a:avLst/>
          </a:prstGeom>
          <a:noFill/>
        </p:spPr>
        <p:txBody>
          <a:bodyPr wrap="square" rtlCol="0">
            <a:spAutoFit/>
          </a:bodyPr>
          <a:lstStyle/>
          <a:p>
            <a:r>
              <a:rPr lang="en-GB" dirty="0">
                <a:solidFill>
                  <a:schemeClr val="accent1"/>
                </a:solidFill>
              </a:rPr>
              <a:t>Each Pixel will map to each Sigmoid Perceptron.</a:t>
            </a:r>
          </a:p>
          <a:p>
            <a:endParaRPr lang="en-GB" dirty="0">
              <a:solidFill>
                <a:schemeClr val="accent1"/>
              </a:solidFill>
            </a:endParaRPr>
          </a:p>
          <a:p>
            <a:r>
              <a:rPr lang="en-GB" dirty="0">
                <a:solidFill>
                  <a:schemeClr val="accent1"/>
                </a:solidFill>
              </a:rPr>
              <a:t>This diagram shows just three pixels’ mappings.</a:t>
            </a:r>
          </a:p>
        </p:txBody>
      </p:sp>
    </p:spTree>
    <p:extLst>
      <p:ext uri="{BB962C8B-B14F-4D97-AF65-F5344CB8AC3E}">
        <p14:creationId xmlns:p14="http://schemas.microsoft.com/office/powerpoint/2010/main" val="1531588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70" name="Straight Arrow Connector 69">
            <a:extLst>
              <a:ext uri="{FF2B5EF4-FFF2-40B4-BE49-F238E27FC236}">
                <a16:creationId xmlns:a16="http://schemas.microsoft.com/office/drawing/2014/main" id="{58398221-5B24-4B39-A2C3-419EA42D7064}"/>
              </a:ext>
            </a:extLst>
          </p:cNvPr>
          <p:cNvCxnSpPr>
            <a:cxnSpLocks/>
          </p:cNvCxnSpPr>
          <p:nvPr/>
        </p:nvCxnSpPr>
        <p:spPr>
          <a:xfrm>
            <a:off x="847725" y="3227965"/>
            <a:ext cx="4914147" cy="220986"/>
          </a:xfrm>
          <a:prstGeom prst="straightConnector1">
            <a:avLst/>
          </a:prstGeom>
          <a:ln>
            <a:solidFill>
              <a:srgbClr val="75AECD"/>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a:solidFill>
              <a:srgbClr val="75AECD"/>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a:solidFill>
              <a:srgbClr val="75AECD"/>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F941084-BFD6-4095-BA2B-F999521594CA}"/>
              </a:ext>
            </a:extLst>
          </p:cNvPr>
          <p:cNvSpPr txBox="1"/>
          <p:nvPr/>
        </p:nvSpPr>
        <p:spPr>
          <a:xfrm>
            <a:off x="7501611" y="2860215"/>
            <a:ext cx="4379995" cy="1509044"/>
          </a:xfrm>
          <a:prstGeom prst="rect">
            <a:avLst/>
          </a:prstGeom>
          <a:noFill/>
        </p:spPr>
        <p:txBody>
          <a:bodyPr wrap="square" rtlCol="0">
            <a:spAutoFit/>
          </a:bodyPr>
          <a:lstStyle/>
          <a:p>
            <a:r>
              <a:rPr lang="en-GB" dirty="0">
                <a:solidFill>
                  <a:schemeClr val="accent1"/>
                </a:solidFill>
              </a:rPr>
              <a:t>We can further simplify this down to show the three pixels just mapping with the Sigmoid Perceptron representing the probability the image is a 5.</a:t>
            </a:r>
          </a:p>
        </p:txBody>
      </p:sp>
      <p:sp>
        <p:nvSpPr>
          <p:cNvPr id="41" name="Title 1">
            <a:extLst>
              <a:ext uri="{FF2B5EF4-FFF2-40B4-BE49-F238E27FC236}">
                <a16:creationId xmlns:a16="http://schemas.microsoft.com/office/drawing/2014/main" id="{B5952C23-28B1-4C02-ACCC-3D8204FF8201}"/>
              </a:ext>
            </a:extLst>
          </p:cNvPr>
          <p:cNvSpPr>
            <a:spLocks noGrp="1"/>
          </p:cNvSpPr>
          <p:nvPr>
            <p:ph type="title"/>
          </p:nvPr>
        </p:nvSpPr>
        <p:spPr>
          <a:xfrm>
            <a:off x="407989" y="404813"/>
            <a:ext cx="10944596" cy="865054"/>
          </a:xfrm>
        </p:spPr>
        <p:txBody>
          <a:bodyPr>
            <a:normAutofit fontScale="90000"/>
          </a:bodyPr>
          <a:lstStyle/>
          <a:p>
            <a:r>
              <a:rPr lang="en-GB" sz="3600" dirty="0"/>
              <a:t>MNIST Network</a:t>
            </a:r>
            <a:br>
              <a:rPr lang="en-GB" sz="3600" dirty="0"/>
            </a:br>
            <a:r>
              <a:rPr lang="en-GB" sz="3600" dirty="0"/>
              <a:t>How it works</a:t>
            </a:r>
          </a:p>
        </p:txBody>
      </p:sp>
    </p:spTree>
    <p:extLst>
      <p:ext uri="{BB962C8B-B14F-4D97-AF65-F5344CB8AC3E}">
        <p14:creationId xmlns:p14="http://schemas.microsoft.com/office/powerpoint/2010/main" val="665908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sp>
        <p:nvSpPr>
          <p:cNvPr id="96" name="TextBox 95">
            <a:extLst>
              <a:ext uri="{FF2B5EF4-FFF2-40B4-BE49-F238E27FC236}">
                <a16:creationId xmlns:a16="http://schemas.microsoft.com/office/drawing/2014/main" id="{2D674196-185B-4B8D-B5F0-12EA003C0EE8}"/>
              </a:ext>
            </a:extLst>
          </p:cNvPr>
          <p:cNvSpPr txBox="1"/>
          <p:nvPr/>
        </p:nvSpPr>
        <p:spPr>
          <a:xfrm>
            <a:off x="8024127" y="3310450"/>
            <a:ext cx="3559991" cy="646331"/>
          </a:xfrm>
          <a:prstGeom prst="rect">
            <a:avLst/>
          </a:prstGeom>
          <a:noFill/>
        </p:spPr>
        <p:txBody>
          <a:bodyPr wrap="square" rtlCol="0">
            <a:spAutoFit/>
          </a:bodyPr>
          <a:lstStyle/>
          <a:p>
            <a:r>
              <a:rPr lang="en-GB" dirty="0">
                <a:solidFill>
                  <a:schemeClr val="accent1"/>
                </a:solidFill>
              </a:rPr>
              <a:t>Lets looks at how each of these links should behave.</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350">
            <a:solidFill>
              <a:srgbClr val="33CC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4BA44B2-FD05-4C8E-8DC9-8AA3B307FA5E}"/>
              </a:ext>
            </a:extLst>
          </p:cNvPr>
          <p:cNvCxnSpPr>
            <a:cxnSpLocks/>
          </p:cNvCxnSpPr>
          <p:nvPr/>
        </p:nvCxnSpPr>
        <p:spPr>
          <a:xfrm>
            <a:off x="847725" y="3227965"/>
            <a:ext cx="4914147" cy="22098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ED2BDA6A-E1C4-41E1-B3B9-B674DC48DBB9}"/>
              </a:ext>
            </a:extLst>
          </p:cNvPr>
          <p:cNvSpPr>
            <a:spLocks noGrp="1"/>
          </p:cNvSpPr>
          <p:nvPr>
            <p:ph type="title"/>
          </p:nvPr>
        </p:nvSpPr>
        <p:spPr>
          <a:xfrm>
            <a:off x="407988" y="404813"/>
            <a:ext cx="10944225" cy="865187"/>
          </a:xfrm>
        </p:spPr>
        <p:txBody>
          <a:bodyPr>
            <a:normAutofit fontScale="90000"/>
          </a:bodyPr>
          <a:lstStyle/>
          <a:p>
            <a:r>
              <a:rPr lang="en-GB" sz="3600" dirty="0"/>
              <a:t>MNIST Network</a:t>
            </a:r>
            <a:br>
              <a:rPr lang="en-GB" sz="3600" dirty="0"/>
            </a:br>
            <a:r>
              <a:rPr lang="en-GB" sz="3600" dirty="0"/>
              <a:t>How it works</a:t>
            </a:r>
          </a:p>
        </p:txBody>
      </p:sp>
    </p:spTree>
    <p:extLst>
      <p:ext uri="{BB962C8B-B14F-4D97-AF65-F5344CB8AC3E}">
        <p14:creationId xmlns:p14="http://schemas.microsoft.com/office/powerpoint/2010/main" val="190050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sp>
        <p:nvSpPr>
          <p:cNvPr id="96" name="TextBox 95">
            <a:extLst>
              <a:ext uri="{FF2B5EF4-FFF2-40B4-BE49-F238E27FC236}">
                <a16:creationId xmlns:a16="http://schemas.microsoft.com/office/drawing/2014/main" id="{2D674196-185B-4B8D-B5F0-12EA003C0EE8}"/>
              </a:ext>
            </a:extLst>
          </p:cNvPr>
          <p:cNvSpPr txBox="1"/>
          <p:nvPr/>
        </p:nvSpPr>
        <p:spPr>
          <a:xfrm>
            <a:off x="8122367" y="3086131"/>
            <a:ext cx="3559991" cy="1754326"/>
          </a:xfrm>
          <a:prstGeom prst="rect">
            <a:avLst/>
          </a:prstGeom>
          <a:noFill/>
        </p:spPr>
        <p:txBody>
          <a:bodyPr wrap="square" rtlCol="0">
            <a:spAutoFit/>
          </a:bodyPr>
          <a:lstStyle/>
          <a:p>
            <a:r>
              <a:rPr lang="en-GB" dirty="0">
                <a:solidFill>
                  <a:schemeClr val="accent1"/>
                </a:solidFill>
              </a:rPr>
              <a:t>If this pixel is dark, it suggests the image is a 5.</a:t>
            </a:r>
          </a:p>
          <a:p>
            <a:endParaRPr lang="en-GB" dirty="0">
              <a:solidFill>
                <a:schemeClr val="accent1"/>
              </a:solidFill>
            </a:endParaRPr>
          </a:p>
          <a:p>
            <a:r>
              <a:rPr lang="en-GB" dirty="0">
                <a:solidFill>
                  <a:schemeClr val="accent1"/>
                </a:solidFill>
              </a:rPr>
              <a:t>So the weighting should be positive, to push the sigmoid function towards 1.</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0325">
            <a:solidFill>
              <a:srgbClr val="33CC33"/>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0BDDB06-84E5-4B80-AE8B-BDA164DE2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86" y="4084082"/>
            <a:ext cx="2250890" cy="1498249"/>
          </a:xfrm>
          <a:prstGeom prst="rect">
            <a:avLst/>
          </a:prstGeom>
        </p:spPr>
      </p:pic>
      <p:cxnSp>
        <p:nvCxnSpPr>
          <p:cNvPr id="44" name="Straight Arrow Connector 43">
            <a:extLst>
              <a:ext uri="{FF2B5EF4-FFF2-40B4-BE49-F238E27FC236}">
                <a16:creationId xmlns:a16="http://schemas.microsoft.com/office/drawing/2014/main" id="{7EBAB38D-8C53-432D-A076-F474AC6D3909}"/>
              </a:ext>
            </a:extLst>
          </p:cNvPr>
          <p:cNvCxnSpPr>
            <a:cxnSpLocks/>
          </p:cNvCxnSpPr>
          <p:nvPr/>
        </p:nvCxnSpPr>
        <p:spPr>
          <a:xfrm flipV="1">
            <a:off x="3417731" y="5620936"/>
            <a:ext cx="709769" cy="1"/>
          </a:xfrm>
          <a:prstGeom prst="straightConnector1">
            <a:avLst/>
          </a:prstGeom>
          <a:ln w="60325">
            <a:solidFill>
              <a:srgbClr val="33CC3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4BA44B2-FD05-4C8E-8DC9-8AA3B307FA5E}"/>
              </a:ext>
            </a:extLst>
          </p:cNvPr>
          <p:cNvCxnSpPr>
            <a:cxnSpLocks/>
          </p:cNvCxnSpPr>
          <p:nvPr/>
        </p:nvCxnSpPr>
        <p:spPr>
          <a:xfrm>
            <a:off x="847725" y="3227965"/>
            <a:ext cx="4914147" cy="22098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2FD27E3D-BFBC-4B16-886A-AE29EE7C982B}"/>
              </a:ext>
            </a:extLst>
          </p:cNvPr>
          <p:cNvSpPr>
            <a:spLocks noGrp="1"/>
          </p:cNvSpPr>
          <p:nvPr>
            <p:ph type="title"/>
          </p:nvPr>
        </p:nvSpPr>
        <p:spPr>
          <a:xfrm>
            <a:off x="407988" y="404813"/>
            <a:ext cx="10944225" cy="865187"/>
          </a:xfrm>
        </p:spPr>
        <p:txBody>
          <a:bodyPr>
            <a:normAutofit fontScale="90000"/>
          </a:bodyPr>
          <a:lstStyle/>
          <a:p>
            <a:r>
              <a:rPr lang="en-GB" sz="3600" dirty="0"/>
              <a:t>MNIST Network</a:t>
            </a:r>
            <a:br>
              <a:rPr lang="en-GB" sz="3600" dirty="0"/>
            </a:br>
            <a:r>
              <a:rPr lang="en-GB" sz="3600" dirty="0"/>
              <a:t>How it works</a:t>
            </a:r>
          </a:p>
        </p:txBody>
      </p:sp>
    </p:spTree>
    <p:extLst>
      <p:ext uri="{BB962C8B-B14F-4D97-AF65-F5344CB8AC3E}">
        <p14:creationId xmlns:p14="http://schemas.microsoft.com/office/powerpoint/2010/main" val="385619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527529"/>
            <a:ext cx="10944596" cy="4442581"/>
          </a:xfrm>
        </p:spPr>
        <p:txBody>
          <a:bodyPr/>
          <a:lstStyle/>
          <a:p>
            <a:pPr marL="3572" lvl="1" indent="0">
              <a:buNone/>
            </a:pPr>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rPr>
              <a:t>Tensorflow installation require a python environment to already be set up on your computer.</a:t>
            </a:r>
          </a:p>
          <a:p>
            <a:pPr marL="3572" lvl="1" indent="0">
              <a:buNone/>
            </a:pPr>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hlinkClick r:id="rId4"/>
              </a:rPr>
              <a:t>https://www.tensorflow.org/install/</a:t>
            </a: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572" lvl="1" indent="0">
              <a:buNone/>
            </a:pP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572" lvl="1" indent="0">
              <a:buNone/>
            </a:pP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572" lvl="1" indent="0">
              <a:buNone/>
            </a:pP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572" lvl="1" indent="0">
              <a:buNone/>
            </a:pPr>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rPr>
              <a:t>Online tool that allows you to run Tensorflow code in your browser (bit slow):</a:t>
            </a:r>
          </a:p>
          <a:p>
            <a:pPr marL="3572" lvl="1" indent="0">
              <a:buNone/>
            </a:pPr>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hlinkClick r:id="rId5"/>
              </a:rPr>
              <a:t>https://colab.research.google.com/notebooks/welcome.ipynb#scrollTo=1NFXGrpTnXxV</a:t>
            </a:r>
            <a:endPar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marL="3572" lvl="1" indent="0">
              <a:buNone/>
            </a:pPr>
            <a:endParaRPr lang="en-US" sz="1800" dirty="0"/>
          </a:p>
          <a:p>
            <a:pPr marL="3572" lvl="1" indent="0">
              <a:buNone/>
            </a:pPr>
            <a:endParaRPr lang="en-US" sz="1800" dirty="0"/>
          </a:p>
          <a:p>
            <a:pPr marL="3572" lvl="1" indent="0">
              <a:buNone/>
            </a:pPr>
            <a:endParaRPr lang="en-US" sz="1800" dirty="0"/>
          </a:p>
          <a:p>
            <a:pPr marL="3572" lvl="1" indent="0">
              <a:buNone/>
            </a:pPr>
            <a:r>
              <a:rPr lang="en-US" sz="1800" dirty="0">
                <a:solidFill>
                  <a:schemeClr val="tx2"/>
                </a:solidFill>
                <a:latin typeface="Verdana" panose="020B0604030504040204" pitchFamily="34" charset="0"/>
                <a:ea typeface="Verdana" panose="020B0604030504040204" pitchFamily="34" charset="0"/>
                <a:cs typeface="Verdana" panose="020B0604030504040204" pitchFamily="34" charset="0"/>
              </a:rPr>
              <a:t>Python set-up can be difficult on Windows. Anaconda is a easy Python distribution for Windows.</a:t>
            </a:r>
          </a:p>
          <a:p>
            <a:pPr marL="3572" lvl="1" indent="0">
              <a:buNone/>
            </a:pPr>
            <a:r>
              <a:rPr lang="en-US" sz="1800" dirty="0">
                <a:hlinkClick r:id="rId6"/>
              </a:rPr>
              <a:t>https://www.anaconda.com/download/</a:t>
            </a:r>
            <a:endParaRPr lang="en-US" sz="1800" dirty="0"/>
          </a:p>
          <a:p>
            <a:pPr marL="3572" lvl="1" indent="0">
              <a:buNone/>
            </a:pPr>
            <a:endParaRPr lang="en-US" sz="1800" dirty="0"/>
          </a:p>
          <a:p>
            <a:pPr lvl="1"/>
            <a:endParaRPr lang="en-US" dirty="0"/>
          </a:p>
          <a:p>
            <a:pPr lvl="1"/>
            <a:endParaRPr lang="en-US" dirty="0"/>
          </a:p>
          <a:p>
            <a:pPr marL="457200" lvl="1" indent="0">
              <a:buNone/>
            </a:pPr>
            <a:endParaRPr lang="en-US" dirty="0"/>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Tensorflow – Set Up</a:t>
            </a:r>
            <a:endParaRPr lang="en-GB" sz="3600" dirty="0"/>
          </a:p>
        </p:txBody>
      </p:sp>
    </p:spTree>
    <p:extLst>
      <p:ext uri="{BB962C8B-B14F-4D97-AF65-F5344CB8AC3E}">
        <p14:creationId xmlns:p14="http://schemas.microsoft.com/office/powerpoint/2010/main" val="859406917"/>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3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0BDDB06-84E5-4B80-AE8B-BDA164DE2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86" y="4084082"/>
            <a:ext cx="2250890" cy="1498249"/>
          </a:xfrm>
          <a:prstGeom prst="rect">
            <a:avLst/>
          </a:prstGeom>
        </p:spPr>
      </p:pic>
      <p:cxnSp>
        <p:nvCxnSpPr>
          <p:cNvPr id="44" name="Straight Arrow Connector 43">
            <a:extLst>
              <a:ext uri="{FF2B5EF4-FFF2-40B4-BE49-F238E27FC236}">
                <a16:creationId xmlns:a16="http://schemas.microsoft.com/office/drawing/2014/main" id="{7EBAB38D-8C53-432D-A076-F474AC6D3909}"/>
              </a:ext>
            </a:extLst>
          </p:cNvPr>
          <p:cNvCxnSpPr>
            <a:cxnSpLocks/>
          </p:cNvCxnSpPr>
          <p:nvPr/>
        </p:nvCxnSpPr>
        <p:spPr>
          <a:xfrm flipH="1" flipV="1">
            <a:off x="2730500" y="5620937"/>
            <a:ext cx="687231" cy="1"/>
          </a:xfrm>
          <a:prstGeom prst="straightConnector1">
            <a:avLst/>
          </a:prstGeom>
          <a:ln w="603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C27EE25-666C-4EC5-8D3B-DB8F12D76A69}"/>
              </a:ext>
            </a:extLst>
          </p:cNvPr>
          <p:cNvCxnSpPr>
            <a:cxnSpLocks/>
          </p:cNvCxnSpPr>
          <p:nvPr/>
        </p:nvCxnSpPr>
        <p:spPr>
          <a:xfrm>
            <a:off x="847725" y="3227965"/>
            <a:ext cx="4914147" cy="22098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D78C9CE-A789-40BC-A983-5F2F819A042B}"/>
              </a:ext>
            </a:extLst>
          </p:cNvPr>
          <p:cNvSpPr txBox="1"/>
          <p:nvPr/>
        </p:nvSpPr>
        <p:spPr>
          <a:xfrm>
            <a:off x="8122367" y="3086131"/>
            <a:ext cx="3559991" cy="2031325"/>
          </a:xfrm>
          <a:prstGeom prst="rect">
            <a:avLst/>
          </a:prstGeom>
          <a:noFill/>
        </p:spPr>
        <p:txBody>
          <a:bodyPr wrap="square" rtlCol="0">
            <a:spAutoFit/>
          </a:bodyPr>
          <a:lstStyle/>
          <a:p>
            <a:r>
              <a:rPr lang="en-GB" dirty="0">
                <a:solidFill>
                  <a:schemeClr val="accent1"/>
                </a:solidFill>
              </a:rPr>
              <a:t>If this pixel is dark, it suggests the image is </a:t>
            </a:r>
            <a:r>
              <a:rPr lang="en-GB" b="1" dirty="0">
                <a:solidFill>
                  <a:schemeClr val="accent1"/>
                </a:solidFill>
              </a:rPr>
              <a:t>not</a:t>
            </a:r>
            <a:r>
              <a:rPr lang="en-GB" dirty="0">
                <a:solidFill>
                  <a:schemeClr val="accent1"/>
                </a:solidFill>
              </a:rPr>
              <a:t> a 5.</a:t>
            </a:r>
          </a:p>
          <a:p>
            <a:endParaRPr lang="en-GB" dirty="0">
              <a:solidFill>
                <a:schemeClr val="accent1"/>
              </a:solidFill>
            </a:endParaRPr>
          </a:p>
          <a:p>
            <a:r>
              <a:rPr lang="en-GB" dirty="0">
                <a:solidFill>
                  <a:schemeClr val="accent1"/>
                </a:solidFill>
              </a:rPr>
              <a:t>So the weighting should be negative, to push the sigmoid function towards 0.</a:t>
            </a:r>
          </a:p>
        </p:txBody>
      </p:sp>
      <p:sp>
        <p:nvSpPr>
          <p:cNvPr id="46" name="Title 1">
            <a:extLst>
              <a:ext uri="{FF2B5EF4-FFF2-40B4-BE49-F238E27FC236}">
                <a16:creationId xmlns:a16="http://schemas.microsoft.com/office/drawing/2014/main" id="{2AB69FA3-FD3C-41EA-B5D1-54B4D813D704}"/>
              </a:ext>
            </a:extLst>
          </p:cNvPr>
          <p:cNvSpPr>
            <a:spLocks noGrp="1"/>
          </p:cNvSpPr>
          <p:nvPr>
            <p:ph type="title"/>
          </p:nvPr>
        </p:nvSpPr>
        <p:spPr>
          <a:xfrm>
            <a:off x="407989" y="404813"/>
            <a:ext cx="10944596" cy="865054"/>
          </a:xfrm>
        </p:spPr>
        <p:txBody>
          <a:bodyPr>
            <a:normAutofit fontScale="90000"/>
          </a:bodyPr>
          <a:lstStyle/>
          <a:p>
            <a:r>
              <a:rPr lang="en-GB" sz="3600" dirty="0"/>
              <a:t>MNIST Network</a:t>
            </a:r>
            <a:br>
              <a:rPr lang="en-GB" sz="3600" dirty="0"/>
            </a:br>
            <a:r>
              <a:rPr lang="en-GB" sz="3600" dirty="0"/>
              <a:t>How it works</a:t>
            </a:r>
          </a:p>
        </p:txBody>
      </p:sp>
    </p:spTree>
    <p:extLst>
      <p:ext uri="{BB962C8B-B14F-4D97-AF65-F5344CB8AC3E}">
        <p14:creationId xmlns:p14="http://schemas.microsoft.com/office/powerpoint/2010/main" val="1216941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71" name="Straight Arrow Connector 70">
            <a:extLst>
              <a:ext uri="{FF2B5EF4-FFF2-40B4-BE49-F238E27FC236}">
                <a16:creationId xmlns:a16="http://schemas.microsoft.com/office/drawing/2014/main" id="{4C35F158-9E47-4A0E-925D-71F95B9CE67C}"/>
              </a:ext>
            </a:extLst>
          </p:cNvPr>
          <p:cNvCxnSpPr>
            <a:cxnSpLocks/>
          </p:cNvCxnSpPr>
          <p:nvPr/>
        </p:nvCxnSpPr>
        <p:spPr>
          <a:xfrm flipV="1">
            <a:off x="941810" y="3448951"/>
            <a:ext cx="4820062" cy="596527"/>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4869A65-628A-4992-A0F9-456E0006D32D}"/>
              </a:ext>
            </a:extLst>
          </p:cNvPr>
          <p:cNvCxnSpPr>
            <a:cxnSpLocks/>
          </p:cNvCxnSpPr>
          <p:nvPr/>
        </p:nvCxnSpPr>
        <p:spPr>
          <a:xfrm flipV="1">
            <a:off x="1012180" y="3448951"/>
            <a:ext cx="4749692" cy="936863"/>
          </a:xfrm>
          <a:prstGeom prst="straightConnector1">
            <a:avLst/>
          </a:prstGeom>
          <a:ln w="63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0BDDB06-84E5-4B80-AE8B-BDA164DE2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286" y="4084082"/>
            <a:ext cx="2250890" cy="1498249"/>
          </a:xfrm>
          <a:prstGeom prst="rect">
            <a:avLst/>
          </a:prstGeom>
        </p:spPr>
      </p:pic>
      <p:cxnSp>
        <p:nvCxnSpPr>
          <p:cNvPr id="44" name="Straight Arrow Connector 43">
            <a:extLst>
              <a:ext uri="{FF2B5EF4-FFF2-40B4-BE49-F238E27FC236}">
                <a16:creationId xmlns:a16="http://schemas.microsoft.com/office/drawing/2014/main" id="{7EBAB38D-8C53-432D-A076-F474AC6D3909}"/>
              </a:ext>
            </a:extLst>
          </p:cNvPr>
          <p:cNvCxnSpPr>
            <a:cxnSpLocks/>
          </p:cNvCxnSpPr>
          <p:nvPr/>
        </p:nvCxnSpPr>
        <p:spPr>
          <a:xfrm flipH="1">
            <a:off x="3305175" y="5581650"/>
            <a:ext cx="228600" cy="681"/>
          </a:xfrm>
          <a:prstGeom prst="straightConnector1">
            <a:avLst/>
          </a:prstGeom>
          <a:ln w="254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F5D6521-7C9F-42D3-8828-624CCA8E5EA0}"/>
              </a:ext>
            </a:extLst>
          </p:cNvPr>
          <p:cNvCxnSpPr>
            <a:cxnSpLocks/>
          </p:cNvCxnSpPr>
          <p:nvPr/>
        </p:nvCxnSpPr>
        <p:spPr>
          <a:xfrm>
            <a:off x="847725" y="3227965"/>
            <a:ext cx="4914147" cy="220986"/>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B131D0-5889-40D2-9A13-CDECF1818575}"/>
              </a:ext>
            </a:extLst>
          </p:cNvPr>
          <p:cNvSpPr txBox="1"/>
          <p:nvPr/>
        </p:nvSpPr>
        <p:spPr>
          <a:xfrm>
            <a:off x="8122367" y="3086131"/>
            <a:ext cx="3559991" cy="2308324"/>
          </a:xfrm>
          <a:prstGeom prst="rect">
            <a:avLst/>
          </a:prstGeom>
          <a:noFill/>
        </p:spPr>
        <p:txBody>
          <a:bodyPr wrap="square" rtlCol="0">
            <a:spAutoFit/>
          </a:bodyPr>
          <a:lstStyle/>
          <a:p>
            <a:r>
              <a:rPr lang="en-GB" dirty="0">
                <a:solidFill>
                  <a:schemeClr val="accent1"/>
                </a:solidFill>
              </a:rPr>
              <a:t>This pixel is very dependant on how you draw the 5.</a:t>
            </a:r>
          </a:p>
          <a:p>
            <a:endParaRPr lang="en-GB" dirty="0">
              <a:solidFill>
                <a:schemeClr val="accent1"/>
              </a:solidFill>
            </a:endParaRPr>
          </a:p>
          <a:p>
            <a:r>
              <a:rPr lang="en-GB" dirty="0">
                <a:solidFill>
                  <a:schemeClr val="accent1"/>
                </a:solidFill>
              </a:rPr>
              <a:t>So it’s value shouldn’t really have too much impact one way or another, so the weighting of this link should be small.</a:t>
            </a:r>
          </a:p>
        </p:txBody>
      </p:sp>
      <p:sp>
        <p:nvSpPr>
          <p:cNvPr id="46" name="Title 1">
            <a:extLst>
              <a:ext uri="{FF2B5EF4-FFF2-40B4-BE49-F238E27FC236}">
                <a16:creationId xmlns:a16="http://schemas.microsoft.com/office/drawing/2014/main" id="{7A681453-2934-4CDC-967A-FBBED5F5D824}"/>
              </a:ext>
            </a:extLst>
          </p:cNvPr>
          <p:cNvSpPr>
            <a:spLocks noGrp="1"/>
          </p:cNvSpPr>
          <p:nvPr>
            <p:ph type="title"/>
          </p:nvPr>
        </p:nvSpPr>
        <p:spPr>
          <a:xfrm>
            <a:off x="407989" y="404813"/>
            <a:ext cx="10944596" cy="865054"/>
          </a:xfrm>
        </p:spPr>
        <p:txBody>
          <a:bodyPr>
            <a:normAutofit fontScale="90000"/>
          </a:bodyPr>
          <a:lstStyle/>
          <a:p>
            <a:r>
              <a:rPr lang="en-GB" sz="3600" dirty="0"/>
              <a:t>MNIST Network</a:t>
            </a:r>
            <a:br>
              <a:rPr lang="en-GB" sz="3600" dirty="0"/>
            </a:br>
            <a:r>
              <a:rPr lang="en-GB" sz="3600" dirty="0"/>
              <a:t>How it works</a:t>
            </a:r>
          </a:p>
        </p:txBody>
      </p:sp>
    </p:spTree>
    <p:extLst>
      <p:ext uri="{BB962C8B-B14F-4D97-AF65-F5344CB8AC3E}">
        <p14:creationId xmlns:p14="http://schemas.microsoft.com/office/powerpoint/2010/main" val="35348912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2790403"/>
            <a:ext cx="10944596" cy="1277193"/>
          </a:xfrm>
        </p:spPr>
        <p:txBody>
          <a:bodyPr>
            <a:normAutofit fontScale="90000"/>
          </a:bodyPr>
          <a:lstStyle/>
          <a:p>
            <a:pPr algn="ctr"/>
            <a:r>
              <a:rPr lang="en-US" dirty="0"/>
              <a:t>Run ‘mnist_tutorial_model.py’</a:t>
            </a:r>
            <a:br>
              <a:rPr lang="en-US" dirty="0"/>
            </a:br>
            <a:br>
              <a:rPr lang="en-US" dirty="0"/>
            </a:br>
            <a:br>
              <a:rPr lang="en-US" dirty="0"/>
            </a:br>
            <a:r>
              <a:rPr lang="en-US" dirty="0"/>
              <a:t>Visualising the weights.</a:t>
            </a:r>
            <a:br>
              <a:rPr lang="en-US" dirty="0"/>
            </a:br>
            <a:r>
              <a:rPr lang="en-US" dirty="0"/>
              <a:t>Lines 167-184</a:t>
            </a:r>
            <a:endParaRPr lang="en-GB" dirty="0"/>
          </a:p>
        </p:txBody>
      </p:sp>
    </p:spTree>
    <p:extLst>
      <p:ext uri="{BB962C8B-B14F-4D97-AF65-F5344CB8AC3E}">
        <p14:creationId xmlns:p14="http://schemas.microsoft.com/office/powerpoint/2010/main" val="3957561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3004618"/>
            <a:ext cx="10944596" cy="848763"/>
          </a:xfrm>
        </p:spPr>
        <p:txBody>
          <a:bodyPr>
            <a:normAutofit/>
          </a:bodyPr>
          <a:lstStyle/>
          <a:p>
            <a:pPr algn="ctr"/>
            <a:r>
              <a:rPr lang="en-US" dirty="0"/>
              <a:t>So we’ve created the base model.</a:t>
            </a:r>
            <a:br>
              <a:rPr lang="en-US" dirty="0"/>
            </a:br>
            <a:br>
              <a:rPr lang="en-US" dirty="0"/>
            </a:br>
            <a:r>
              <a:rPr lang="en-US" dirty="0"/>
              <a:t>But now we need to get it to learn.</a:t>
            </a:r>
            <a:endParaRPr lang="en-GB" dirty="0"/>
          </a:p>
        </p:txBody>
      </p:sp>
    </p:spTree>
    <p:extLst>
      <p:ext uri="{BB962C8B-B14F-4D97-AF65-F5344CB8AC3E}">
        <p14:creationId xmlns:p14="http://schemas.microsoft.com/office/powerpoint/2010/main" val="373290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a:xfrm>
            <a:off x="407989" y="1269868"/>
            <a:ext cx="10944596" cy="5183319"/>
          </a:xfrm>
        </p:spPr>
        <p:txBody>
          <a:bodyPr>
            <a:normAutofit/>
          </a:bodyPr>
          <a:lstStyle/>
          <a:p>
            <a:pPr marL="0" indent="0">
              <a:buNone/>
            </a:pPr>
            <a:r>
              <a:rPr lang="en-GB" dirty="0"/>
              <a:t>In order to learn a model needs to know if it is wrong. </a:t>
            </a:r>
          </a:p>
          <a:p>
            <a:pPr marL="0" indent="0">
              <a:buNone/>
            </a:pPr>
            <a:endParaRPr lang="en-GB" dirty="0"/>
          </a:p>
          <a:p>
            <a:pPr marL="0" indent="0">
              <a:buNone/>
            </a:pPr>
            <a:r>
              <a:rPr lang="en-GB" dirty="0"/>
              <a:t>The learning process is better if a model can work out how wrong it is, and in which direction it is wrong.</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200" dirty="0"/>
              <a:t>Error/Cost Functions</a:t>
            </a:r>
          </a:p>
        </p:txBody>
      </p:sp>
    </p:spTree>
    <p:extLst>
      <p:ext uri="{BB962C8B-B14F-4D97-AF65-F5344CB8AC3E}">
        <p14:creationId xmlns:p14="http://schemas.microsoft.com/office/powerpoint/2010/main" val="4093447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a:xfrm>
            <a:off x="407989" y="1269868"/>
            <a:ext cx="10944596" cy="5183319"/>
          </a:xfrm>
        </p:spPr>
        <p:txBody>
          <a:bodyPr>
            <a:normAutofit/>
          </a:bodyPr>
          <a:lstStyle/>
          <a:p>
            <a:pPr marL="0" indent="0">
              <a:buNone/>
            </a:pPr>
            <a:r>
              <a:rPr lang="en-GB" dirty="0"/>
              <a:t>In order to learn a model needs to know if it is wrong. </a:t>
            </a:r>
          </a:p>
          <a:p>
            <a:pPr marL="0" indent="0">
              <a:buNone/>
            </a:pPr>
            <a:endParaRPr lang="en-GB" dirty="0"/>
          </a:p>
          <a:p>
            <a:pPr marL="0" indent="0">
              <a:buNone/>
            </a:pPr>
            <a:r>
              <a:rPr lang="en-GB" dirty="0"/>
              <a:t>The learning process is better if a model can work out how wrong it is, and in which direction it is wrong.</a:t>
            </a:r>
          </a:p>
          <a:p>
            <a:pPr marL="0" indent="0">
              <a:buNone/>
            </a:pPr>
            <a:endParaRPr lang="en-GB" dirty="0"/>
          </a:p>
          <a:p>
            <a:pPr marL="0" indent="0">
              <a:buNone/>
            </a:pPr>
            <a:r>
              <a:rPr lang="en-GB" dirty="0"/>
              <a:t>For example, which is better?</a:t>
            </a:r>
          </a:p>
          <a:p>
            <a:pPr marL="0" indent="0">
              <a:buNone/>
            </a:pPr>
            <a:r>
              <a:rPr lang="en-GB" dirty="0"/>
              <a:t>	Am I in the right place? - NO!</a:t>
            </a:r>
          </a:p>
          <a:p>
            <a:pPr marL="0" indent="0">
              <a:buNone/>
            </a:pPr>
            <a:r>
              <a:rPr lang="en-GB" dirty="0"/>
              <a:t>Or</a:t>
            </a:r>
          </a:p>
          <a:p>
            <a:pPr marL="0" indent="0">
              <a:buNone/>
            </a:pPr>
            <a:r>
              <a:rPr lang="en-GB" dirty="0"/>
              <a:t>	Am I in the right place? – you are 200 metres northwest of the target.</a:t>
            </a:r>
          </a:p>
          <a:p>
            <a:pPr marL="0" indent="0">
              <a:buNone/>
            </a:pPr>
            <a:endParaRPr lang="en-GB" dirty="0"/>
          </a:p>
          <a:p>
            <a:pPr marL="0" indent="0">
              <a:buNone/>
            </a:pPr>
            <a:r>
              <a:rPr lang="en-GB" dirty="0"/>
              <a:t>Ensuring the Error function (often called the Cost function) provides suitable information, allows for efficient training.</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200" dirty="0"/>
              <a:t>Error/Cost Functions</a:t>
            </a:r>
          </a:p>
        </p:txBody>
      </p:sp>
    </p:spTree>
    <p:extLst>
      <p:ext uri="{BB962C8B-B14F-4D97-AF65-F5344CB8AC3E}">
        <p14:creationId xmlns:p14="http://schemas.microsoft.com/office/powerpoint/2010/main" val="1186231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a:xfrm>
            <a:off x="407989" y="1269868"/>
            <a:ext cx="10944596" cy="5183319"/>
          </a:xfrm>
        </p:spPr>
        <p:txBody>
          <a:bodyPr>
            <a:normAutofit lnSpcReduction="10000"/>
          </a:bodyPr>
          <a:lstStyle/>
          <a:p>
            <a:pPr marL="0" indent="0">
              <a:buNone/>
            </a:pPr>
            <a:r>
              <a:rPr lang="en-GB" dirty="0"/>
              <a:t>In order to learn a model needs to know if it is wrong. </a:t>
            </a:r>
          </a:p>
          <a:p>
            <a:pPr marL="0" indent="0">
              <a:buNone/>
            </a:pPr>
            <a:endParaRPr lang="en-GB" dirty="0"/>
          </a:p>
          <a:p>
            <a:pPr marL="0" indent="0">
              <a:buNone/>
            </a:pPr>
            <a:r>
              <a:rPr lang="en-GB" dirty="0"/>
              <a:t>The learning process is better if a model can work out how wrong it is, and in which direction it is wrong.</a:t>
            </a:r>
          </a:p>
          <a:p>
            <a:pPr marL="0" indent="0">
              <a:buNone/>
            </a:pPr>
            <a:endParaRPr lang="en-GB" dirty="0"/>
          </a:p>
          <a:p>
            <a:pPr marL="0" indent="0">
              <a:buNone/>
            </a:pPr>
            <a:r>
              <a:rPr lang="en-GB" dirty="0"/>
              <a:t>For example, which is better?</a:t>
            </a:r>
          </a:p>
          <a:p>
            <a:pPr marL="0" indent="0">
              <a:buNone/>
            </a:pPr>
            <a:r>
              <a:rPr lang="en-GB" dirty="0"/>
              <a:t>	Am I in the right place? - NO!</a:t>
            </a:r>
          </a:p>
          <a:p>
            <a:pPr marL="0" indent="0">
              <a:buNone/>
            </a:pPr>
            <a:r>
              <a:rPr lang="en-GB" dirty="0"/>
              <a:t>Or</a:t>
            </a:r>
          </a:p>
          <a:p>
            <a:pPr marL="0" indent="0">
              <a:buNone/>
            </a:pPr>
            <a:r>
              <a:rPr lang="en-GB" dirty="0"/>
              <a:t>	Am I in the right place? – you are 200 metres Northwest of the target.</a:t>
            </a:r>
          </a:p>
          <a:p>
            <a:pPr marL="0" indent="0">
              <a:buNone/>
            </a:pPr>
            <a:endParaRPr lang="en-GB" dirty="0"/>
          </a:p>
          <a:p>
            <a:pPr marL="0" indent="0">
              <a:buNone/>
            </a:pPr>
            <a:r>
              <a:rPr lang="en-GB" dirty="0"/>
              <a:t>Ensuring the Error function (often called the Cost function) provides suitable information, allows for efficient training.</a:t>
            </a:r>
          </a:p>
          <a:p>
            <a:pPr marL="0" indent="0">
              <a:buNone/>
            </a:pPr>
            <a:endParaRPr lang="en-GB" dirty="0"/>
          </a:p>
          <a:p>
            <a:pPr marL="0" indent="0">
              <a:buNone/>
            </a:pPr>
            <a:endParaRPr lang="en-GB" dirty="0"/>
          </a:p>
          <a:p>
            <a:pPr marL="0" indent="0" algn="ctr">
              <a:buNone/>
            </a:pPr>
            <a:r>
              <a:rPr lang="en-GB" sz="1500" dirty="0">
                <a:solidFill>
                  <a:schemeClr val="tx1"/>
                </a:solidFill>
              </a:rPr>
              <a:t>Other terms for error include ‘loss’ and ‘objective function’. </a:t>
            </a:r>
          </a:p>
          <a:p>
            <a:pPr marL="0" indent="0" algn="ctr">
              <a:buNone/>
            </a:pPr>
            <a:r>
              <a:rPr lang="en-GB" sz="1500" dirty="0">
                <a:solidFill>
                  <a:schemeClr val="tx1"/>
                </a:solidFill>
              </a:rPr>
              <a:t>All are basically the same but tend to be used indifferent scenarios, with ‘loss’ being for a single data point, where as ‘objective function’ is a general term for any function that you optimize during training. </a:t>
            </a:r>
          </a:p>
        </p:txBody>
      </p:sp>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200" dirty="0"/>
              <a:t>Error/Cost Functions</a:t>
            </a:r>
          </a:p>
        </p:txBody>
      </p:sp>
    </p:spTree>
    <p:extLst>
      <p:ext uri="{BB962C8B-B14F-4D97-AF65-F5344CB8AC3E}">
        <p14:creationId xmlns:p14="http://schemas.microsoft.com/office/powerpoint/2010/main" val="269009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fontScale="92500" lnSpcReduction="10000"/>
              </a:bodyPr>
              <a:lstStyle/>
              <a:p>
                <a:pPr marL="0" indent="0">
                  <a:buNone/>
                </a:pPr>
                <a:r>
                  <a:rPr lang="en-GB" b="1" u="sng" dirty="0"/>
                  <a:t>Simple – Mean Squared Error</a:t>
                </a:r>
              </a:p>
              <a:p>
                <a:pPr marL="0" indent="0">
                  <a:buNone/>
                </a:pPr>
                <a:endParaRPr lang="en-GB" sz="900" dirty="0"/>
              </a:p>
              <a:p>
                <a:pPr marL="0" indent="0">
                  <a:buNone/>
                </a:pPr>
                <a14:m>
                  <m:oMathPara xmlns:m="http://schemas.openxmlformats.org/officeDocument/2006/math">
                    <m:oMathParaPr>
                      <m:jc m:val="left"/>
                    </m:oMathParaPr>
                    <m:oMath xmlns:m="http://schemas.openxmlformats.org/officeDocument/2006/math">
                      <m:r>
                        <a:rPr lang="en-GB" sz="3200" b="0" i="1" smtClean="0">
                          <a:latin typeface="Cambria Math" panose="02040503050406030204" pitchFamily="18" charset="0"/>
                        </a:rPr>
                        <m:t>𝐶𝑜𝑠𝑡</m:t>
                      </m:r>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nary>
                            <m:naryPr>
                              <m:chr m:val="∑"/>
                              <m:limLoc m:val="subSup"/>
                              <m:ctrlPr>
                                <a:rPr lang="en-GB" sz="3200" i="1">
                                  <a:latin typeface="Cambria Math" panose="02040503050406030204" pitchFamily="18" charset="0"/>
                                </a:rPr>
                              </m:ctrlPr>
                            </m:naryPr>
                            <m:sub>
                              <m:r>
                                <m:rPr>
                                  <m:brk m:alnAt="25"/>
                                </m:rPr>
                                <a:rPr lang="en-GB" sz="3200" i="1">
                                  <a:latin typeface="Cambria Math" panose="02040503050406030204" pitchFamily="18" charset="0"/>
                                </a:rPr>
                                <m:t>𝑖</m:t>
                              </m:r>
                            </m:sub>
                            <m:sup>
                              <m:r>
                                <a:rPr lang="en-GB" sz="3200" i="1">
                                  <a:latin typeface="Cambria Math" panose="02040503050406030204" pitchFamily="18" charset="0"/>
                                </a:rPr>
                                <m:t>𝑁</m:t>
                              </m:r>
                            </m:sup>
                            <m:e>
                              <m:r>
                                <a:rPr lang="en-GB" sz="3200" i="1">
                                  <a:latin typeface="Cambria Math" panose="02040503050406030204" pitchFamily="18" charset="0"/>
                                </a:rPr>
                                <m:t>(</m:t>
                              </m:r>
                              <m:sSup>
                                <m:sSupPr>
                                  <m:ctrlPr>
                                    <a:rPr lang="en-GB" sz="3200" i="1" smtClean="0">
                                      <a:latin typeface="Cambria Math" panose="02040503050406030204" pitchFamily="18" charset="0"/>
                                    </a:rPr>
                                  </m:ctrlPr>
                                </m:sSupPr>
                                <m:e>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𝑇𝑎𝑟𝑔𝑒𝑡</m:t>
                                      </m:r>
                                    </m:e>
                                    <m:sub>
                                      <m:r>
                                        <a:rPr lang="en-GB" sz="3200" b="0" i="1" smtClean="0">
                                          <a:latin typeface="Cambria Math" panose="02040503050406030204" pitchFamily="18" charset="0"/>
                                        </a:rPr>
                                        <m:t>𝑖</m:t>
                                      </m:r>
                                    </m:sub>
                                  </m:sSub>
                                  <m:r>
                                    <a:rPr lang="en-GB" sz="3200" i="1">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𝑂𝑢𝑡𝑝𝑢𝑡</m:t>
                                      </m:r>
                                    </m:e>
                                    <m:sub>
                                      <m:r>
                                        <a:rPr lang="en-GB" sz="3200" b="0" i="1" smtClean="0">
                                          <a:latin typeface="Cambria Math" panose="02040503050406030204" pitchFamily="18" charset="0"/>
                                        </a:rPr>
                                        <m:t>𝑖</m:t>
                                      </m:r>
                                    </m:sub>
                                  </m:sSub>
                                  <m:r>
                                    <a:rPr lang="en-GB" sz="3200" i="1" smtClean="0">
                                      <a:latin typeface="Cambria Math" panose="02040503050406030204" pitchFamily="18" charset="0"/>
                                    </a:rPr>
                                    <m:t>)</m:t>
                                  </m:r>
                                </m:e>
                                <m:sup>
                                  <m:r>
                                    <a:rPr lang="en-GB" sz="3200" i="1">
                                      <a:latin typeface="Cambria Math" panose="02040503050406030204" pitchFamily="18" charset="0"/>
                                    </a:rPr>
                                    <m:t>2</m:t>
                                  </m:r>
                                </m:sup>
                              </m:sSup>
                            </m:e>
                          </m:nary>
                        </m:num>
                        <m:den>
                          <m:r>
                            <a:rPr lang="en-GB" sz="3200" b="0" i="1" smtClean="0">
                              <a:latin typeface="Cambria Math" panose="02040503050406030204" pitchFamily="18" charset="0"/>
                            </a:rPr>
                            <m:t>𝑁</m:t>
                          </m:r>
                        </m:den>
                      </m:f>
                    </m:oMath>
                  </m:oMathPara>
                </a14:m>
                <a:endParaRPr lang="en-GB" sz="3200" dirty="0"/>
              </a:p>
              <a:p>
                <a:pPr marL="0" indent="0">
                  <a:buNone/>
                </a:pPr>
                <a:endParaRPr lang="en-GB" dirty="0"/>
              </a:p>
              <a:p>
                <a:pPr marL="0" indent="0">
                  <a:buNone/>
                </a:pPr>
                <a:r>
                  <a:rPr lang="en-GB" dirty="0"/>
                  <a:t>i.e. The average of all the errors squared.</a:t>
                </a:r>
              </a:p>
              <a:p>
                <a:pPr marL="0" indent="0">
                  <a:buNone/>
                </a:pPr>
                <a:endParaRPr lang="en-GB" dirty="0"/>
              </a:p>
              <a:p>
                <a:pPr marL="0" indent="0">
                  <a:buNone/>
                </a:pPr>
                <a:endParaRPr lang="en-GB" dirty="0"/>
              </a:p>
              <a:p>
                <a:pPr marL="0" indent="0">
                  <a:buNone/>
                </a:pPr>
                <a:r>
                  <a:rPr lang="en-GB" b="1" u="sng" dirty="0"/>
                  <a:t>Complicated – Cross Entropy</a:t>
                </a:r>
              </a:p>
              <a:p>
                <a:pPr marL="0" indent="0">
                  <a:buNone/>
                </a:pPr>
                <a:endParaRPr lang="en-GB" sz="900" dirty="0"/>
              </a:p>
              <a:p>
                <a:pPr marL="0" indent="0">
                  <a:buNone/>
                </a:pPr>
                <a14:m>
                  <m:oMathPara xmlns:m="http://schemas.openxmlformats.org/officeDocument/2006/math">
                    <m:oMathParaPr>
                      <m:jc m:val="left"/>
                    </m:oMathParaPr>
                    <m:oMath xmlns:m="http://schemas.openxmlformats.org/officeDocument/2006/math">
                      <m:r>
                        <a:rPr lang="en-GB" sz="3200" b="0" i="1" smtClean="0">
                          <a:latin typeface="Cambria Math" panose="02040503050406030204" pitchFamily="18" charset="0"/>
                        </a:rPr>
                        <m:t>𝐻</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𝑞</m:t>
                          </m:r>
                        </m:e>
                      </m:d>
                      <m:r>
                        <a:rPr lang="pt-BR" sz="3200" i="1" smtClean="0">
                          <a:latin typeface="Cambria Math" panose="02040503050406030204" pitchFamily="18" charset="0"/>
                        </a:rPr>
                        <m:t>=</m:t>
                      </m:r>
                      <m:r>
                        <a:rPr lang="en-GB" sz="3200" b="0" i="1" smtClean="0">
                          <a:latin typeface="Cambria Math" panose="02040503050406030204" pitchFamily="18" charset="0"/>
                        </a:rPr>
                        <m:t>−</m:t>
                      </m:r>
                      <m:nary>
                        <m:naryPr>
                          <m:chr m:val="∑"/>
                          <m:supHide m:val="on"/>
                          <m:ctrlPr>
                            <a:rPr lang="en-GB" sz="3200" b="0" i="1" smtClean="0">
                              <a:latin typeface="Cambria Math" panose="02040503050406030204" pitchFamily="18" charset="0"/>
                            </a:rPr>
                          </m:ctrlPr>
                        </m:naryPr>
                        <m:sub>
                          <m:r>
                            <m:rPr>
                              <m:brk m:alnAt="7"/>
                            </m:rPr>
                            <a:rPr lang="en-GB" sz="3200" b="0" i="1" smtClean="0">
                              <a:latin typeface="Cambria Math" panose="02040503050406030204" pitchFamily="18" charset="0"/>
                            </a:rPr>
                            <m:t>𝑖</m:t>
                          </m:r>
                        </m:sub>
                        <m:sup/>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𝑝</m:t>
                              </m:r>
                            </m:e>
                            <m:sub>
                              <m:r>
                                <a:rPr lang="en-GB" sz="3200" b="0" i="1" smtClean="0">
                                  <a:latin typeface="Cambria Math" panose="02040503050406030204" pitchFamily="18" charset="0"/>
                                </a:rPr>
                                <m:t>𝑜𝑢𝑡𝑝𝑢𝑡</m:t>
                              </m:r>
                            </m:sub>
                          </m:sSub>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𝑖</m:t>
                              </m:r>
                            </m:e>
                          </m:d>
                          <m:r>
                            <m:rPr>
                              <m:sty m:val="p"/>
                            </m:rPr>
                            <a:rPr lang="en-GB" sz="3200" b="0" i="0" smtClean="0">
                              <a:latin typeface="Cambria Math" panose="02040503050406030204" pitchFamily="18" charset="0"/>
                            </a:rPr>
                            <m:t>log</m:t>
                          </m:r>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𝑞</m:t>
                              </m:r>
                            </m:e>
                            <m:sub>
                              <m:r>
                                <a:rPr lang="en-GB" sz="3200" b="0" i="1" smtClean="0">
                                  <a:latin typeface="Cambria Math" panose="02040503050406030204" pitchFamily="18" charset="0"/>
                                </a:rPr>
                                <m:t>𝑡𝑎𝑟𝑔𝑒𝑡</m:t>
                              </m:r>
                            </m:sub>
                          </m:sSub>
                          <m:r>
                            <a:rPr lang="en-GB" sz="3200" b="0" i="1" smtClean="0">
                              <a:latin typeface="Cambria Math" panose="02040503050406030204" pitchFamily="18" charset="0"/>
                            </a:rPr>
                            <m:t>(</m:t>
                          </m:r>
                          <m:r>
                            <a:rPr lang="en-GB" sz="3200" b="0" i="1" smtClean="0">
                              <a:latin typeface="Cambria Math" panose="02040503050406030204" pitchFamily="18" charset="0"/>
                            </a:rPr>
                            <m:t>𝑖</m:t>
                          </m:r>
                          <m:r>
                            <a:rPr lang="en-GB" sz="3200" b="0" i="1" smtClean="0">
                              <a:latin typeface="Cambria Math" panose="02040503050406030204" pitchFamily="18" charset="0"/>
                            </a:rPr>
                            <m:t>)</m:t>
                          </m:r>
                        </m:e>
                      </m:nary>
                    </m:oMath>
                  </m:oMathPara>
                </a14:m>
                <a:endParaRPr lang="en-GB" sz="32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226" t="-206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Error/Cost Functions</a:t>
            </a:r>
          </a:p>
        </p:txBody>
      </p:sp>
    </p:spTree>
    <p:extLst>
      <p:ext uri="{BB962C8B-B14F-4D97-AF65-F5344CB8AC3E}">
        <p14:creationId xmlns:p14="http://schemas.microsoft.com/office/powerpoint/2010/main" val="869814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The learning algorithm is the process of taking the cost, and using it to make changes to the weights and thresholds of the model.</a:t>
            </a:r>
          </a:p>
          <a:p>
            <a:pPr marL="0" indent="0">
              <a:buNone/>
            </a:pPr>
            <a:endParaRPr lang="en-GB" dirty="0"/>
          </a:p>
          <a:p>
            <a:pPr marL="0" indent="0">
              <a:buNone/>
            </a:pPr>
            <a:endParaRPr lang="en-GB" dirty="0"/>
          </a:p>
          <a:p>
            <a:pPr marL="0" indent="0">
              <a:buNone/>
            </a:pPr>
            <a:r>
              <a:rPr lang="en-GB" dirty="0"/>
              <a:t> i.e. in the above example we would start walking southeast for 200 metres.</a:t>
            </a:r>
          </a:p>
          <a:p>
            <a:pPr marL="0" indent="0">
              <a:buNone/>
            </a:pPr>
            <a:endParaRPr lang="en-GB" dirty="0"/>
          </a:p>
          <a:p>
            <a:pPr marL="0" indent="0">
              <a:buNone/>
            </a:pPr>
            <a:endParaRPr lang="en-GB" dirty="0"/>
          </a:p>
          <a:p>
            <a:pPr marL="0" indent="0">
              <a:buNone/>
            </a:pPr>
            <a:r>
              <a:rPr lang="en-GB" dirty="0"/>
              <a:t>One of the most common family of learning algorithms is Gradient Descent. </a:t>
            </a:r>
          </a:p>
        </p:txBody>
      </p:sp>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Learning Algorithms</a:t>
            </a:r>
          </a:p>
        </p:txBody>
      </p:sp>
    </p:spTree>
    <p:extLst>
      <p:ext uri="{BB962C8B-B14F-4D97-AF65-F5344CB8AC3E}">
        <p14:creationId xmlns:p14="http://schemas.microsoft.com/office/powerpoint/2010/main" val="2830416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5" name="Table 4">
            <a:extLst>
              <a:ext uri="{FF2B5EF4-FFF2-40B4-BE49-F238E27FC236}">
                <a16:creationId xmlns:a16="http://schemas.microsoft.com/office/drawing/2014/main" id="{C3CF3B7E-0E3D-4581-8959-2431815B0D8D}"/>
              </a:ext>
            </a:extLst>
          </p:cNvPr>
          <p:cNvGraphicFramePr>
            <a:graphicFrameLocks noGrp="1"/>
          </p:cNvGraphicFramePr>
          <p:nvPr>
            <p:extLst>
              <p:ext uri="{D42A27DB-BD31-4B8C-83A1-F6EECF244321}">
                <p14:modId xmlns:p14="http://schemas.microsoft.com/office/powerpoint/2010/main" val="3797552901"/>
              </p:ext>
            </p:extLst>
          </p:nvPr>
        </p:nvGraphicFramePr>
        <p:xfrm>
          <a:off x="612774" y="2567516"/>
          <a:ext cx="7254876" cy="2966720"/>
        </p:xfrm>
        <a:graphic>
          <a:graphicData uri="http://schemas.openxmlformats.org/drawingml/2006/table">
            <a:tbl>
              <a:tblPr firstRow="1" bandRow="1">
                <a:tableStyleId>{5C22544A-7EE6-4342-B048-85BDC9FD1C3A}</a:tableStyleId>
              </a:tblPr>
              <a:tblGrid>
                <a:gridCol w="1813719">
                  <a:extLst>
                    <a:ext uri="{9D8B030D-6E8A-4147-A177-3AD203B41FA5}">
                      <a16:colId xmlns:a16="http://schemas.microsoft.com/office/drawing/2014/main" val="4085760764"/>
                    </a:ext>
                  </a:extLst>
                </a:gridCol>
                <a:gridCol w="1813719">
                  <a:extLst>
                    <a:ext uri="{9D8B030D-6E8A-4147-A177-3AD203B41FA5}">
                      <a16:colId xmlns:a16="http://schemas.microsoft.com/office/drawing/2014/main" val="1680812407"/>
                    </a:ext>
                  </a:extLst>
                </a:gridCol>
                <a:gridCol w="1813719">
                  <a:extLst>
                    <a:ext uri="{9D8B030D-6E8A-4147-A177-3AD203B41FA5}">
                      <a16:colId xmlns:a16="http://schemas.microsoft.com/office/drawing/2014/main" val="22440655"/>
                    </a:ext>
                  </a:extLst>
                </a:gridCol>
                <a:gridCol w="1813719">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(Target-Output)</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endParaRPr lang="en-GB"/>
                    </a:p>
                  </a:txBody>
                  <a:tcPr/>
                </a:tc>
                <a:tc>
                  <a:txBody>
                    <a:bodyPr/>
                    <a:lstStyle/>
                    <a:p>
                      <a:pPr algn="ctr"/>
                      <a:endParaRPr lang="en-GB" dirty="0"/>
                    </a:p>
                  </a:txBody>
                  <a:tcPr/>
                </a:tc>
                <a:extLst>
                  <a:ext uri="{0D108BD9-81ED-4DB2-BD59-A6C34878D82A}">
                    <a16:rowId xmlns:a16="http://schemas.microsoft.com/office/drawing/2014/main" val="3527734185"/>
                  </a:ext>
                </a:extLst>
              </a:tr>
            </a:tbl>
          </a:graphicData>
        </a:graphic>
      </p:graphicFrame>
    </p:spTree>
    <p:extLst>
      <p:ext uri="{BB962C8B-B14F-4D97-AF65-F5344CB8AC3E}">
        <p14:creationId xmlns:p14="http://schemas.microsoft.com/office/powerpoint/2010/main" val="158148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451951" y="3222564"/>
            <a:ext cx="10944596" cy="412872"/>
          </a:xfrm>
        </p:spPr>
        <p:txBody>
          <a:bodyPr>
            <a:normAutofit/>
          </a:bodyPr>
          <a:lstStyle/>
          <a:p>
            <a:pPr algn="ctr"/>
            <a:r>
              <a:rPr lang="en-US" dirty="0"/>
              <a:t>Everyone set up?</a:t>
            </a:r>
            <a:endParaRPr lang="en-GB" dirty="0"/>
          </a:p>
        </p:txBody>
      </p:sp>
    </p:spTree>
    <p:extLst>
      <p:ext uri="{BB962C8B-B14F-4D97-AF65-F5344CB8AC3E}">
        <p14:creationId xmlns:p14="http://schemas.microsoft.com/office/powerpoint/2010/main" val="1676817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5" name="Table 4">
            <a:extLst>
              <a:ext uri="{FF2B5EF4-FFF2-40B4-BE49-F238E27FC236}">
                <a16:creationId xmlns:a16="http://schemas.microsoft.com/office/drawing/2014/main" id="{D8FBF748-4F50-49D5-B13D-D1E978DC2794}"/>
              </a:ext>
            </a:extLst>
          </p:cNvPr>
          <p:cNvGraphicFramePr>
            <a:graphicFrameLocks noGrp="1"/>
          </p:cNvGraphicFramePr>
          <p:nvPr>
            <p:extLst>
              <p:ext uri="{D42A27DB-BD31-4B8C-83A1-F6EECF244321}">
                <p14:modId xmlns:p14="http://schemas.microsoft.com/office/powerpoint/2010/main" val="2651033475"/>
              </p:ext>
            </p:extLst>
          </p:nvPr>
        </p:nvGraphicFramePr>
        <p:xfrm>
          <a:off x="612774" y="2567516"/>
          <a:ext cx="7254876" cy="2966720"/>
        </p:xfrm>
        <a:graphic>
          <a:graphicData uri="http://schemas.openxmlformats.org/drawingml/2006/table">
            <a:tbl>
              <a:tblPr firstRow="1" bandRow="1">
                <a:tableStyleId>{5C22544A-7EE6-4342-B048-85BDC9FD1C3A}</a:tableStyleId>
              </a:tblPr>
              <a:tblGrid>
                <a:gridCol w="1813719">
                  <a:extLst>
                    <a:ext uri="{9D8B030D-6E8A-4147-A177-3AD203B41FA5}">
                      <a16:colId xmlns:a16="http://schemas.microsoft.com/office/drawing/2014/main" val="4085760764"/>
                    </a:ext>
                  </a:extLst>
                </a:gridCol>
                <a:gridCol w="1813719">
                  <a:extLst>
                    <a:ext uri="{9D8B030D-6E8A-4147-A177-3AD203B41FA5}">
                      <a16:colId xmlns:a16="http://schemas.microsoft.com/office/drawing/2014/main" val="1680812407"/>
                    </a:ext>
                  </a:extLst>
                </a:gridCol>
                <a:gridCol w="1813719">
                  <a:extLst>
                    <a:ext uri="{9D8B030D-6E8A-4147-A177-3AD203B41FA5}">
                      <a16:colId xmlns:a16="http://schemas.microsoft.com/office/drawing/2014/main" val="22440655"/>
                    </a:ext>
                  </a:extLst>
                </a:gridCol>
                <a:gridCol w="1813719">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(Target-Output)</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endParaRPr lang="en-GB"/>
                    </a:p>
                  </a:txBody>
                  <a:tcPr/>
                </a:tc>
                <a:tc>
                  <a:txBody>
                    <a:bodyPr/>
                    <a:lstStyle/>
                    <a:p>
                      <a:pPr algn="ctr"/>
                      <a:endParaRPr lang="en-GB" dirty="0"/>
                    </a:p>
                  </a:txBody>
                  <a:tcPr/>
                </a:tc>
                <a:extLst>
                  <a:ext uri="{0D108BD9-81ED-4DB2-BD59-A6C34878D82A}">
                    <a16:rowId xmlns:a16="http://schemas.microsoft.com/office/drawing/2014/main" val="3527734185"/>
                  </a:ext>
                </a:extLst>
              </a:tr>
            </a:tbl>
          </a:graphicData>
        </a:graphic>
      </p:graphicFrame>
    </p:spTree>
    <p:extLst>
      <p:ext uri="{BB962C8B-B14F-4D97-AF65-F5344CB8AC3E}">
        <p14:creationId xmlns:p14="http://schemas.microsoft.com/office/powerpoint/2010/main" val="1912282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extLst>
              <p:ext uri="{D42A27DB-BD31-4B8C-83A1-F6EECF244321}">
                <p14:modId xmlns:p14="http://schemas.microsoft.com/office/powerpoint/2010/main" val="982077988"/>
              </p:ext>
            </p:extLst>
          </p:nvPr>
        </p:nvGraphicFramePr>
        <p:xfrm>
          <a:off x="612774" y="2567516"/>
          <a:ext cx="7254876" cy="2966720"/>
        </p:xfrm>
        <a:graphic>
          <a:graphicData uri="http://schemas.openxmlformats.org/drawingml/2006/table">
            <a:tbl>
              <a:tblPr firstRow="1" bandRow="1">
                <a:tableStyleId>{5C22544A-7EE6-4342-B048-85BDC9FD1C3A}</a:tableStyleId>
              </a:tblPr>
              <a:tblGrid>
                <a:gridCol w="1813719">
                  <a:extLst>
                    <a:ext uri="{9D8B030D-6E8A-4147-A177-3AD203B41FA5}">
                      <a16:colId xmlns:a16="http://schemas.microsoft.com/office/drawing/2014/main" val="4085760764"/>
                    </a:ext>
                  </a:extLst>
                </a:gridCol>
                <a:gridCol w="1813719">
                  <a:extLst>
                    <a:ext uri="{9D8B030D-6E8A-4147-A177-3AD203B41FA5}">
                      <a16:colId xmlns:a16="http://schemas.microsoft.com/office/drawing/2014/main" val="1680812407"/>
                    </a:ext>
                  </a:extLst>
                </a:gridCol>
                <a:gridCol w="1813719">
                  <a:extLst>
                    <a:ext uri="{9D8B030D-6E8A-4147-A177-3AD203B41FA5}">
                      <a16:colId xmlns:a16="http://schemas.microsoft.com/office/drawing/2014/main" val="22440655"/>
                    </a:ext>
                  </a:extLst>
                </a:gridCol>
                <a:gridCol w="1813719">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(Target-Output)</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endParaRPr lang="en-GB"/>
                    </a:p>
                  </a:txBody>
                  <a:tcPr/>
                </a:tc>
                <a:tc>
                  <a:txBody>
                    <a:bodyPr/>
                    <a:lstStyle/>
                    <a:p>
                      <a:pPr algn="ctr"/>
                      <a:endParaRPr lang="en-GB"/>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endParaRPr lang="en-GB"/>
                    </a:p>
                  </a:txBody>
                  <a:tcPr/>
                </a:tc>
                <a:tc>
                  <a:txBody>
                    <a:bodyPr/>
                    <a:lstStyle/>
                    <a:p>
                      <a:pPr algn="ctr"/>
                      <a:endParaRPr lang="en-GB" dirty="0"/>
                    </a:p>
                  </a:txBody>
                  <a:tcPr/>
                </a:tc>
                <a:extLst>
                  <a:ext uri="{0D108BD9-81ED-4DB2-BD59-A6C34878D82A}">
                    <a16:rowId xmlns:a16="http://schemas.microsoft.com/office/drawing/2014/main" val="3527734185"/>
                  </a:ext>
                </a:extLst>
              </a:tr>
            </a:tbl>
          </a:graphicData>
        </a:graphic>
      </p:graphicFrame>
    </p:spTree>
    <p:extLst>
      <p:ext uri="{BB962C8B-B14F-4D97-AF65-F5344CB8AC3E}">
        <p14:creationId xmlns:p14="http://schemas.microsoft.com/office/powerpoint/2010/main" val="2949857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extLst>
              <p:ext uri="{D42A27DB-BD31-4B8C-83A1-F6EECF244321}">
                <p14:modId xmlns:p14="http://schemas.microsoft.com/office/powerpoint/2010/main" val="3525881334"/>
              </p:ext>
            </p:extLst>
          </p:nvPr>
        </p:nvGraphicFramePr>
        <p:xfrm>
          <a:off x="612774" y="2567516"/>
          <a:ext cx="7254876" cy="2966720"/>
        </p:xfrm>
        <a:graphic>
          <a:graphicData uri="http://schemas.openxmlformats.org/drawingml/2006/table">
            <a:tbl>
              <a:tblPr firstRow="1" bandRow="1">
                <a:tableStyleId>{5C22544A-7EE6-4342-B048-85BDC9FD1C3A}</a:tableStyleId>
              </a:tblPr>
              <a:tblGrid>
                <a:gridCol w="1813719">
                  <a:extLst>
                    <a:ext uri="{9D8B030D-6E8A-4147-A177-3AD203B41FA5}">
                      <a16:colId xmlns:a16="http://schemas.microsoft.com/office/drawing/2014/main" val="4085760764"/>
                    </a:ext>
                  </a:extLst>
                </a:gridCol>
                <a:gridCol w="1813719">
                  <a:extLst>
                    <a:ext uri="{9D8B030D-6E8A-4147-A177-3AD203B41FA5}">
                      <a16:colId xmlns:a16="http://schemas.microsoft.com/office/drawing/2014/main" val="1680812407"/>
                    </a:ext>
                  </a:extLst>
                </a:gridCol>
                <a:gridCol w="1813719">
                  <a:extLst>
                    <a:ext uri="{9D8B030D-6E8A-4147-A177-3AD203B41FA5}">
                      <a16:colId xmlns:a16="http://schemas.microsoft.com/office/drawing/2014/main" val="22440655"/>
                    </a:ext>
                  </a:extLst>
                </a:gridCol>
                <a:gridCol w="1813719">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(Target-Output)</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spTree>
    <p:extLst>
      <p:ext uri="{BB962C8B-B14F-4D97-AF65-F5344CB8AC3E}">
        <p14:creationId xmlns:p14="http://schemas.microsoft.com/office/powerpoint/2010/main" val="1309081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extLst>
              <p:ext uri="{D42A27DB-BD31-4B8C-83A1-F6EECF244321}">
                <p14:modId xmlns:p14="http://schemas.microsoft.com/office/powerpoint/2010/main" val="460397852"/>
              </p:ext>
            </p:extLst>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8" name="Picture 7">
            <a:extLst>
              <a:ext uri="{FF2B5EF4-FFF2-40B4-BE49-F238E27FC236}">
                <a16:creationId xmlns:a16="http://schemas.microsoft.com/office/drawing/2014/main" id="{A96CD24F-EAF3-4915-A747-241D21686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9608"/>
            <a:ext cx="5852172" cy="4389129"/>
          </a:xfrm>
          <a:prstGeom prst="rect">
            <a:avLst/>
          </a:prstGeom>
        </p:spPr>
      </p:pic>
    </p:spTree>
    <p:extLst>
      <p:ext uri="{BB962C8B-B14F-4D97-AF65-F5344CB8AC3E}">
        <p14:creationId xmlns:p14="http://schemas.microsoft.com/office/powerpoint/2010/main" val="2277770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spTree>
    <p:extLst>
      <p:ext uri="{BB962C8B-B14F-4D97-AF65-F5344CB8AC3E}">
        <p14:creationId xmlns:p14="http://schemas.microsoft.com/office/powerpoint/2010/main" val="26856871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sp>
        <p:nvSpPr>
          <p:cNvPr id="9" name="Circle: Hollow 8">
            <a:extLst>
              <a:ext uri="{FF2B5EF4-FFF2-40B4-BE49-F238E27FC236}">
                <a16:creationId xmlns:a16="http://schemas.microsoft.com/office/drawing/2014/main" id="{E56C6865-8B2F-442D-A0DE-63780DA9218B}"/>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490058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sp>
        <p:nvSpPr>
          <p:cNvPr id="8" name="Circle: Hollow 7">
            <a:extLst>
              <a:ext uri="{FF2B5EF4-FFF2-40B4-BE49-F238E27FC236}">
                <a16:creationId xmlns:a16="http://schemas.microsoft.com/office/drawing/2014/main" id="{AC6208F8-50B1-4A51-912F-6B8013256DB1}"/>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Oval 3">
            <a:extLst>
              <a:ext uri="{FF2B5EF4-FFF2-40B4-BE49-F238E27FC236}">
                <a16:creationId xmlns:a16="http://schemas.microsoft.com/office/drawing/2014/main" id="{92E9506F-619D-4851-A530-7C668DDBE6F8}"/>
              </a:ext>
            </a:extLst>
          </p:cNvPr>
          <p:cNvSpPr/>
          <p:nvPr/>
        </p:nvSpPr>
        <p:spPr>
          <a:xfrm>
            <a:off x="6333197" y="3114710"/>
            <a:ext cx="229333" cy="238007"/>
          </a:xfrm>
          <a:prstGeom prst="ellipse">
            <a:avLst/>
          </a:prstGeom>
          <a:solidFill>
            <a:schemeClr val="accent3">
              <a:lumMod val="50000"/>
              <a:lumOff val="50000"/>
            </a:schemeClr>
          </a:solidFill>
          <a:ln>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53145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sp>
        <p:nvSpPr>
          <p:cNvPr id="8" name="Circle: Hollow 7">
            <a:extLst>
              <a:ext uri="{FF2B5EF4-FFF2-40B4-BE49-F238E27FC236}">
                <a16:creationId xmlns:a16="http://schemas.microsoft.com/office/drawing/2014/main" id="{AC6208F8-50B1-4A51-912F-6B8013256DB1}"/>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Oval 3">
            <a:extLst>
              <a:ext uri="{FF2B5EF4-FFF2-40B4-BE49-F238E27FC236}">
                <a16:creationId xmlns:a16="http://schemas.microsoft.com/office/drawing/2014/main" id="{92E9506F-619D-4851-A530-7C668DDBE6F8}"/>
              </a:ext>
            </a:extLst>
          </p:cNvPr>
          <p:cNvSpPr/>
          <p:nvPr/>
        </p:nvSpPr>
        <p:spPr>
          <a:xfrm>
            <a:off x="6333197" y="3114710"/>
            <a:ext cx="229333" cy="238007"/>
          </a:xfrm>
          <a:prstGeom prst="ellipse">
            <a:avLst/>
          </a:prstGeom>
          <a:solidFill>
            <a:schemeClr val="accent3">
              <a:lumMod val="50000"/>
              <a:lumOff val="50000"/>
            </a:schemeClr>
          </a:solidFill>
          <a:ln>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A2DCC881-B41E-4774-9307-7FB2BD1CC689}"/>
              </a:ext>
            </a:extLst>
          </p:cNvPr>
          <p:cNvCxnSpPr/>
          <p:nvPr/>
        </p:nvCxnSpPr>
        <p:spPr>
          <a:xfrm>
            <a:off x="6562530" y="3352717"/>
            <a:ext cx="508830" cy="109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3159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sp>
        <p:nvSpPr>
          <p:cNvPr id="8" name="Circle: Hollow 7">
            <a:extLst>
              <a:ext uri="{FF2B5EF4-FFF2-40B4-BE49-F238E27FC236}">
                <a16:creationId xmlns:a16="http://schemas.microsoft.com/office/drawing/2014/main" id="{AC6208F8-50B1-4A51-912F-6B8013256DB1}"/>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Oval 3">
            <a:extLst>
              <a:ext uri="{FF2B5EF4-FFF2-40B4-BE49-F238E27FC236}">
                <a16:creationId xmlns:a16="http://schemas.microsoft.com/office/drawing/2014/main" id="{92E9506F-619D-4851-A530-7C668DDBE6F8}"/>
              </a:ext>
            </a:extLst>
          </p:cNvPr>
          <p:cNvSpPr/>
          <p:nvPr/>
        </p:nvSpPr>
        <p:spPr>
          <a:xfrm>
            <a:off x="7148206" y="4822207"/>
            <a:ext cx="229333" cy="238007"/>
          </a:xfrm>
          <a:prstGeom prst="ellipse">
            <a:avLst/>
          </a:prstGeom>
          <a:solidFill>
            <a:schemeClr val="accent3">
              <a:lumMod val="50000"/>
              <a:lumOff val="50000"/>
            </a:schemeClr>
          </a:solidFill>
          <a:ln>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A2DCC881-B41E-4774-9307-7FB2BD1CC689}"/>
              </a:ext>
            </a:extLst>
          </p:cNvPr>
          <p:cNvCxnSpPr>
            <a:cxnSpLocks/>
          </p:cNvCxnSpPr>
          <p:nvPr/>
        </p:nvCxnSpPr>
        <p:spPr>
          <a:xfrm>
            <a:off x="7474226" y="5060214"/>
            <a:ext cx="367748" cy="27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63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sp>
        <p:nvSpPr>
          <p:cNvPr id="8" name="Circle: Hollow 7">
            <a:extLst>
              <a:ext uri="{FF2B5EF4-FFF2-40B4-BE49-F238E27FC236}">
                <a16:creationId xmlns:a16="http://schemas.microsoft.com/office/drawing/2014/main" id="{AC6208F8-50B1-4A51-912F-6B8013256DB1}"/>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Oval 3">
            <a:extLst>
              <a:ext uri="{FF2B5EF4-FFF2-40B4-BE49-F238E27FC236}">
                <a16:creationId xmlns:a16="http://schemas.microsoft.com/office/drawing/2014/main" id="{92E9506F-619D-4851-A530-7C668DDBE6F8}"/>
              </a:ext>
            </a:extLst>
          </p:cNvPr>
          <p:cNvSpPr/>
          <p:nvPr/>
        </p:nvSpPr>
        <p:spPr>
          <a:xfrm>
            <a:off x="8219312" y="5652170"/>
            <a:ext cx="229333" cy="238007"/>
          </a:xfrm>
          <a:prstGeom prst="ellipse">
            <a:avLst/>
          </a:prstGeom>
          <a:solidFill>
            <a:schemeClr val="accent3">
              <a:lumMod val="50000"/>
              <a:lumOff val="50000"/>
            </a:schemeClr>
          </a:solidFill>
          <a:ln>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91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p:txBody>
          <a:bodyPr/>
          <a:lstStyle/>
          <a:p>
            <a:pPr marL="457200" lvl="1" indent="0">
              <a:buNone/>
            </a:pPr>
            <a:r>
              <a:rPr lang="en-US" sz="1800" dirty="0">
                <a:solidFill>
                  <a:schemeClr val="accent1"/>
                </a:solidFill>
              </a:rPr>
              <a:t>Good data for training and testing/validation is key for Machine Learning. One of the reasons AI has become promising in the past decade is the raise of Big Data.</a:t>
            </a:r>
          </a:p>
          <a:p>
            <a:pPr marL="457200" lvl="1" indent="0">
              <a:buNone/>
            </a:pPr>
            <a:endParaRPr lang="en-US" sz="1800" dirty="0">
              <a:solidFill>
                <a:schemeClr val="accent1"/>
              </a:solidFill>
            </a:endParaRPr>
          </a:p>
          <a:p>
            <a:pPr marL="457200" lvl="1" indent="0">
              <a:buNone/>
            </a:pPr>
            <a:r>
              <a:rPr lang="en-US" sz="1800" dirty="0">
                <a:solidFill>
                  <a:schemeClr val="accent1"/>
                </a:solidFill>
              </a:rPr>
              <a:t>Data requirements:</a:t>
            </a:r>
          </a:p>
          <a:p>
            <a:pPr marL="457200" lvl="1" indent="0">
              <a:buNone/>
            </a:pPr>
            <a:endParaRPr lang="en-US" sz="1800" dirty="0">
              <a:solidFill>
                <a:schemeClr val="accent1"/>
              </a:solidFill>
            </a:endParaRPr>
          </a:p>
          <a:p>
            <a:pPr marL="742950" lvl="1" indent="-285750"/>
            <a:r>
              <a:rPr lang="en-US" sz="1800" dirty="0">
                <a:solidFill>
                  <a:schemeClr val="accent1"/>
                </a:solidFill>
              </a:rPr>
              <a:t>Enough</a:t>
            </a:r>
          </a:p>
          <a:p>
            <a:pPr marL="742950" lvl="1" indent="-285750"/>
            <a:endParaRPr lang="en-US" sz="1800" dirty="0">
              <a:solidFill>
                <a:schemeClr val="accent1"/>
              </a:solidFill>
            </a:endParaRPr>
          </a:p>
          <a:p>
            <a:pPr marL="742950" lvl="1" indent="-285750"/>
            <a:r>
              <a:rPr lang="en-US" sz="1800" dirty="0">
                <a:solidFill>
                  <a:schemeClr val="accent1"/>
                </a:solidFill>
              </a:rPr>
              <a:t>Unbiased</a:t>
            </a:r>
          </a:p>
          <a:p>
            <a:pPr marL="742950" lvl="1" indent="-285750"/>
            <a:endParaRPr lang="en-US" sz="1800" dirty="0">
              <a:solidFill>
                <a:schemeClr val="accent1"/>
              </a:solidFill>
            </a:endParaRPr>
          </a:p>
          <a:p>
            <a:pPr marL="742950" lvl="1" indent="-285750"/>
            <a:r>
              <a:rPr lang="en-US" sz="1800" dirty="0">
                <a:solidFill>
                  <a:schemeClr val="accent1"/>
                </a:solidFill>
              </a:rPr>
              <a:t>Suitable format</a:t>
            </a:r>
          </a:p>
          <a:p>
            <a:pPr marL="742950" lvl="1" indent="-285750"/>
            <a:endParaRPr lang="en-US" sz="1800" dirty="0">
              <a:solidFill>
                <a:schemeClr val="accent1"/>
              </a:solidFill>
            </a:endParaRPr>
          </a:p>
          <a:p>
            <a:pPr marL="742950" lvl="1" indent="-285750"/>
            <a:r>
              <a:rPr lang="en-US" sz="1800" dirty="0">
                <a:solidFill>
                  <a:schemeClr val="accent1"/>
                </a:solidFill>
              </a:rPr>
              <a:t>(Labelled)</a:t>
            </a:r>
          </a:p>
          <a:p>
            <a:pPr marL="457200" lvl="1" indent="0">
              <a:buNone/>
            </a:pPr>
            <a:endParaRPr lang="en-US" sz="1800" dirty="0">
              <a:solidFill>
                <a:schemeClr val="accent1"/>
              </a:solidFill>
            </a:endParaRPr>
          </a:p>
          <a:p>
            <a:pPr marL="457200" lvl="1" indent="0">
              <a:buNone/>
            </a:pPr>
            <a:endParaRPr lang="en-US" sz="1800" dirty="0">
              <a:solidFill>
                <a:schemeClr val="accent1"/>
              </a:solidFill>
            </a:endParaRPr>
          </a:p>
          <a:p>
            <a:pPr lvl="1"/>
            <a:endParaRPr lang="en-US" sz="1800" dirty="0">
              <a:solidFill>
                <a:schemeClr val="accent1"/>
              </a:solidFill>
            </a:endParaRPr>
          </a:p>
          <a:p>
            <a:pPr marL="457200" lvl="1" indent="0">
              <a:buNone/>
            </a:pPr>
            <a:endParaRPr lang="en-US" sz="1800" dirty="0">
              <a:solidFill>
                <a:schemeClr val="accent1"/>
              </a:solidFill>
            </a:endParaRP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Data</a:t>
            </a:r>
            <a:endParaRPr lang="en-GB" sz="3600" dirty="0"/>
          </a:p>
        </p:txBody>
      </p:sp>
    </p:spTree>
    <p:extLst>
      <p:ext uri="{BB962C8B-B14F-4D97-AF65-F5344CB8AC3E}">
        <p14:creationId xmlns:p14="http://schemas.microsoft.com/office/powerpoint/2010/main" val="16257409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pic>
        <p:nvPicPr>
          <p:cNvPr id="7" name="Picture 6">
            <a:extLst>
              <a:ext uri="{FF2B5EF4-FFF2-40B4-BE49-F238E27FC236}">
                <a16:creationId xmlns:a16="http://schemas.microsoft.com/office/drawing/2014/main" id="{6DC71DF1-28AE-4B95-8644-D207396EA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18660"/>
            <a:ext cx="5852172" cy="4389129"/>
          </a:xfrm>
          <a:prstGeom prst="rect">
            <a:avLst/>
          </a:prstGeom>
        </p:spPr>
      </p:pic>
      <p:cxnSp>
        <p:nvCxnSpPr>
          <p:cNvPr id="9" name="Straight Arrow Connector 8">
            <a:extLst>
              <a:ext uri="{FF2B5EF4-FFF2-40B4-BE49-F238E27FC236}">
                <a16:creationId xmlns:a16="http://schemas.microsoft.com/office/drawing/2014/main" id="{88F5FABA-D277-4969-B020-8B3FF9778E6B}"/>
              </a:ext>
            </a:extLst>
          </p:cNvPr>
          <p:cNvCxnSpPr/>
          <p:nvPr/>
        </p:nvCxnSpPr>
        <p:spPr>
          <a:xfrm flipV="1">
            <a:off x="3566160" y="6271260"/>
            <a:ext cx="4465320" cy="5334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100A51-8295-4927-8194-22FA7DA010E3}"/>
              </a:ext>
            </a:extLst>
          </p:cNvPr>
          <p:cNvSpPr txBox="1"/>
          <p:nvPr/>
        </p:nvSpPr>
        <p:spPr>
          <a:xfrm>
            <a:off x="2596023" y="6139934"/>
            <a:ext cx="970137" cy="369332"/>
          </a:xfrm>
          <a:prstGeom prst="rect">
            <a:avLst/>
          </a:prstGeom>
          <a:noFill/>
        </p:spPr>
        <p:txBody>
          <a:bodyPr wrap="none" rtlCol="0">
            <a:spAutoFit/>
          </a:bodyPr>
          <a:lstStyle/>
          <a:p>
            <a:r>
              <a:rPr lang="en-GB" dirty="0">
                <a:solidFill>
                  <a:schemeClr val="accent4"/>
                </a:solidFill>
              </a:rPr>
              <a:t>Oh no!</a:t>
            </a:r>
          </a:p>
        </p:txBody>
      </p:sp>
      <p:sp>
        <p:nvSpPr>
          <p:cNvPr id="8" name="Circle: Hollow 7">
            <a:extLst>
              <a:ext uri="{FF2B5EF4-FFF2-40B4-BE49-F238E27FC236}">
                <a16:creationId xmlns:a16="http://schemas.microsoft.com/office/drawing/2014/main" id="{E5ED5B0A-86A6-4064-841F-3060D1C6DB5A}"/>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Oval 10">
            <a:extLst>
              <a:ext uri="{FF2B5EF4-FFF2-40B4-BE49-F238E27FC236}">
                <a16:creationId xmlns:a16="http://schemas.microsoft.com/office/drawing/2014/main" id="{F14B644D-716D-476D-B638-0BE427D26311}"/>
              </a:ext>
            </a:extLst>
          </p:cNvPr>
          <p:cNvSpPr/>
          <p:nvPr/>
        </p:nvSpPr>
        <p:spPr>
          <a:xfrm>
            <a:off x="8219312" y="5652170"/>
            <a:ext cx="229333" cy="238007"/>
          </a:xfrm>
          <a:prstGeom prst="ellipse">
            <a:avLst/>
          </a:prstGeom>
          <a:solidFill>
            <a:schemeClr val="accent3">
              <a:lumMod val="50000"/>
              <a:lumOff val="50000"/>
            </a:schemeClr>
          </a:solidFill>
          <a:ln>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7123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2B9376-A2FD-4CA2-8FB2-64B7BD26F44B}"/>
                  </a:ext>
                </a:extLst>
              </p:cNvPr>
              <p:cNvSpPr>
                <a:spLocks noGrp="1"/>
              </p:cNvSpPr>
              <p:nvPr>
                <p:ph type="body" sz="quarter" idx="10"/>
              </p:nvPr>
            </p:nvSpPr>
            <p:spPr/>
            <p:txBody>
              <a:bodyPr>
                <a:normAutofit/>
              </a:bodyPr>
              <a:lstStyle/>
              <a:p>
                <a:pPr marL="0" indent="0">
                  <a:buNone/>
                </a:pPr>
                <a:r>
                  <a:rPr lang="en-GB" dirty="0"/>
                  <a:t>Lets take a simple example with the MSE cost function: </a:t>
                </a:r>
                <a14:m>
                  <m:oMath xmlns:m="http://schemas.openxmlformats.org/officeDocument/2006/math">
                    <m:r>
                      <a:rPr lang="en-GB" i="1">
                        <a:latin typeface="Cambria Math" panose="02040503050406030204" pitchFamily="18" charset="0"/>
                      </a:rPr>
                      <m:t>𝐶𝑜𝑠𝑡</m:t>
                    </m:r>
                    <m:r>
                      <a:rPr lang="en-GB" i="1">
                        <a:latin typeface="Cambria Math" panose="02040503050406030204" pitchFamily="18" charset="0"/>
                      </a:rPr>
                      <m:t>=</m:t>
                    </m:r>
                    <m:f>
                      <m:fPr>
                        <m:ctrlPr>
                          <a:rPr lang="en-GB" i="1">
                            <a:latin typeface="Cambria Math" panose="02040503050406030204" pitchFamily="18" charset="0"/>
                          </a:rPr>
                        </m:ctrlPr>
                      </m:fPr>
                      <m:num>
                        <m:nary>
                          <m:naryPr>
                            <m:chr m:val="∑"/>
                            <m:limLoc m:val="subSup"/>
                            <m:ctrlPr>
                              <a:rPr lang="en-GB" i="1">
                                <a:latin typeface="Cambria Math" panose="02040503050406030204" pitchFamily="18" charset="0"/>
                              </a:rPr>
                            </m:ctrlPr>
                          </m:naryPr>
                          <m:sub>
                            <m:r>
                              <m:rPr>
                                <m:brk m:alnAt="25"/>
                              </m:rPr>
                              <a:rPr lang="en-GB" i="1">
                                <a:latin typeface="Cambria Math" panose="02040503050406030204" pitchFamily="18" charset="0"/>
                              </a:rPr>
                              <m:t>𝑖</m:t>
                            </m:r>
                          </m:sub>
                          <m:sup>
                            <m:r>
                              <a:rPr lang="en-GB" i="1">
                                <a:latin typeface="Cambria Math" panose="02040503050406030204" pitchFamily="18" charset="0"/>
                              </a:rPr>
                              <m:t>𝑁</m:t>
                            </m:r>
                          </m:sup>
                          <m:e>
                            <m:r>
                              <a:rPr lang="en-GB" i="1">
                                <a:latin typeface="Cambria Math" panose="02040503050406030204" pitchFamily="18" charset="0"/>
                              </a:rPr>
                              <m:t>(</m:t>
                            </m:r>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𝑇𝑎𝑟𝑔𝑒𝑡</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𝑂𝑢𝑡𝑝𝑢𝑡</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num>
                      <m:den>
                        <m:r>
                          <a:rPr lang="en-GB" i="1">
                            <a:latin typeface="Cambria Math" panose="02040503050406030204" pitchFamily="18" charset="0"/>
                          </a:rPr>
                          <m:t>𝑁</m:t>
                        </m:r>
                      </m:den>
                    </m:f>
                  </m:oMath>
                </a14:m>
                <a:endParaRPr lang="en-GB" dirty="0"/>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602B9376-A2FD-4CA2-8FB2-64B7BD26F44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D7E5E74-C3A8-4BDA-97EE-EBDE03F14E83}"/>
              </a:ext>
            </a:extLst>
          </p:cNvPr>
          <p:cNvSpPr>
            <a:spLocks noGrp="1"/>
          </p:cNvSpPr>
          <p:nvPr>
            <p:ph type="title"/>
          </p:nvPr>
        </p:nvSpPr>
        <p:spPr>
          <a:xfrm>
            <a:off x="407989" y="437192"/>
            <a:ext cx="10944596" cy="886572"/>
          </a:xfrm>
        </p:spPr>
        <p:txBody>
          <a:bodyPr>
            <a:normAutofit/>
          </a:bodyPr>
          <a:lstStyle/>
          <a:p>
            <a:r>
              <a:rPr lang="en-GB" sz="3600" dirty="0"/>
              <a:t>Gradient Descent</a:t>
            </a:r>
          </a:p>
        </p:txBody>
      </p:sp>
      <p:graphicFrame>
        <p:nvGraphicFramePr>
          <p:cNvPr id="6" name="Table 5">
            <a:extLst>
              <a:ext uri="{FF2B5EF4-FFF2-40B4-BE49-F238E27FC236}">
                <a16:creationId xmlns:a16="http://schemas.microsoft.com/office/drawing/2014/main" id="{ED8E52EE-2238-440A-B9F9-2EBF8E5653BE}"/>
              </a:ext>
            </a:extLst>
          </p:cNvPr>
          <p:cNvGraphicFramePr>
            <a:graphicFrameLocks noGrp="1"/>
          </p:cNvGraphicFramePr>
          <p:nvPr/>
        </p:nvGraphicFramePr>
        <p:xfrm>
          <a:off x="612774" y="2567516"/>
          <a:ext cx="4530728" cy="2966720"/>
        </p:xfrm>
        <a:graphic>
          <a:graphicData uri="http://schemas.openxmlformats.org/drawingml/2006/table">
            <a:tbl>
              <a:tblPr firstRow="1" bandRow="1">
                <a:tableStyleId>{5C22544A-7EE6-4342-B048-85BDC9FD1C3A}</a:tableStyleId>
              </a:tblPr>
              <a:tblGrid>
                <a:gridCol w="1132682">
                  <a:extLst>
                    <a:ext uri="{9D8B030D-6E8A-4147-A177-3AD203B41FA5}">
                      <a16:colId xmlns:a16="http://schemas.microsoft.com/office/drawing/2014/main" val="4085760764"/>
                    </a:ext>
                  </a:extLst>
                </a:gridCol>
                <a:gridCol w="1132682">
                  <a:extLst>
                    <a:ext uri="{9D8B030D-6E8A-4147-A177-3AD203B41FA5}">
                      <a16:colId xmlns:a16="http://schemas.microsoft.com/office/drawing/2014/main" val="1680812407"/>
                    </a:ext>
                  </a:extLst>
                </a:gridCol>
                <a:gridCol w="1132682">
                  <a:extLst>
                    <a:ext uri="{9D8B030D-6E8A-4147-A177-3AD203B41FA5}">
                      <a16:colId xmlns:a16="http://schemas.microsoft.com/office/drawing/2014/main" val="22440655"/>
                    </a:ext>
                  </a:extLst>
                </a:gridCol>
                <a:gridCol w="1132682">
                  <a:extLst>
                    <a:ext uri="{9D8B030D-6E8A-4147-A177-3AD203B41FA5}">
                      <a16:colId xmlns:a16="http://schemas.microsoft.com/office/drawing/2014/main" val="559007819"/>
                    </a:ext>
                  </a:extLst>
                </a:gridCol>
              </a:tblGrid>
              <a:tr h="370840">
                <a:tc>
                  <a:txBody>
                    <a:bodyPr/>
                    <a:lstStyle/>
                    <a:p>
                      <a:pPr algn="ctr"/>
                      <a:r>
                        <a:rPr lang="en-GB" dirty="0"/>
                        <a:t>Target</a:t>
                      </a:r>
                    </a:p>
                  </a:txBody>
                  <a:tcPr/>
                </a:tc>
                <a:tc>
                  <a:txBody>
                    <a:bodyPr/>
                    <a:lstStyle/>
                    <a:p>
                      <a:pPr algn="ctr"/>
                      <a:r>
                        <a:rPr lang="en-GB" dirty="0"/>
                        <a:t>Output</a:t>
                      </a:r>
                    </a:p>
                  </a:txBody>
                  <a:tcPr/>
                </a:tc>
                <a:tc>
                  <a:txBody>
                    <a:bodyPr/>
                    <a:lstStyle/>
                    <a:p>
                      <a:pPr algn="ctr"/>
                      <a:r>
                        <a:rPr lang="en-GB" dirty="0"/>
                        <a:t>Diff (T-O)</a:t>
                      </a:r>
                    </a:p>
                  </a:txBody>
                  <a:tcPr/>
                </a:tc>
                <a:tc>
                  <a:txBody>
                    <a:bodyPr/>
                    <a:lstStyle/>
                    <a:p>
                      <a:pPr algn="ctr"/>
                      <a:r>
                        <a:rPr lang="en-GB" dirty="0"/>
                        <a:t>Cost</a:t>
                      </a:r>
                    </a:p>
                  </a:txBody>
                  <a:tcPr/>
                </a:tc>
                <a:extLst>
                  <a:ext uri="{0D108BD9-81ED-4DB2-BD59-A6C34878D82A}">
                    <a16:rowId xmlns:a16="http://schemas.microsoft.com/office/drawing/2014/main" val="1729750184"/>
                  </a:ext>
                </a:extLst>
              </a:tr>
              <a:tr h="370840">
                <a:tc>
                  <a:txBody>
                    <a:bodyPr/>
                    <a:lstStyle/>
                    <a:p>
                      <a:pPr algn="ctr"/>
                      <a:r>
                        <a:rPr lang="en-GB" dirty="0"/>
                        <a:t>3</a:t>
                      </a:r>
                    </a:p>
                  </a:txBody>
                  <a:tcPr/>
                </a:tc>
                <a:tc>
                  <a:txBody>
                    <a:bodyPr/>
                    <a:lstStyle/>
                    <a:p>
                      <a:pPr algn="ctr"/>
                      <a:r>
                        <a:rPr lang="en-GB" dirty="0"/>
                        <a:t>0</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1254468883"/>
                  </a:ext>
                </a:extLst>
              </a:tr>
              <a:tr h="370840">
                <a:tc>
                  <a:txBody>
                    <a:bodyPr/>
                    <a:lstStyle/>
                    <a:p>
                      <a:pPr algn="ctr"/>
                      <a:r>
                        <a:rPr lang="en-GB" dirty="0"/>
                        <a:t>3</a:t>
                      </a:r>
                    </a:p>
                  </a:txBody>
                  <a:tcPr/>
                </a:tc>
                <a:tc>
                  <a:txBody>
                    <a:bodyPr/>
                    <a:lstStyle/>
                    <a:p>
                      <a:pPr algn="ctr"/>
                      <a:r>
                        <a:rPr lang="en-GB" dirty="0"/>
                        <a:t>1</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788538150"/>
                  </a:ext>
                </a:extLst>
              </a:tr>
              <a:tr h="370840">
                <a:tc>
                  <a:txBody>
                    <a:bodyPr/>
                    <a:lstStyle/>
                    <a:p>
                      <a:pPr algn="ctr"/>
                      <a:r>
                        <a:rPr lang="en-GB" dirty="0"/>
                        <a:t>3</a:t>
                      </a:r>
                    </a:p>
                  </a:txBody>
                  <a:tcPr/>
                </a:tc>
                <a:tc>
                  <a:txBody>
                    <a:bodyPr/>
                    <a:lstStyle/>
                    <a:p>
                      <a:pPr algn="ctr"/>
                      <a:r>
                        <a:rPr lang="en-GB" dirty="0"/>
                        <a:t>2</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2155259349"/>
                  </a:ext>
                </a:extLst>
              </a:tr>
              <a:tr h="370840">
                <a:tc>
                  <a:txBody>
                    <a:bodyPr/>
                    <a:lstStyle/>
                    <a:p>
                      <a:pPr algn="ctr"/>
                      <a:r>
                        <a:rPr lang="en-GB" dirty="0"/>
                        <a:t>3</a:t>
                      </a:r>
                    </a:p>
                  </a:txBody>
                  <a:tcPr/>
                </a:tc>
                <a:tc>
                  <a:txBody>
                    <a:bodyPr/>
                    <a:lstStyle/>
                    <a:p>
                      <a:pPr algn="ctr"/>
                      <a:r>
                        <a:rPr lang="en-GB" dirty="0"/>
                        <a:t>3</a:t>
                      </a:r>
                    </a:p>
                  </a:txBody>
                  <a:tcPr/>
                </a:tc>
                <a:tc>
                  <a:txBody>
                    <a:bodyPr/>
                    <a:lstStyle/>
                    <a:p>
                      <a:pPr algn="ctr"/>
                      <a:r>
                        <a:rPr lang="en-GB" dirty="0"/>
                        <a:t>0</a:t>
                      </a:r>
                    </a:p>
                  </a:txBody>
                  <a:tcPr/>
                </a:tc>
                <a:tc>
                  <a:txBody>
                    <a:bodyPr/>
                    <a:lstStyle/>
                    <a:p>
                      <a:pPr algn="ctr"/>
                      <a:r>
                        <a:rPr lang="en-GB" dirty="0"/>
                        <a:t>0</a:t>
                      </a:r>
                    </a:p>
                  </a:txBody>
                  <a:tcPr/>
                </a:tc>
                <a:extLst>
                  <a:ext uri="{0D108BD9-81ED-4DB2-BD59-A6C34878D82A}">
                    <a16:rowId xmlns:a16="http://schemas.microsoft.com/office/drawing/2014/main" val="1397087849"/>
                  </a:ext>
                </a:extLst>
              </a:tr>
              <a:tr h="370840">
                <a:tc>
                  <a:txBody>
                    <a:bodyPr/>
                    <a:lstStyle/>
                    <a:p>
                      <a:pPr algn="ctr"/>
                      <a:r>
                        <a:rPr lang="en-GB" dirty="0"/>
                        <a:t>3</a:t>
                      </a:r>
                    </a:p>
                  </a:txBody>
                  <a:tcPr/>
                </a:tc>
                <a:tc>
                  <a:txBody>
                    <a:bodyPr/>
                    <a:lstStyle/>
                    <a:p>
                      <a:pPr algn="ctr"/>
                      <a:r>
                        <a:rPr lang="en-GB" dirty="0"/>
                        <a:t>4</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092605313"/>
                  </a:ext>
                </a:extLst>
              </a:tr>
              <a:tr h="370840">
                <a:tc>
                  <a:txBody>
                    <a:bodyPr/>
                    <a:lstStyle/>
                    <a:p>
                      <a:pPr algn="ctr"/>
                      <a:r>
                        <a:rPr lang="en-GB" dirty="0"/>
                        <a:t>3</a:t>
                      </a:r>
                    </a:p>
                  </a:txBody>
                  <a:tcPr/>
                </a:tc>
                <a:tc>
                  <a:txBody>
                    <a:bodyPr/>
                    <a:lstStyle/>
                    <a:p>
                      <a:pPr algn="ctr"/>
                      <a:r>
                        <a:rPr lang="en-GB" dirty="0"/>
                        <a:t>5</a:t>
                      </a:r>
                    </a:p>
                  </a:txBody>
                  <a:tcPr/>
                </a:tc>
                <a:tc>
                  <a:txBody>
                    <a:bodyPr/>
                    <a:lstStyle/>
                    <a:p>
                      <a:pPr algn="ctr"/>
                      <a:r>
                        <a:rPr lang="en-GB" dirty="0"/>
                        <a:t>-2</a:t>
                      </a:r>
                    </a:p>
                  </a:txBody>
                  <a:tcPr/>
                </a:tc>
                <a:tc>
                  <a:txBody>
                    <a:bodyPr/>
                    <a:lstStyle/>
                    <a:p>
                      <a:pPr algn="ctr"/>
                      <a:r>
                        <a:rPr lang="en-GB" dirty="0"/>
                        <a:t>4</a:t>
                      </a:r>
                    </a:p>
                  </a:txBody>
                  <a:tcPr/>
                </a:tc>
                <a:extLst>
                  <a:ext uri="{0D108BD9-81ED-4DB2-BD59-A6C34878D82A}">
                    <a16:rowId xmlns:a16="http://schemas.microsoft.com/office/drawing/2014/main" val="3571948958"/>
                  </a:ext>
                </a:extLst>
              </a:tr>
              <a:tr h="370840">
                <a:tc>
                  <a:txBody>
                    <a:bodyPr/>
                    <a:lstStyle/>
                    <a:p>
                      <a:pPr algn="ctr"/>
                      <a:r>
                        <a:rPr lang="en-GB" dirty="0"/>
                        <a:t>3</a:t>
                      </a:r>
                    </a:p>
                  </a:txBody>
                  <a:tcPr/>
                </a:tc>
                <a:tc>
                  <a:txBody>
                    <a:bodyPr/>
                    <a:lstStyle/>
                    <a:p>
                      <a:pPr algn="ctr"/>
                      <a:r>
                        <a:rPr lang="en-GB" dirty="0"/>
                        <a:t>6</a:t>
                      </a:r>
                    </a:p>
                  </a:txBody>
                  <a:tcPr/>
                </a:tc>
                <a:tc>
                  <a:txBody>
                    <a:bodyPr/>
                    <a:lstStyle/>
                    <a:p>
                      <a:pPr algn="ctr"/>
                      <a:r>
                        <a:rPr lang="en-GB" dirty="0"/>
                        <a:t>-3</a:t>
                      </a:r>
                    </a:p>
                  </a:txBody>
                  <a:tcPr/>
                </a:tc>
                <a:tc>
                  <a:txBody>
                    <a:bodyPr/>
                    <a:lstStyle/>
                    <a:p>
                      <a:pPr algn="ctr"/>
                      <a:r>
                        <a:rPr lang="en-GB" dirty="0"/>
                        <a:t>9</a:t>
                      </a:r>
                    </a:p>
                  </a:txBody>
                  <a:tcPr/>
                </a:tc>
                <a:extLst>
                  <a:ext uri="{0D108BD9-81ED-4DB2-BD59-A6C34878D82A}">
                    <a16:rowId xmlns:a16="http://schemas.microsoft.com/office/drawing/2014/main" val="3527734185"/>
                  </a:ext>
                </a:extLst>
              </a:tr>
            </a:tbl>
          </a:graphicData>
        </a:graphic>
      </p:graphicFrame>
      <p:sp>
        <p:nvSpPr>
          <p:cNvPr id="8" name="TextBox 7">
            <a:extLst>
              <a:ext uri="{FF2B5EF4-FFF2-40B4-BE49-F238E27FC236}">
                <a16:creationId xmlns:a16="http://schemas.microsoft.com/office/drawing/2014/main" id="{65EC996E-8714-47C7-BCC7-29C36624B634}"/>
              </a:ext>
            </a:extLst>
          </p:cNvPr>
          <p:cNvSpPr txBox="1"/>
          <p:nvPr/>
        </p:nvSpPr>
        <p:spPr>
          <a:xfrm>
            <a:off x="1996440" y="6026982"/>
            <a:ext cx="2520242" cy="369332"/>
          </a:xfrm>
          <a:prstGeom prst="rect">
            <a:avLst/>
          </a:prstGeom>
          <a:noFill/>
        </p:spPr>
        <p:txBody>
          <a:bodyPr wrap="none" rtlCol="0">
            <a:spAutoFit/>
          </a:bodyPr>
          <a:lstStyle/>
          <a:p>
            <a:r>
              <a:rPr lang="en-GB" dirty="0"/>
              <a:t>Output = f(weights)</a:t>
            </a:r>
          </a:p>
        </p:txBody>
      </p:sp>
      <p:pic>
        <p:nvPicPr>
          <p:cNvPr id="10" name="Picture 9">
            <a:extLst>
              <a:ext uri="{FF2B5EF4-FFF2-40B4-BE49-F238E27FC236}">
                <a16:creationId xmlns:a16="http://schemas.microsoft.com/office/drawing/2014/main" id="{CCFBC9BB-0133-4FAA-9273-11D33D594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1957" y="2031679"/>
            <a:ext cx="5852172" cy="4389129"/>
          </a:xfrm>
          <a:prstGeom prst="rect">
            <a:avLst/>
          </a:prstGeom>
        </p:spPr>
      </p:pic>
      <p:sp>
        <p:nvSpPr>
          <p:cNvPr id="7" name="Circle: Hollow 6">
            <a:extLst>
              <a:ext uri="{FF2B5EF4-FFF2-40B4-BE49-F238E27FC236}">
                <a16:creationId xmlns:a16="http://schemas.microsoft.com/office/drawing/2014/main" id="{54C7BD87-091E-4E3E-92D8-62453C0F5FDC}"/>
              </a:ext>
            </a:extLst>
          </p:cNvPr>
          <p:cNvSpPr/>
          <p:nvPr/>
        </p:nvSpPr>
        <p:spPr>
          <a:xfrm>
            <a:off x="8197850" y="5638799"/>
            <a:ext cx="272258" cy="264751"/>
          </a:xfrm>
          <a:prstGeom prst="donut">
            <a:avLst>
              <a:gd name="adj" fmla="val 5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Oval 8">
            <a:extLst>
              <a:ext uri="{FF2B5EF4-FFF2-40B4-BE49-F238E27FC236}">
                <a16:creationId xmlns:a16="http://schemas.microsoft.com/office/drawing/2014/main" id="{978818D6-ABEA-4D94-9325-637B8459BEC1}"/>
              </a:ext>
            </a:extLst>
          </p:cNvPr>
          <p:cNvSpPr/>
          <p:nvPr/>
        </p:nvSpPr>
        <p:spPr>
          <a:xfrm>
            <a:off x="8219312" y="5652170"/>
            <a:ext cx="229333" cy="238007"/>
          </a:xfrm>
          <a:prstGeom prst="ellipse">
            <a:avLst/>
          </a:prstGeom>
          <a:solidFill>
            <a:schemeClr val="accent3">
              <a:lumMod val="50000"/>
              <a:lumOff val="50000"/>
            </a:schemeClr>
          </a:solidFill>
          <a:ln>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662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2281787"/>
            <a:ext cx="10944596" cy="2075609"/>
          </a:xfrm>
        </p:spPr>
        <p:txBody>
          <a:bodyPr>
            <a:normAutofit/>
          </a:bodyPr>
          <a:lstStyle/>
          <a:p>
            <a:pPr algn="ctr"/>
            <a:r>
              <a:rPr lang="en-US" dirty="0"/>
              <a:t>Run ‘mnist_tutorial_training.py’</a:t>
            </a:r>
            <a:br>
              <a:rPr lang="en-US" dirty="0"/>
            </a:br>
            <a:br>
              <a:rPr lang="en-US" dirty="0"/>
            </a:br>
            <a:r>
              <a:rPr lang="en-US" dirty="0"/>
              <a:t>Coding the cost and learning algorithm.</a:t>
            </a:r>
            <a:br>
              <a:rPr lang="en-US" dirty="0"/>
            </a:br>
            <a:r>
              <a:rPr lang="en-US" dirty="0"/>
              <a:t>Lines 189-226</a:t>
            </a:r>
            <a:br>
              <a:rPr lang="en-US" dirty="0"/>
            </a:br>
            <a:br>
              <a:rPr lang="en-US" dirty="0"/>
            </a:br>
            <a:r>
              <a:rPr lang="en-US" dirty="0"/>
              <a:t>Training the model.</a:t>
            </a:r>
            <a:br>
              <a:rPr lang="en-US" dirty="0"/>
            </a:br>
            <a:r>
              <a:rPr lang="en-US" dirty="0"/>
              <a:t>Lines 227-252</a:t>
            </a:r>
            <a:endParaRPr lang="en-GB" dirty="0"/>
          </a:p>
        </p:txBody>
      </p:sp>
    </p:spTree>
    <p:extLst>
      <p:ext uri="{BB962C8B-B14F-4D97-AF65-F5344CB8AC3E}">
        <p14:creationId xmlns:p14="http://schemas.microsoft.com/office/powerpoint/2010/main" val="3721348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2855393"/>
            <a:ext cx="10944596" cy="1147213"/>
          </a:xfrm>
        </p:spPr>
        <p:txBody>
          <a:bodyPr>
            <a:normAutofit/>
          </a:bodyPr>
          <a:lstStyle/>
          <a:p>
            <a:pPr algn="ctr"/>
            <a:r>
              <a:rPr lang="en-US" dirty="0"/>
              <a:t>Run ‘mnist_tutorial_testing.py’</a:t>
            </a:r>
            <a:br>
              <a:rPr lang="en-US" dirty="0"/>
            </a:br>
            <a:br>
              <a:rPr lang="en-US" dirty="0"/>
            </a:br>
            <a:r>
              <a:rPr lang="en-US" dirty="0"/>
              <a:t>Testing the model.</a:t>
            </a:r>
            <a:br>
              <a:rPr lang="en-US" dirty="0"/>
            </a:br>
            <a:r>
              <a:rPr lang="en-US" dirty="0"/>
              <a:t>Lines 255-280</a:t>
            </a:r>
            <a:endParaRPr lang="en-GB" dirty="0"/>
          </a:p>
        </p:txBody>
      </p:sp>
    </p:spTree>
    <p:extLst>
      <p:ext uri="{BB962C8B-B14F-4D97-AF65-F5344CB8AC3E}">
        <p14:creationId xmlns:p14="http://schemas.microsoft.com/office/powerpoint/2010/main" val="182966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F3340-97CB-4177-BD31-0C001BAA6E86}"/>
              </a:ext>
            </a:extLst>
          </p:cNvPr>
          <p:cNvSpPr>
            <a:spLocks noGrp="1"/>
          </p:cNvSpPr>
          <p:nvPr>
            <p:ph type="body" sz="quarter" idx="10"/>
          </p:nvPr>
        </p:nvSpPr>
        <p:spPr/>
        <p:txBody>
          <a:bodyPr/>
          <a:lstStyle/>
          <a:p>
            <a:pPr marL="0" indent="0">
              <a:buNone/>
            </a:pPr>
            <a:r>
              <a:rPr lang="en-GB" dirty="0"/>
              <a:t>Artificial Neural Networks are sometimes described as ‘Black Boxes’ i.e. we can’t see or understand their inner workings.</a:t>
            </a:r>
          </a:p>
          <a:p>
            <a:pPr marL="0" indent="0">
              <a:buNone/>
            </a:pPr>
            <a:endParaRPr lang="en-GB" dirty="0"/>
          </a:p>
          <a:p>
            <a:pPr marL="0" indent="0">
              <a:buNone/>
            </a:pPr>
            <a:endParaRPr lang="en-GB" dirty="0"/>
          </a:p>
          <a:p>
            <a:pPr marL="0" indent="0">
              <a:buNone/>
            </a:pPr>
            <a:r>
              <a:rPr lang="en-GB" dirty="0"/>
              <a:t>Overcoming this problem is one of the main frontiers for ANN research.</a:t>
            </a:r>
          </a:p>
          <a:p>
            <a:pPr marL="0" indent="0">
              <a:buNone/>
            </a:pPr>
            <a:endParaRPr lang="en-GB" dirty="0"/>
          </a:p>
          <a:p>
            <a:pPr marL="0" indent="0">
              <a:buNone/>
            </a:pPr>
            <a:endParaRPr lang="en-GB" dirty="0"/>
          </a:p>
          <a:p>
            <a:pPr marL="0" indent="0">
              <a:buNone/>
            </a:pPr>
            <a:r>
              <a:rPr lang="en-GB" dirty="0"/>
              <a:t>However for a simple network like this, we can easily visualise the weights, and thus try to understand the inner workings of the network.</a:t>
            </a:r>
          </a:p>
        </p:txBody>
      </p:sp>
      <p:sp>
        <p:nvSpPr>
          <p:cNvPr id="2" name="Title 1">
            <a:extLst>
              <a:ext uri="{FF2B5EF4-FFF2-40B4-BE49-F238E27FC236}">
                <a16:creationId xmlns:a16="http://schemas.microsoft.com/office/drawing/2014/main" id="{7C9524CE-1DE4-4537-BF02-65988CB9604D}"/>
              </a:ext>
            </a:extLst>
          </p:cNvPr>
          <p:cNvSpPr>
            <a:spLocks noGrp="1"/>
          </p:cNvSpPr>
          <p:nvPr>
            <p:ph type="title"/>
          </p:nvPr>
        </p:nvSpPr>
        <p:spPr/>
        <p:txBody>
          <a:bodyPr>
            <a:normAutofit/>
          </a:bodyPr>
          <a:lstStyle/>
          <a:p>
            <a:r>
              <a:rPr lang="en-GB" sz="3600" dirty="0"/>
              <a:t>Opening the Black Box</a:t>
            </a:r>
          </a:p>
        </p:txBody>
      </p:sp>
    </p:spTree>
    <p:extLst>
      <p:ext uri="{BB962C8B-B14F-4D97-AF65-F5344CB8AC3E}">
        <p14:creationId xmlns:p14="http://schemas.microsoft.com/office/powerpoint/2010/main" val="1568467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24" name="TextBox 23">
            <a:extLst>
              <a:ext uri="{FF2B5EF4-FFF2-40B4-BE49-F238E27FC236}">
                <a16:creationId xmlns:a16="http://schemas.microsoft.com/office/drawing/2014/main" id="{57637134-1BE8-46F1-9AF3-7DB61D54050E}"/>
              </a:ext>
            </a:extLst>
          </p:cNvPr>
          <p:cNvSpPr txBox="1"/>
          <p:nvPr/>
        </p:nvSpPr>
        <p:spPr>
          <a:xfrm>
            <a:off x="4061301" y="5922667"/>
            <a:ext cx="1066767" cy="369332"/>
          </a:xfrm>
          <a:prstGeom prst="rect">
            <a:avLst/>
          </a:prstGeom>
          <a:noFill/>
        </p:spPr>
        <p:txBody>
          <a:bodyPr wrap="none" rtlCol="0">
            <a:spAutoFit/>
          </a:bodyPr>
          <a:lstStyle/>
          <a:p>
            <a:r>
              <a:rPr lang="en-GB" dirty="0"/>
              <a:t>WEIGHTS</a:t>
            </a:r>
          </a:p>
        </p:txBody>
      </p:sp>
      <p:sp>
        <p:nvSpPr>
          <p:cNvPr id="25" name="TextBox 24">
            <a:extLst>
              <a:ext uri="{FF2B5EF4-FFF2-40B4-BE49-F238E27FC236}">
                <a16:creationId xmlns:a16="http://schemas.microsoft.com/office/drawing/2014/main" id="{59F79070-4D4A-4768-8518-947376B2A2A5}"/>
              </a:ext>
            </a:extLst>
          </p:cNvPr>
          <p:cNvSpPr txBox="1"/>
          <p:nvPr/>
        </p:nvSpPr>
        <p:spPr>
          <a:xfrm>
            <a:off x="5328957" y="5922667"/>
            <a:ext cx="1551194" cy="646331"/>
          </a:xfrm>
          <a:prstGeom prst="rect">
            <a:avLst/>
          </a:prstGeom>
          <a:noFill/>
        </p:spPr>
        <p:txBody>
          <a:bodyPr wrap="none" rtlCol="0">
            <a:spAutoFit/>
          </a:bodyPr>
          <a:lstStyle/>
          <a:p>
            <a:pPr algn="ctr"/>
            <a:r>
              <a:rPr lang="en-GB" dirty="0">
                <a:solidFill>
                  <a:srgbClr val="7030A0"/>
                </a:solidFill>
              </a:rPr>
              <a:t>Sigmoid</a:t>
            </a:r>
          </a:p>
          <a:p>
            <a:pPr algn="ctr"/>
            <a:r>
              <a:rPr lang="en-GB" dirty="0">
                <a:solidFill>
                  <a:srgbClr val="7030A0"/>
                </a:solidFill>
              </a:rPr>
              <a:t>Perceptrons</a:t>
            </a:r>
          </a:p>
        </p:txBody>
      </p:sp>
      <p:sp>
        <p:nvSpPr>
          <p:cNvPr id="73" name="TextBox 72">
            <a:extLst>
              <a:ext uri="{FF2B5EF4-FFF2-40B4-BE49-F238E27FC236}">
                <a16:creationId xmlns:a16="http://schemas.microsoft.com/office/drawing/2014/main" id="{A686B8D3-F775-4AC2-A192-8D2DB36DAC57}"/>
              </a:ext>
            </a:extLst>
          </p:cNvPr>
          <p:cNvSpPr txBox="1"/>
          <p:nvPr/>
        </p:nvSpPr>
        <p:spPr>
          <a:xfrm>
            <a:off x="6918522" y="6044905"/>
            <a:ext cx="974947" cy="369332"/>
          </a:xfrm>
          <a:prstGeom prst="rect">
            <a:avLst/>
          </a:prstGeom>
          <a:noFill/>
        </p:spPr>
        <p:txBody>
          <a:bodyPr wrap="none" rtlCol="0">
            <a:spAutoFit/>
          </a:bodyPr>
          <a:lstStyle/>
          <a:p>
            <a:r>
              <a:rPr lang="en-GB" dirty="0"/>
              <a:t>OUTPUT</a:t>
            </a:r>
          </a:p>
        </p:txBody>
      </p:sp>
      <p:cxnSp>
        <p:nvCxnSpPr>
          <p:cNvPr id="87" name="Straight Arrow Connector 86">
            <a:extLst>
              <a:ext uri="{FF2B5EF4-FFF2-40B4-BE49-F238E27FC236}">
                <a16:creationId xmlns:a16="http://schemas.microsoft.com/office/drawing/2014/main" id="{332515E5-EA26-44AE-B90E-910BFE613E59}"/>
              </a:ext>
            </a:extLst>
          </p:cNvPr>
          <p:cNvCxnSpPr>
            <a:cxnSpLocks/>
          </p:cNvCxnSpPr>
          <p:nvPr/>
        </p:nvCxnSpPr>
        <p:spPr>
          <a:xfrm flipV="1">
            <a:off x="4138971" y="6265844"/>
            <a:ext cx="1189986" cy="13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29AB1DA-7CFC-41E3-AD3D-27F8E26389F3}"/>
              </a:ext>
            </a:extLst>
          </p:cNvPr>
          <p:cNvSpPr/>
          <p:nvPr/>
        </p:nvSpPr>
        <p:spPr>
          <a:xfrm>
            <a:off x="5761872" y="970261"/>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4" name="Straight Arrow Connector 63">
            <a:extLst>
              <a:ext uri="{FF2B5EF4-FFF2-40B4-BE49-F238E27FC236}">
                <a16:creationId xmlns:a16="http://schemas.microsoft.com/office/drawing/2014/main" id="{8EDB0881-7636-47D4-BD7D-B6203CAD8AB7}"/>
              </a:ext>
            </a:extLst>
          </p:cNvPr>
          <p:cNvCxnSpPr>
            <a:cxnSpLocks/>
            <a:stCxn id="63" idx="6"/>
            <a:endCxn id="65" idx="1"/>
          </p:cNvCxnSpPr>
          <p:nvPr/>
        </p:nvCxnSpPr>
        <p:spPr>
          <a:xfrm flipV="1">
            <a:off x="6390098" y="1191246"/>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9D5E36-0150-4419-A53C-4BF3830660DE}"/>
              </a:ext>
            </a:extLst>
          </p:cNvPr>
          <p:cNvSpPr txBox="1"/>
          <p:nvPr/>
        </p:nvSpPr>
        <p:spPr>
          <a:xfrm>
            <a:off x="6744177" y="1006580"/>
            <a:ext cx="995729" cy="369332"/>
          </a:xfrm>
          <a:prstGeom prst="rect">
            <a:avLst/>
          </a:prstGeom>
          <a:noFill/>
        </p:spPr>
        <p:txBody>
          <a:bodyPr wrap="square" rtlCol="0">
            <a:spAutoFit/>
          </a:bodyPr>
          <a:lstStyle/>
          <a:p>
            <a:r>
              <a:rPr lang="en-GB" dirty="0"/>
              <a:t>P(1)</a:t>
            </a:r>
          </a:p>
        </p:txBody>
      </p:sp>
      <p:sp>
        <p:nvSpPr>
          <p:cNvPr id="66" name="TextBox 65">
            <a:extLst>
              <a:ext uri="{FF2B5EF4-FFF2-40B4-BE49-F238E27FC236}">
                <a16:creationId xmlns:a16="http://schemas.microsoft.com/office/drawing/2014/main" id="{7C740400-3A01-4CC0-93F3-D2F802AB22C3}"/>
              </a:ext>
            </a:extLst>
          </p:cNvPr>
          <p:cNvSpPr txBox="1"/>
          <p:nvPr/>
        </p:nvSpPr>
        <p:spPr>
          <a:xfrm>
            <a:off x="3384080" y="1522199"/>
            <a:ext cx="442750" cy="369332"/>
          </a:xfrm>
          <a:prstGeom prst="rect">
            <a:avLst/>
          </a:prstGeom>
          <a:noFill/>
        </p:spPr>
        <p:txBody>
          <a:bodyPr wrap="none" rtlCol="0">
            <a:spAutoFit/>
          </a:bodyPr>
          <a:lstStyle/>
          <a:p>
            <a:r>
              <a:rPr lang="en-GB" dirty="0"/>
              <a:t>In</a:t>
            </a:r>
            <a:r>
              <a:rPr lang="en-GB" baseline="-25000" dirty="0"/>
              <a:t>1</a:t>
            </a:r>
          </a:p>
        </p:txBody>
      </p:sp>
      <p:sp>
        <p:nvSpPr>
          <p:cNvPr id="67" name="TextBox 66">
            <a:extLst>
              <a:ext uri="{FF2B5EF4-FFF2-40B4-BE49-F238E27FC236}">
                <a16:creationId xmlns:a16="http://schemas.microsoft.com/office/drawing/2014/main" id="{A18DD474-1F51-4C53-9420-CA83DC83CDAF}"/>
              </a:ext>
            </a:extLst>
          </p:cNvPr>
          <p:cNvSpPr txBox="1"/>
          <p:nvPr/>
        </p:nvSpPr>
        <p:spPr>
          <a:xfrm>
            <a:off x="3386257" y="2337873"/>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8" name="TextBox 67">
            <a:extLst>
              <a:ext uri="{FF2B5EF4-FFF2-40B4-BE49-F238E27FC236}">
                <a16:creationId xmlns:a16="http://schemas.microsoft.com/office/drawing/2014/main" id="{950F6EA6-7327-41E3-A6C3-F045AF56309F}"/>
              </a:ext>
            </a:extLst>
          </p:cNvPr>
          <p:cNvSpPr txBox="1"/>
          <p:nvPr/>
        </p:nvSpPr>
        <p:spPr>
          <a:xfrm>
            <a:off x="3380317" y="3149424"/>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69" name="TextBox 68">
            <a:extLst>
              <a:ext uri="{FF2B5EF4-FFF2-40B4-BE49-F238E27FC236}">
                <a16:creationId xmlns:a16="http://schemas.microsoft.com/office/drawing/2014/main" id="{2593BD73-8BCF-4FC7-9600-DC30771A5ACF}"/>
              </a:ext>
            </a:extLst>
          </p:cNvPr>
          <p:cNvSpPr txBox="1"/>
          <p:nvPr/>
        </p:nvSpPr>
        <p:spPr>
          <a:xfrm>
            <a:off x="3382459" y="4754788"/>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70" name="TextBox 69">
            <a:extLst>
              <a:ext uri="{FF2B5EF4-FFF2-40B4-BE49-F238E27FC236}">
                <a16:creationId xmlns:a16="http://schemas.microsoft.com/office/drawing/2014/main" id="{5C076EB0-E76F-4E2B-90AB-E81535699703}"/>
              </a:ext>
            </a:extLst>
          </p:cNvPr>
          <p:cNvSpPr txBox="1"/>
          <p:nvPr/>
        </p:nvSpPr>
        <p:spPr>
          <a:xfrm>
            <a:off x="3461331" y="3691596"/>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89" name="Oval 88">
            <a:extLst>
              <a:ext uri="{FF2B5EF4-FFF2-40B4-BE49-F238E27FC236}">
                <a16:creationId xmlns:a16="http://schemas.microsoft.com/office/drawing/2014/main" id="{1142AD7B-4D03-44AD-891F-9A450D0385A6}"/>
              </a:ext>
            </a:extLst>
          </p:cNvPr>
          <p:cNvSpPr/>
          <p:nvPr/>
        </p:nvSpPr>
        <p:spPr>
          <a:xfrm>
            <a:off x="5761872" y="153292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0" name="Oval 89">
            <a:extLst>
              <a:ext uri="{FF2B5EF4-FFF2-40B4-BE49-F238E27FC236}">
                <a16:creationId xmlns:a16="http://schemas.microsoft.com/office/drawing/2014/main" id="{68A59C21-7FF0-4A60-AD70-76E9DEAFE244}"/>
              </a:ext>
            </a:extLst>
          </p:cNvPr>
          <p:cNvSpPr/>
          <p:nvPr/>
        </p:nvSpPr>
        <p:spPr>
          <a:xfrm>
            <a:off x="5778226" y="209559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1" name="Oval 90">
            <a:extLst>
              <a:ext uri="{FF2B5EF4-FFF2-40B4-BE49-F238E27FC236}">
                <a16:creationId xmlns:a16="http://schemas.microsoft.com/office/drawing/2014/main" id="{BC32BF83-AFCC-4FAA-A585-D9B40875E1DC}"/>
              </a:ext>
            </a:extLst>
          </p:cNvPr>
          <p:cNvSpPr/>
          <p:nvPr/>
        </p:nvSpPr>
        <p:spPr>
          <a:xfrm>
            <a:off x="5761872" y="266177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2" name="Oval 91">
            <a:extLst>
              <a:ext uri="{FF2B5EF4-FFF2-40B4-BE49-F238E27FC236}">
                <a16:creationId xmlns:a16="http://schemas.microsoft.com/office/drawing/2014/main" id="{AB58DBAD-11D7-4190-8281-BBEF85BAEC77}"/>
              </a:ext>
            </a:extLst>
          </p:cNvPr>
          <p:cNvSpPr/>
          <p:nvPr/>
        </p:nvSpPr>
        <p:spPr>
          <a:xfrm>
            <a:off x="5761872" y="3227965"/>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3" name="Straight Arrow Connector 92">
            <a:extLst>
              <a:ext uri="{FF2B5EF4-FFF2-40B4-BE49-F238E27FC236}">
                <a16:creationId xmlns:a16="http://schemas.microsoft.com/office/drawing/2014/main" id="{CB75C27B-0B92-4DEC-B057-15470451B35F}"/>
              </a:ext>
            </a:extLst>
          </p:cNvPr>
          <p:cNvCxnSpPr>
            <a:cxnSpLocks/>
            <a:stCxn id="89" idx="6"/>
            <a:endCxn id="94" idx="1"/>
          </p:cNvCxnSpPr>
          <p:nvPr/>
        </p:nvCxnSpPr>
        <p:spPr>
          <a:xfrm flipV="1">
            <a:off x="6361716" y="174524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8D9D3CFD-9A86-44D0-AA1E-D1912966767B}"/>
              </a:ext>
            </a:extLst>
          </p:cNvPr>
          <p:cNvSpPr txBox="1"/>
          <p:nvPr/>
        </p:nvSpPr>
        <p:spPr>
          <a:xfrm>
            <a:off x="6744177" y="1560578"/>
            <a:ext cx="995729" cy="369332"/>
          </a:xfrm>
          <a:prstGeom prst="rect">
            <a:avLst/>
          </a:prstGeom>
          <a:noFill/>
        </p:spPr>
        <p:txBody>
          <a:bodyPr wrap="square" rtlCol="0">
            <a:spAutoFit/>
          </a:bodyPr>
          <a:lstStyle/>
          <a:p>
            <a:r>
              <a:rPr lang="en-GB" dirty="0"/>
              <a:t>P(2)</a:t>
            </a:r>
          </a:p>
        </p:txBody>
      </p:sp>
      <p:cxnSp>
        <p:nvCxnSpPr>
          <p:cNvPr id="95" name="Straight Arrow Connector 94">
            <a:extLst>
              <a:ext uri="{FF2B5EF4-FFF2-40B4-BE49-F238E27FC236}">
                <a16:creationId xmlns:a16="http://schemas.microsoft.com/office/drawing/2014/main" id="{6167A62F-59A5-46CF-9738-BF5189AF6978}"/>
              </a:ext>
            </a:extLst>
          </p:cNvPr>
          <p:cNvCxnSpPr>
            <a:cxnSpLocks/>
            <a:stCxn id="90" idx="6"/>
            <a:endCxn id="100" idx="1"/>
          </p:cNvCxnSpPr>
          <p:nvPr/>
        </p:nvCxnSpPr>
        <p:spPr>
          <a:xfrm flipV="1">
            <a:off x="6378070" y="231100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592D43B5-724F-48A9-94B3-F6089057716D}"/>
              </a:ext>
            </a:extLst>
          </p:cNvPr>
          <p:cNvSpPr txBox="1"/>
          <p:nvPr/>
        </p:nvSpPr>
        <p:spPr>
          <a:xfrm>
            <a:off x="6744177" y="2126341"/>
            <a:ext cx="995729" cy="369332"/>
          </a:xfrm>
          <a:prstGeom prst="rect">
            <a:avLst/>
          </a:prstGeom>
          <a:noFill/>
        </p:spPr>
        <p:txBody>
          <a:bodyPr wrap="square" rtlCol="0">
            <a:spAutoFit/>
          </a:bodyPr>
          <a:lstStyle/>
          <a:p>
            <a:r>
              <a:rPr lang="en-GB" dirty="0"/>
              <a:t>P(3)</a:t>
            </a:r>
          </a:p>
        </p:txBody>
      </p:sp>
      <p:cxnSp>
        <p:nvCxnSpPr>
          <p:cNvPr id="101" name="Straight Arrow Connector 100">
            <a:extLst>
              <a:ext uri="{FF2B5EF4-FFF2-40B4-BE49-F238E27FC236}">
                <a16:creationId xmlns:a16="http://schemas.microsoft.com/office/drawing/2014/main" id="{3A25EA46-7CC5-4268-92CC-75C19AB10055}"/>
              </a:ext>
            </a:extLst>
          </p:cNvPr>
          <p:cNvCxnSpPr>
            <a:cxnSpLocks/>
            <a:stCxn id="91" idx="6"/>
            <a:endCxn id="102" idx="1"/>
          </p:cNvCxnSpPr>
          <p:nvPr/>
        </p:nvCxnSpPr>
        <p:spPr>
          <a:xfrm flipV="1">
            <a:off x="6361716" y="287677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A2F57BF-ACBB-449B-9108-235D54D8995B}"/>
              </a:ext>
            </a:extLst>
          </p:cNvPr>
          <p:cNvSpPr txBox="1"/>
          <p:nvPr/>
        </p:nvSpPr>
        <p:spPr>
          <a:xfrm>
            <a:off x="6744177" y="2692104"/>
            <a:ext cx="995729" cy="369332"/>
          </a:xfrm>
          <a:prstGeom prst="rect">
            <a:avLst/>
          </a:prstGeom>
          <a:noFill/>
        </p:spPr>
        <p:txBody>
          <a:bodyPr wrap="square" rtlCol="0">
            <a:spAutoFit/>
          </a:bodyPr>
          <a:lstStyle/>
          <a:p>
            <a:r>
              <a:rPr lang="en-GB" dirty="0"/>
              <a:t>P(4)</a:t>
            </a:r>
          </a:p>
        </p:txBody>
      </p:sp>
      <p:cxnSp>
        <p:nvCxnSpPr>
          <p:cNvPr id="103" name="Straight Arrow Connector 102">
            <a:extLst>
              <a:ext uri="{FF2B5EF4-FFF2-40B4-BE49-F238E27FC236}">
                <a16:creationId xmlns:a16="http://schemas.microsoft.com/office/drawing/2014/main" id="{68D57534-36D1-4F84-9F18-C1536407ACDF}"/>
              </a:ext>
            </a:extLst>
          </p:cNvPr>
          <p:cNvCxnSpPr>
            <a:cxnSpLocks/>
            <a:stCxn id="92" idx="6"/>
            <a:endCxn id="104" idx="1"/>
          </p:cNvCxnSpPr>
          <p:nvPr/>
        </p:nvCxnSpPr>
        <p:spPr>
          <a:xfrm flipV="1">
            <a:off x="6361716" y="3448950"/>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A4AA358B-AC66-41F3-8C99-D18500FD386E}"/>
              </a:ext>
            </a:extLst>
          </p:cNvPr>
          <p:cNvSpPr txBox="1"/>
          <p:nvPr/>
        </p:nvSpPr>
        <p:spPr>
          <a:xfrm>
            <a:off x="6744177" y="3264284"/>
            <a:ext cx="995729" cy="369332"/>
          </a:xfrm>
          <a:prstGeom prst="rect">
            <a:avLst/>
          </a:prstGeom>
          <a:noFill/>
        </p:spPr>
        <p:txBody>
          <a:bodyPr wrap="square" rtlCol="0">
            <a:spAutoFit/>
          </a:bodyPr>
          <a:lstStyle/>
          <a:p>
            <a:r>
              <a:rPr lang="en-GB" dirty="0"/>
              <a:t>P(5)</a:t>
            </a:r>
          </a:p>
        </p:txBody>
      </p:sp>
      <p:sp>
        <p:nvSpPr>
          <p:cNvPr id="105" name="Oval 104">
            <a:extLst>
              <a:ext uri="{FF2B5EF4-FFF2-40B4-BE49-F238E27FC236}">
                <a16:creationId xmlns:a16="http://schemas.microsoft.com/office/drawing/2014/main" id="{A1F8197C-D40A-455C-9DA6-A71C75367A49}"/>
              </a:ext>
            </a:extLst>
          </p:cNvPr>
          <p:cNvSpPr/>
          <p:nvPr/>
        </p:nvSpPr>
        <p:spPr>
          <a:xfrm>
            <a:off x="5761872" y="375783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6" name="Straight Arrow Connector 105">
            <a:extLst>
              <a:ext uri="{FF2B5EF4-FFF2-40B4-BE49-F238E27FC236}">
                <a16:creationId xmlns:a16="http://schemas.microsoft.com/office/drawing/2014/main" id="{0022033B-2F42-47CA-AA69-A2B200326DB5}"/>
              </a:ext>
            </a:extLst>
          </p:cNvPr>
          <p:cNvCxnSpPr>
            <a:cxnSpLocks/>
            <a:stCxn id="105" idx="6"/>
            <a:endCxn id="107" idx="1"/>
          </p:cNvCxnSpPr>
          <p:nvPr/>
        </p:nvCxnSpPr>
        <p:spPr>
          <a:xfrm flipV="1">
            <a:off x="6361716" y="3978816"/>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089C9C7-CF50-4155-B46C-43144B4C014D}"/>
              </a:ext>
            </a:extLst>
          </p:cNvPr>
          <p:cNvSpPr txBox="1"/>
          <p:nvPr/>
        </p:nvSpPr>
        <p:spPr>
          <a:xfrm>
            <a:off x="6744177" y="3794150"/>
            <a:ext cx="995729" cy="369332"/>
          </a:xfrm>
          <a:prstGeom prst="rect">
            <a:avLst/>
          </a:prstGeom>
          <a:noFill/>
        </p:spPr>
        <p:txBody>
          <a:bodyPr wrap="square" rtlCol="0">
            <a:spAutoFit/>
          </a:bodyPr>
          <a:lstStyle/>
          <a:p>
            <a:r>
              <a:rPr lang="en-GB" dirty="0"/>
              <a:t>P(6)</a:t>
            </a:r>
          </a:p>
        </p:txBody>
      </p:sp>
      <p:sp>
        <p:nvSpPr>
          <p:cNvPr id="108" name="Oval 107">
            <a:extLst>
              <a:ext uri="{FF2B5EF4-FFF2-40B4-BE49-F238E27FC236}">
                <a16:creationId xmlns:a16="http://schemas.microsoft.com/office/drawing/2014/main" id="{03055127-E7CC-42E6-A931-A74DDF24062B}"/>
              </a:ext>
            </a:extLst>
          </p:cNvPr>
          <p:cNvSpPr/>
          <p:nvPr/>
        </p:nvSpPr>
        <p:spPr>
          <a:xfrm>
            <a:off x="5761872" y="4320497"/>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09" name="Oval 108">
            <a:extLst>
              <a:ext uri="{FF2B5EF4-FFF2-40B4-BE49-F238E27FC236}">
                <a16:creationId xmlns:a16="http://schemas.microsoft.com/office/drawing/2014/main" id="{8FFADD6F-6FB7-4370-BB96-DAF7D095C7B7}"/>
              </a:ext>
            </a:extLst>
          </p:cNvPr>
          <p:cNvSpPr/>
          <p:nvPr/>
        </p:nvSpPr>
        <p:spPr>
          <a:xfrm>
            <a:off x="5778226" y="4883163"/>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0" name="Oval 109">
            <a:extLst>
              <a:ext uri="{FF2B5EF4-FFF2-40B4-BE49-F238E27FC236}">
                <a16:creationId xmlns:a16="http://schemas.microsoft.com/office/drawing/2014/main" id="{C222D9B1-8639-433E-863E-BC0F66609D76}"/>
              </a:ext>
            </a:extLst>
          </p:cNvPr>
          <p:cNvSpPr/>
          <p:nvPr/>
        </p:nvSpPr>
        <p:spPr>
          <a:xfrm>
            <a:off x="5761872" y="5449349"/>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1" name="Oval 110">
            <a:extLst>
              <a:ext uri="{FF2B5EF4-FFF2-40B4-BE49-F238E27FC236}">
                <a16:creationId xmlns:a16="http://schemas.microsoft.com/office/drawing/2014/main" id="{127BF6FE-1BF9-44D0-8D18-8920C5225FC1}"/>
              </a:ext>
            </a:extLst>
          </p:cNvPr>
          <p:cNvSpPr/>
          <p:nvPr/>
        </p:nvSpPr>
        <p:spPr>
          <a:xfrm>
            <a:off x="5761872" y="4074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2" name="Straight Arrow Connector 111">
            <a:extLst>
              <a:ext uri="{FF2B5EF4-FFF2-40B4-BE49-F238E27FC236}">
                <a16:creationId xmlns:a16="http://schemas.microsoft.com/office/drawing/2014/main" id="{7A2AD887-D0B2-4A9B-BF81-159E517B5521}"/>
              </a:ext>
            </a:extLst>
          </p:cNvPr>
          <p:cNvCxnSpPr>
            <a:cxnSpLocks/>
            <a:stCxn id="108" idx="6"/>
            <a:endCxn id="113" idx="1"/>
          </p:cNvCxnSpPr>
          <p:nvPr/>
        </p:nvCxnSpPr>
        <p:spPr>
          <a:xfrm flipV="1">
            <a:off x="6361716" y="4532814"/>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A4391FA5-E37F-4B21-9680-E05D2241510B}"/>
              </a:ext>
            </a:extLst>
          </p:cNvPr>
          <p:cNvSpPr txBox="1"/>
          <p:nvPr/>
        </p:nvSpPr>
        <p:spPr>
          <a:xfrm>
            <a:off x="6744177" y="4348148"/>
            <a:ext cx="995729" cy="369332"/>
          </a:xfrm>
          <a:prstGeom prst="rect">
            <a:avLst/>
          </a:prstGeom>
          <a:noFill/>
        </p:spPr>
        <p:txBody>
          <a:bodyPr wrap="square" rtlCol="0">
            <a:spAutoFit/>
          </a:bodyPr>
          <a:lstStyle/>
          <a:p>
            <a:r>
              <a:rPr lang="en-GB" dirty="0"/>
              <a:t>P(7)</a:t>
            </a:r>
          </a:p>
        </p:txBody>
      </p:sp>
      <p:cxnSp>
        <p:nvCxnSpPr>
          <p:cNvPr id="114" name="Straight Arrow Connector 113">
            <a:extLst>
              <a:ext uri="{FF2B5EF4-FFF2-40B4-BE49-F238E27FC236}">
                <a16:creationId xmlns:a16="http://schemas.microsoft.com/office/drawing/2014/main" id="{A3FFD323-516F-419B-9518-82FACF84C361}"/>
              </a:ext>
            </a:extLst>
          </p:cNvPr>
          <p:cNvCxnSpPr>
            <a:cxnSpLocks/>
            <a:stCxn id="109" idx="6"/>
            <a:endCxn id="115" idx="1"/>
          </p:cNvCxnSpPr>
          <p:nvPr/>
        </p:nvCxnSpPr>
        <p:spPr>
          <a:xfrm flipV="1">
            <a:off x="6378070" y="5098577"/>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7F1F02B-2D0A-4D71-81BC-31CD869AF948}"/>
              </a:ext>
            </a:extLst>
          </p:cNvPr>
          <p:cNvSpPr txBox="1"/>
          <p:nvPr/>
        </p:nvSpPr>
        <p:spPr>
          <a:xfrm>
            <a:off x="6744177" y="4913911"/>
            <a:ext cx="995729" cy="369332"/>
          </a:xfrm>
          <a:prstGeom prst="rect">
            <a:avLst/>
          </a:prstGeom>
          <a:noFill/>
        </p:spPr>
        <p:txBody>
          <a:bodyPr wrap="square" rtlCol="0">
            <a:spAutoFit/>
          </a:bodyPr>
          <a:lstStyle/>
          <a:p>
            <a:r>
              <a:rPr lang="en-GB" dirty="0"/>
              <a:t>P(8)</a:t>
            </a:r>
          </a:p>
        </p:txBody>
      </p:sp>
      <p:cxnSp>
        <p:nvCxnSpPr>
          <p:cNvPr id="116" name="Straight Arrow Connector 115">
            <a:extLst>
              <a:ext uri="{FF2B5EF4-FFF2-40B4-BE49-F238E27FC236}">
                <a16:creationId xmlns:a16="http://schemas.microsoft.com/office/drawing/2014/main" id="{1D30653E-58E1-48FC-B334-93A40B6FA850}"/>
              </a:ext>
            </a:extLst>
          </p:cNvPr>
          <p:cNvCxnSpPr>
            <a:cxnSpLocks/>
            <a:stCxn id="110" idx="6"/>
            <a:endCxn id="117" idx="1"/>
          </p:cNvCxnSpPr>
          <p:nvPr/>
        </p:nvCxnSpPr>
        <p:spPr>
          <a:xfrm flipV="1">
            <a:off x="6361716" y="5664340"/>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AAA8672-6F67-4AC4-94B1-2CE8D71C3BAB}"/>
              </a:ext>
            </a:extLst>
          </p:cNvPr>
          <p:cNvSpPr txBox="1"/>
          <p:nvPr/>
        </p:nvSpPr>
        <p:spPr>
          <a:xfrm>
            <a:off x="6744177" y="5479674"/>
            <a:ext cx="995729" cy="369332"/>
          </a:xfrm>
          <a:prstGeom prst="rect">
            <a:avLst/>
          </a:prstGeom>
          <a:noFill/>
        </p:spPr>
        <p:txBody>
          <a:bodyPr wrap="square" rtlCol="0">
            <a:spAutoFit/>
          </a:bodyPr>
          <a:lstStyle/>
          <a:p>
            <a:r>
              <a:rPr lang="en-GB" dirty="0"/>
              <a:t>P(9)</a:t>
            </a:r>
          </a:p>
        </p:txBody>
      </p:sp>
      <p:cxnSp>
        <p:nvCxnSpPr>
          <p:cNvPr id="118" name="Straight Arrow Connector 117">
            <a:extLst>
              <a:ext uri="{FF2B5EF4-FFF2-40B4-BE49-F238E27FC236}">
                <a16:creationId xmlns:a16="http://schemas.microsoft.com/office/drawing/2014/main" id="{D5BB677E-035A-4E6A-BD19-514CADFE59BB}"/>
              </a:ext>
            </a:extLst>
          </p:cNvPr>
          <p:cNvCxnSpPr>
            <a:cxnSpLocks/>
            <a:stCxn id="111" idx="6"/>
            <a:endCxn id="119" idx="1"/>
          </p:cNvCxnSpPr>
          <p:nvPr/>
        </p:nvCxnSpPr>
        <p:spPr>
          <a:xfrm flipV="1">
            <a:off x="6361716" y="628429"/>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07961C61-0DC9-432F-9A8D-01E509E69E0D}"/>
              </a:ext>
            </a:extLst>
          </p:cNvPr>
          <p:cNvSpPr txBox="1"/>
          <p:nvPr/>
        </p:nvSpPr>
        <p:spPr>
          <a:xfrm>
            <a:off x="6744178" y="443763"/>
            <a:ext cx="756796" cy="369332"/>
          </a:xfrm>
          <a:prstGeom prst="rect">
            <a:avLst/>
          </a:prstGeom>
          <a:noFill/>
        </p:spPr>
        <p:txBody>
          <a:bodyPr wrap="square" rtlCol="0">
            <a:spAutoFit/>
          </a:bodyPr>
          <a:lstStyle/>
          <a:p>
            <a:r>
              <a:rPr lang="en-GB" dirty="0"/>
              <a:t>P(0)</a:t>
            </a:r>
          </a:p>
        </p:txBody>
      </p:sp>
      <p:cxnSp>
        <p:nvCxnSpPr>
          <p:cNvPr id="120" name="Straight Arrow Connector 119">
            <a:extLst>
              <a:ext uri="{FF2B5EF4-FFF2-40B4-BE49-F238E27FC236}">
                <a16:creationId xmlns:a16="http://schemas.microsoft.com/office/drawing/2014/main" id="{D1BEE8E0-F5A4-4C2E-8EE0-661C3C032897}"/>
              </a:ext>
            </a:extLst>
          </p:cNvPr>
          <p:cNvCxnSpPr>
            <a:cxnSpLocks/>
            <a:stCxn id="66" idx="3"/>
            <a:endCxn id="63" idx="2"/>
          </p:cNvCxnSpPr>
          <p:nvPr/>
        </p:nvCxnSpPr>
        <p:spPr>
          <a:xfrm flipV="1">
            <a:off x="3826830" y="1191247"/>
            <a:ext cx="1935042" cy="51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D793F50-BE80-45ED-B62E-F7B94A23E66D}"/>
              </a:ext>
            </a:extLst>
          </p:cNvPr>
          <p:cNvCxnSpPr>
            <a:cxnSpLocks/>
            <a:stCxn id="66" idx="3"/>
            <a:endCxn id="89" idx="2"/>
          </p:cNvCxnSpPr>
          <p:nvPr/>
        </p:nvCxnSpPr>
        <p:spPr>
          <a:xfrm>
            <a:off x="3826830" y="1706865"/>
            <a:ext cx="1935042" cy="4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8ABD14A-6B5E-4A32-B489-EE07706BC834}"/>
              </a:ext>
            </a:extLst>
          </p:cNvPr>
          <p:cNvCxnSpPr>
            <a:cxnSpLocks/>
            <a:stCxn id="66" idx="3"/>
            <a:endCxn id="90" idx="2"/>
          </p:cNvCxnSpPr>
          <p:nvPr/>
        </p:nvCxnSpPr>
        <p:spPr>
          <a:xfrm>
            <a:off x="3826830" y="1706865"/>
            <a:ext cx="1951396" cy="60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B2717C1-D23F-44C1-9B14-FE0518ECE143}"/>
              </a:ext>
            </a:extLst>
          </p:cNvPr>
          <p:cNvCxnSpPr>
            <a:cxnSpLocks/>
            <a:stCxn id="66" idx="3"/>
            <a:endCxn id="91" idx="2"/>
          </p:cNvCxnSpPr>
          <p:nvPr/>
        </p:nvCxnSpPr>
        <p:spPr>
          <a:xfrm>
            <a:off x="3826830" y="1706865"/>
            <a:ext cx="1935042" cy="1175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494FA6F9-CB17-47C0-A32F-80876FC90DB3}"/>
              </a:ext>
            </a:extLst>
          </p:cNvPr>
          <p:cNvCxnSpPr>
            <a:cxnSpLocks/>
            <a:stCxn id="66" idx="3"/>
            <a:endCxn id="92" idx="2"/>
          </p:cNvCxnSpPr>
          <p:nvPr/>
        </p:nvCxnSpPr>
        <p:spPr>
          <a:xfrm>
            <a:off x="3826830" y="1706865"/>
            <a:ext cx="1935042" cy="174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E8358A6-B5C3-4F8F-8F27-B14F1CBA89FD}"/>
              </a:ext>
            </a:extLst>
          </p:cNvPr>
          <p:cNvCxnSpPr>
            <a:cxnSpLocks/>
            <a:stCxn id="66" idx="3"/>
            <a:endCxn id="105" idx="2"/>
          </p:cNvCxnSpPr>
          <p:nvPr/>
        </p:nvCxnSpPr>
        <p:spPr>
          <a:xfrm>
            <a:off x="3826830" y="1706865"/>
            <a:ext cx="1935042" cy="2271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3EBC1713-444A-408D-9B13-8A9C08694214}"/>
              </a:ext>
            </a:extLst>
          </p:cNvPr>
          <p:cNvCxnSpPr>
            <a:cxnSpLocks/>
            <a:stCxn id="66" idx="3"/>
            <a:endCxn id="108" idx="2"/>
          </p:cNvCxnSpPr>
          <p:nvPr/>
        </p:nvCxnSpPr>
        <p:spPr>
          <a:xfrm>
            <a:off x="3826830" y="1706865"/>
            <a:ext cx="1935042" cy="2834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2FD20E6-F3B2-4169-A7F5-841076A7B2DE}"/>
              </a:ext>
            </a:extLst>
          </p:cNvPr>
          <p:cNvCxnSpPr>
            <a:cxnSpLocks/>
            <a:stCxn id="66" idx="3"/>
            <a:endCxn id="109" idx="2"/>
          </p:cNvCxnSpPr>
          <p:nvPr/>
        </p:nvCxnSpPr>
        <p:spPr>
          <a:xfrm>
            <a:off x="3826830" y="1706865"/>
            <a:ext cx="1951396" cy="33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41059D8-9FC0-47DF-9B5A-DDE332323DCE}"/>
              </a:ext>
            </a:extLst>
          </p:cNvPr>
          <p:cNvCxnSpPr>
            <a:cxnSpLocks/>
            <a:stCxn id="66" idx="3"/>
            <a:endCxn id="110" idx="2"/>
          </p:cNvCxnSpPr>
          <p:nvPr/>
        </p:nvCxnSpPr>
        <p:spPr>
          <a:xfrm>
            <a:off x="3826830" y="1706865"/>
            <a:ext cx="1935042" cy="396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1CB9D22-86BF-4549-8601-F7C2E391EE08}"/>
              </a:ext>
            </a:extLst>
          </p:cNvPr>
          <p:cNvCxnSpPr>
            <a:cxnSpLocks/>
            <a:stCxn id="66" idx="3"/>
            <a:endCxn id="111" idx="2"/>
          </p:cNvCxnSpPr>
          <p:nvPr/>
        </p:nvCxnSpPr>
        <p:spPr>
          <a:xfrm flipV="1">
            <a:off x="3826830" y="628430"/>
            <a:ext cx="1935042" cy="1078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BC8F497-28DA-4DDC-B74B-7D21DD6DD021}"/>
              </a:ext>
            </a:extLst>
          </p:cNvPr>
          <p:cNvCxnSpPr>
            <a:cxnSpLocks/>
            <a:stCxn id="67" idx="3"/>
            <a:endCxn id="63" idx="2"/>
          </p:cNvCxnSpPr>
          <p:nvPr/>
        </p:nvCxnSpPr>
        <p:spPr>
          <a:xfrm flipV="1">
            <a:off x="3829007" y="1191247"/>
            <a:ext cx="1932865" cy="1331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FD27594B-EDE8-4CBB-A652-BE541AF339B4}"/>
              </a:ext>
            </a:extLst>
          </p:cNvPr>
          <p:cNvCxnSpPr>
            <a:cxnSpLocks/>
            <a:stCxn id="67" idx="3"/>
            <a:endCxn id="89" idx="2"/>
          </p:cNvCxnSpPr>
          <p:nvPr/>
        </p:nvCxnSpPr>
        <p:spPr>
          <a:xfrm flipV="1">
            <a:off x="3829007" y="1753913"/>
            <a:ext cx="1932865" cy="76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C0D78C1-9472-4FA8-AF7E-6B0DB0E62FCF}"/>
              </a:ext>
            </a:extLst>
          </p:cNvPr>
          <p:cNvCxnSpPr>
            <a:cxnSpLocks/>
            <a:stCxn id="67" idx="3"/>
            <a:endCxn id="90" idx="2"/>
          </p:cNvCxnSpPr>
          <p:nvPr/>
        </p:nvCxnSpPr>
        <p:spPr>
          <a:xfrm flipV="1">
            <a:off x="3829007" y="2316579"/>
            <a:ext cx="1949219" cy="205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5E95BFB-287E-435A-B29E-C599845A3B64}"/>
              </a:ext>
            </a:extLst>
          </p:cNvPr>
          <p:cNvCxnSpPr>
            <a:cxnSpLocks/>
            <a:stCxn id="67" idx="3"/>
            <a:endCxn id="91" idx="2"/>
          </p:cNvCxnSpPr>
          <p:nvPr/>
        </p:nvCxnSpPr>
        <p:spPr>
          <a:xfrm>
            <a:off x="3829007" y="2522539"/>
            <a:ext cx="1932865" cy="36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5908B7D-E32B-4D56-B296-E94426F82C84}"/>
              </a:ext>
            </a:extLst>
          </p:cNvPr>
          <p:cNvCxnSpPr>
            <a:cxnSpLocks/>
            <a:stCxn id="67" idx="3"/>
            <a:endCxn id="92" idx="2"/>
          </p:cNvCxnSpPr>
          <p:nvPr/>
        </p:nvCxnSpPr>
        <p:spPr>
          <a:xfrm>
            <a:off x="3829007" y="2522539"/>
            <a:ext cx="1932865" cy="92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AB09F07-42A5-40C1-8F5E-67F9307E9628}"/>
              </a:ext>
            </a:extLst>
          </p:cNvPr>
          <p:cNvCxnSpPr>
            <a:cxnSpLocks/>
            <a:stCxn id="67" idx="3"/>
            <a:endCxn id="105" idx="2"/>
          </p:cNvCxnSpPr>
          <p:nvPr/>
        </p:nvCxnSpPr>
        <p:spPr>
          <a:xfrm>
            <a:off x="3829007" y="2522539"/>
            <a:ext cx="1932865" cy="145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AC0A8DC5-5EC9-4A4C-9A66-806839BE4503}"/>
              </a:ext>
            </a:extLst>
          </p:cNvPr>
          <p:cNvCxnSpPr>
            <a:cxnSpLocks/>
            <a:stCxn id="67" idx="3"/>
            <a:endCxn id="108" idx="2"/>
          </p:cNvCxnSpPr>
          <p:nvPr/>
        </p:nvCxnSpPr>
        <p:spPr>
          <a:xfrm>
            <a:off x="3829007" y="2522539"/>
            <a:ext cx="1932865" cy="201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E64081AD-5690-42F6-8820-8BA8BCB8A2E0}"/>
              </a:ext>
            </a:extLst>
          </p:cNvPr>
          <p:cNvCxnSpPr>
            <a:cxnSpLocks/>
            <a:stCxn id="67" idx="3"/>
            <a:endCxn id="109" idx="2"/>
          </p:cNvCxnSpPr>
          <p:nvPr/>
        </p:nvCxnSpPr>
        <p:spPr>
          <a:xfrm>
            <a:off x="3829007" y="2522539"/>
            <a:ext cx="1949219" cy="258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0765D3E-38B3-42DD-A1B3-6776853F0254}"/>
              </a:ext>
            </a:extLst>
          </p:cNvPr>
          <p:cNvCxnSpPr>
            <a:cxnSpLocks/>
            <a:stCxn id="67" idx="3"/>
            <a:endCxn id="110" idx="2"/>
          </p:cNvCxnSpPr>
          <p:nvPr/>
        </p:nvCxnSpPr>
        <p:spPr>
          <a:xfrm>
            <a:off x="3829007" y="2522539"/>
            <a:ext cx="1932865" cy="314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091007D-2FE5-41C9-97FE-D8464AC1E3C2}"/>
              </a:ext>
            </a:extLst>
          </p:cNvPr>
          <p:cNvCxnSpPr>
            <a:cxnSpLocks/>
            <a:stCxn id="67" idx="3"/>
            <a:endCxn id="111" idx="2"/>
          </p:cNvCxnSpPr>
          <p:nvPr/>
        </p:nvCxnSpPr>
        <p:spPr>
          <a:xfrm flipV="1">
            <a:off x="3829007" y="628430"/>
            <a:ext cx="1932865" cy="189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EF41FB-1478-4808-B219-4ECF3BF80E39}"/>
              </a:ext>
            </a:extLst>
          </p:cNvPr>
          <p:cNvCxnSpPr>
            <a:cxnSpLocks/>
            <a:stCxn id="68" idx="3"/>
            <a:endCxn id="111" idx="2"/>
          </p:cNvCxnSpPr>
          <p:nvPr/>
        </p:nvCxnSpPr>
        <p:spPr>
          <a:xfrm flipV="1">
            <a:off x="3823067" y="628430"/>
            <a:ext cx="1938805" cy="2705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A809DF2-24A8-4024-BE01-D412B41AE832}"/>
              </a:ext>
            </a:extLst>
          </p:cNvPr>
          <p:cNvCxnSpPr>
            <a:cxnSpLocks/>
            <a:stCxn id="68" idx="3"/>
            <a:endCxn id="110" idx="2"/>
          </p:cNvCxnSpPr>
          <p:nvPr/>
        </p:nvCxnSpPr>
        <p:spPr>
          <a:xfrm>
            <a:off x="3823067" y="3334090"/>
            <a:ext cx="1938805" cy="233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F921843-049A-4885-9150-A880E33CC68B}"/>
              </a:ext>
            </a:extLst>
          </p:cNvPr>
          <p:cNvCxnSpPr>
            <a:cxnSpLocks/>
            <a:stCxn id="68" idx="3"/>
            <a:endCxn id="109" idx="2"/>
          </p:cNvCxnSpPr>
          <p:nvPr/>
        </p:nvCxnSpPr>
        <p:spPr>
          <a:xfrm>
            <a:off x="3823067" y="3334090"/>
            <a:ext cx="1955159" cy="177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2942614-2127-4222-9C90-13945AA179CB}"/>
              </a:ext>
            </a:extLst>
          </p:cNvPr>
          <p:cNvCxnSpPr>
            <a:cxnSpLocks/>
            <a:stCxn id="68" idx="3"/>
            <a:endCxn id="108" idx="2"/>
          </p:cNvCxnSpPr>
          <p:nvPr/>
        </p:nvCxnSpPr>
        <p:spPr>
          <a:xfrm>
            <a:off x="3823067" y="3334090"/>
            <a:ext cx="1938805" cy="1207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6E97C94-921E-4EB0-A2AA-3E5EBC713295}"/>
              </a:ext>
            </a:extLst>
          </p:cNvPr>
          <p:cNvCxnSpPr>
            <a:cxnSpLocks/>
            <a:stCxn id="68" idx="3"/>
            <a:endCxn id="105" idx="2"/>
          </p:cNvCxnSpPr>
          <p:nvPr/>
        </p:nvCxnSpPr>
        <p:spPr>
          <a:xfrm>
            <a:off x="3823067" y="3334090"/>
            <a:ext cx="1938805" cy="644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9C9BB5-4BA0-42C9-8582-D93803CEA05F}"/>
              </a:ext>
            </a:extLst>
          </p:cNvPr>
          <p:cNvCxnSpPr>
            <a:cxnSpLocks/>
            <a:stCxn id="68" idx="3"/>
            <a:endCxn id="92" idx="2"/>
          </p:cNvCxnSpPr>
          <p:nvPr/>
        </p:nvCxnSpPr>
        <p:spPr>
          <a:xfrm>
            <a:off x="3823067" y="3334090"/>
            <a:ext cx="1938805" cy="11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7104C44-7C12-432A-A791-7CDE8288E455}"/>
              </a:ext>
            </a:extLst>
          </p:cNvPr>
          <p:cNvCxnSpPr>
            <a:cxnSpLocks/>
            <a:stCxn id="68" idx="3"/>
            <a:endCxn id="91" idx="2"/>
          </p:cNvCxnSpPr>
          <p:nvPr/>
        </p:nvCxnSpPr>
        <p:spPr>
          <a:xfrm flipV="1">
            <a:off x="3823067" y="2882765"/>
            <a:ext cx="1938805" cy="45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992983DF-51FD-45B7-9CA4-99BB570DEABF}"/>
              </a:ext>
            </a:extLst>
          </p:cNvPr>
          <p:cNvCxnSpPr>
            <a:cxnSpLocks/>
            <a:stCxn id="68" idx="3"/>
            <a:endCxn id="90" idx="2"/>
          </p:cNvCxnSpPr>
          <p:nvPr/>
        </p:nvCxnSpPr>
        <p:spPr>
          <a:xfrm flipV="1">
            <a:off x="3823067" y="2316579"/>
            <a:ext cx="1955159" cy="10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7F49666-8AB1-40FF-98E8-AAB2721E455D}"/>
              </a:ext>
            </a:extLst>
          </p:cNvPr>
          <p:cNvCxnSpPr>
            <a:cxnSpLocks/>
            <a:stCxn id="68" idx="3"/>
            <a:endCxn id="89" idx="2"/>
          </p:cNvCxnSpPr>
          <p:nvPr/>
        </p:nvCxnSpPr>
        <p:spPr>
          <a:xfrm flipV="1">
            <a:off x="3823067" y="1753913"/>
            <a:ext cx="1938805" cy="158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AB7F37B-7E32-41C3-AAAD-A4B0F231D87B}"/>
              </a:ext>
            </a:extLst>
          </p:cNvPr>
          <p:cNvCxnSpPr>
            <a:cxnSpLocks/>
            <a:stCxn id="68" idx="3"/>
            <a:endCxn id="63" idx="2"/>
          </p:cNvCxnSpPr>
          <p:nvPr/>
        </p:nvCxnSpPr>
        <p:spPr>
          <a:xfrm flipV="1">
            <a:off x="3823067" y="1191247"/>
            <a:ext cx="1938805" cy="2142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9297FD-06AF-4955-AD40-38EA57360BE1}"/>
              </a:ext>
            </a:extLst>
          </p:cNvPr>
          <p:cNvCxnSpPr>
            <a:cxnSpLocks/>
            <a:stCxn id="69" idx="3"/>
            <a:endCxn id="63" idx="2"/>
          </p:cNvCxnSpPr>
          <p:nvPr/>
        </p:nvCxnSpPr>
        <p:spPr>
          <a:xfrm flipV="1">
            <a:off x="4104131" y="1191247"/>
            <a:ext cx="1657741" cy="374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204264-F04B-4E49-8FB7-2F8D962971B1}"/>
              </a:ext>
            </a:extLst>
          </p:cNvPr>
          <p:cNvCxnSpPr>
            <a:cxnSpLocks/>
            <a:stCxn id="69" idx="3"/>
            <a:endCxn id="89" idx="2"/>
          </p:cNvCxnSpPr>
          <p:nvPr/>
        </p:nvCxnSpPr>
        <p:spPr>
          <a:xfrm flipV="1">
            <a:off x="4104131" y="1753913"/>
            <a:ext cx="1657741" cy="3185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370EE34-9BBF-47C6-9360-AB7B5CEFED3D}"/>
              </a:ext>
            </a:extLst>
          </p:cNvPr>
          <p:cNvCxnSpPr>
            <a:cxnSpLocks/>
            <a:stCxn id="69" idx="3"/>
            <a:endCxn id="90" idx="2"/>
          </p:cNvCxnSpPr>
          <p:nvPr/>
        </p:nvCxnSpPr>
        <p:spPr>
          <a:xfrm flipV="1">
            <a:off x="4104131" y="2316579"/>
            <a:ext cx="1674095" cy="262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610169A-6BFD-42D5-A362-206F23D0204B}"/>
              </a:ext>
            </a:extLst>
          </p:cNvPr>
          <p:cNvCxnSpPr>
            <a:cxnSpLocks/>
            <a:stCxn id="69" idx="3"/>
            <a:endCxn id="91" idx="2"/>
          </p:cNvCxnSpPr>
          <p:nvPr/>
        </p:nvCxnSpPr>
        <p:spPr>
          <a:xfrm flipV="1">
            <a:off x="4104131" y="2882765"/>
            <a:ext cx="1657741" cy="2056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608871EC-2B5F-4175-B7E9-823AAC1429AA}"/>
              </a:ext>
            </a:extLst>
          </p:cNvPr>
          <p:cNvCxnSpPr>
            <a:cxnSpLocks/>
            <a:stCxn id="69" idx="3"/>
            <a:endCxn id="92" idx="2"/>
          </p:cNvCxnSpPr>
          <p:nvPr/>
        </p:nvCxnSpPr>
        <p:spPr>
          <a:xfrm flipV="1">
            <a:off x="4104131" y="3448951"/>
            <a:ext cx="1657741" cy="149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0DC27EF-B334-4107-B562-04689043077A}"/>
              </a:ext>
            </a:extLst>
          </p:cNvPr>
          <p:cNvCxnSpPr>
            <a:cxnSpLocks/>
            <a:stCxn id="69" idx="3"/>
            <a:endCxn id="105" idx="2"/>
          </p:cNvCxnSpPr>
          <p:nvPr/>
        </p:nvCxnSpPr>
        <p:spPr>
          <a:xfrm flipV="1">
            <a:off x="4104131" y="3978817"/>
            <a:ext cx="1657741" cy="96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2328A3A-2E7D-4A6D-9CB2-941DEF3702B1}"/>
              </a:ext>
            </a:extLst>
          </p:cNvPr>
          <p:cNvCxnSpPr>
            <a:cxnSpLocks/>
            <a:stCxn id="69" idx="3"/>
            <a:endCxn id="108" idx="2"/>
          </p:cNvCxnSpPr>
          <p:nvPr/>
        </p:nvCxnSpPr>
        <p:spPr>
          <a:xfrm flipV="1">
            <a:off x="4104131" y="4541483"/>
            <a:ext cx="1657741" cy="397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8A9B1118-B6FE-4BCC-ABF0-ED7DA6000CED}"/>
              </a:ext>
            </a:extLst>
          </p:cNvPr>
          <p:cNvCxnSpPr>
            <a:cxnSpLocks/>
            <a:stCxn id="69" idx="3"/>
            <a:endCxn id="109" idx="2"/>
          </p:cNvCxnSpPr>
          <p:nvPr/>
        </p:nvCxnSpPr>
        <p:spPr>
          <a:xfrm>
            <a:off x="4104131" y="4939454"/>
            <a:ext cx="1674095" cy="1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E7B3284E-4110-4F2B-A8B1-E9C4DC47C416}"/>
              </a:ext>
            </a:extLst>
          </p:cNvPr>
          <p:cNvCxnSpPr>
            <a:cxnSpLocks/>
            <a:stCxn id="69" idx="3"/>
            <a:endCxn id="110" idx="2"/>
          </p:cNvCxnSpPr>
          <p:nvPr/>
        </p:nvCxnSpPr>
        <p:spPr>
          <a:xfrm>
            <a:off x="4104131" y="4939454"/>
            <a:ext cx="1657741" cy="730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2B6E214-5582-4D8E-B763-5A1045997EC0}"/>
              </a:ext>
            </a:extLst>
          </p:cNvPr>
          <p:cNvCxnSpPr>
            <a:cxnSpLocks/>
            <a:stCxn id="69" idx="3"/>
            <a:endCxn id="111" idx="2"/>
          </p:cNvCxnSpPr>
          <p:nvPr/>
        </p:nvCxnSpPr>
        <p:spPr>
          <a:xfrm flipV="1">
            <a:off x="4104131" y="628430"/>
            <a:ext cx="1657741" cy="431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2765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normAutofit/>
          </a:bodyPr>
          <a:lstStyle/>
          <a:p>
            <a:r>
              <a:rPr lang="en-GB" sz="3600" dirty="0"/>
              <a:t>MNIST Network</a:t>
            </a:r>
          </a:p>
        </p:txBody>
      </p:sp>
      <p:pic>
        <p:nvPicPr>
          <p:cNvPr id="2050" name="Picture 2" descr="Image result for MNIST">
            <a:extLst>
              <a:ext uri="{FF2B5EF4-FFF2-40B4-BE49-F238E27FC236}">
                <a16:creationId xmlns:a16="http://schemas.microsoft.com/office/drawing/2014/main" id="{7F090907-6199-4877-ABC1-D2E1EF8DD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93" y="2928456"/>
            <a:ext cx="1773572" cy="177357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BE1F049D-5B77-4BBF-BFD2-43C825B89D9D}"/>
              </a:ext>
            </a:extLst>
          </p:cNvPr>
          <p:cNvSpPr/>
          <p:nvPr/>
        </p:nvSpPr>
        <p:spPr>
          <a:xfrm>
            <a:off x="2083965" y="3815242"/>
            <a:ext cx="701180" cy="177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CE1C996-64B1-48E6-B93F-1B6AF2EFD550}"/>
              </a:ext>
            </a:extLst>
          </p:cNvPr>
          <p:cNvSpPr txBox="1"/>
          <p:nvPr/>
        </p:nvSpPr>
        <p:spPr>
          <a:xfrm>
            <a:off x="2965629" y="5943707"/>
            <a:ext cx="874407" cy="369332"/>
          </a:xfrm>
          <a:prstGeom prst="rect">
            <a:avLst/>
          </a:prstGeom>
          <a:noFill/>
        </p:spPr>
        <p:txBody>
          <a:bodyPr wrap="none" rtlCol="0">
            <a:spAutoFit/>
          </a:bodyPr>
          <a:lstStyle/>
          <a:p>
            <a:r>
              <a:rPr lang="en-GB" dirty="0"/>
              <a:t>INPUTS</a:t>
            </a:r>
          </a:p>
        </p:txBody>
      </p:sp>
      <p:sp>
        <p:nvSpPr>
          <p:cNvPr id="66" name="TextBox 65">
            <a:extLst>
              <a:ext uri="{FF2B5EF4-FFF2-40B4-BE49-F238E27FC236}">
                <a16:creationId xmlns:a16="http://schemas.microsoft.com/office/drawing/2014/main" id="{7C740400-3A01-4CC0-93F3-D2F802AB22C3}"/>
              </a:ext>
            </a:extLst>
          </p:cNvPr>
          <p:cNvSpPr txBox="1"/>
          <p:nvPr/>
        </p:nvSpPr>
        <p:spPr>
          <a:xfrm>
            <a:off x="3384080" y="1522199"/>
            <a:ext cx="442750" cy="369332"/>
          </a:xfrm>
          <a:prstGeom prst="rect">
            <a:avLst/>
          </a:prstGeom>
          <a:noFill/>
        </p:spPr>
        <p:txBody>
          <a:bodyPr wrap="none" rtlCol="0">
            <a:spAutoFit/>
          </a:bodyPr>
          <a:lstStyle/>
          <a:p>
            <a:r>
              <a:rPr lang="en-GB" dirty="0"/>
              <a:t>In</a:t>
            </a:r>
            <a:r>
              <a:rPr lang="en-GB" baseline="-25000" dirty="0"/>
              <a:t>1</a:t>
            </a:r>
          </a:p>
        </p:txBody>
      </p:sp>
      <p:sp>
        <p:nvSpPr>
          <p:cNvPr id="67" name="TextBox 66">
            <a:extLst>
              <a:ext uri="{FF2B5EF4-FFF2-40B4-BE49-F238E27FC236}">
                <a16:creationId xmlns:a16="http://schemas.microsoft.com/office/drawing/2014/main" id="{A18DD474-1F51-4C53-9420-CA83DC83CDAF}"/>
              </a:ext>
            </a:extLst>
          </p:cNvPr>
          <p:cNvSpPr txBox="1"/>
          <p:nvPr/>
        </p:nvSpPr>
        <p:spPr>
          <a:xfrm>
            <a:off x="3386257" y="2337873"/>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8" name="TextBox 67">
            <a:extLst>
              <a:ext uri="{FF2B5EF4-FFF2-40B4-BE49-F238E27FC236}">
                <a16:creationId xmlns:a16="http://schemas.microsoft.com/office/drawing/2014/main" id="{950F6EA6-7327-41E3-A6C3-F045AF56309F}"/>
              </a:ext>
            </a:extLst>
          </p:cNvPr>
          <p:cNvSpPr txBox="1"/>
          <p:nvPr/>
        </p:nvSpPr>
        <p:spPr>
          <a:xfrm>
            <a:off x="3380317" y="3149424"/>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69" name="TextBox 68">
            <a:extLst>
              <a:ext uri="{FF2B5EF4-FFF2-40B4-BE49-F238E27FC236}">
                <a16:creationId xmlns:a16="http://schemas.microsoft.com/office/drawing/2014/main" id="{2593BD73-8BCF-4FC7-9600-DC30771A5ACF}"/>
              </a:ext>
            </a:extLst>
          </p:cNvPr>
          <p:cNvSpPr txBox="1"/>
          <p:nvPr/>
        </p:nvSpPr>
        <p:spPr>
          <a:xfrm>
            <a:off x="3382459" y="4754788"/>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70" name="TextBox 69">
            <a:extLst>
              <a:ext uri="{FF2B5EF4-FFF2-40B4-BE49-F238E27FC236}">
                <a16:creationId xmlns:a16="http://schemas.microsoft.com/office/drawing/2014/main" id="{5C076EB0-E76F-4E2B-90AB-E81535699703}"/>
              </a:ext>
            </a:extLst>
          </p:cNvPr>
          <p:cNvSpPr txBox="1"/>
          <p:nvPr/>
        </p:nvSpPr>
        <p:spPr>
          <a:xfrm>
            <a:off x="3461331" y="3691596"/>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97" name="Rectangle 96">
            <a:extLst>
              <a:ext uri="{FF2B5EF4-FFF2-40B4-BE49-F238E27FC236}">
                <a16:creationId xmlns:a16="http://schemas.microsoft.com/office/drawing/2014/main" id="{B5CB67C7-D86C-49B8-B65D-6105AA02E7D5}"/>
              </a:ext>
            </a:extLst>
          </p:cNvPr>
          <p:cNvSpPr/>
          <p:nvPr/>
        </p:nvSpPr>
        <p:spPr>
          <a:xfrm>
            <a:off x="58722" y="1332972"/>
            <a:ext cx="3946748" cy="426704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8" name="Picture 97">
            <a:extLst>
              <a:ext uri="{FF2B5EF4-FFF2-40B4-BE49-F238E27FC236}">
                <a16:creationId xmlns:a16="http://schemas.microsoft.com/office/drawing/2014/main" id="{1D259D34-8E77-4795-A078-075265B9A329}"/>
              </a:ext>
            </a:extLst>
          </p:cNvPr>
          <p:cNvPicPr>
            <a:picLocks noChangeAspect="1"/>
          </p:cNvPicPr>
          <p:nvPr/>
        </p:nvPicPr>
        <p:blipFill rotWithShape="1">
          <a:blip r:embed="rId4">
            <a:extLst>
              <a:ext uri="{28A0092B-C50C-407E-A947-70E740481C1C}">
                <a14:useLocalDpi xmlns:a14="http://schemas.microsoft.com/office/drawing/2010/main" val="0"/>
              </a:ext>
            </a:extLst>
          </a:blip>
          <a:srcRect l="11665" t="7720" r="6474" b="5993"/>
          <a:stretch/>
        </p:blipFill>
        <p:spPr>
          <a:xfrm>
            <a:off x="4116816" y="1503470"/>
            <a:ext cx="8097096" cy="4167673"/>
          </a:xfrm>
          <a:prstGeom prst="rect">
            <a:avLst/>
          </a:prstGeom>
        </p:spPr>
      </p:pic>
      <p:sp>
        <p:nvSpPr>
          <p:cNvPr id="99" name="Rectangle 98">
            <a:extLst>
              <a:ext uri="{FF2B5EF4-FFF2-40B4-BE49-F238E27FC236}">
                <a16:creationId xmlns:a16="http://schemas.microsoft.com/office/drawing/2014/main" id="{0C3D8660-3C89-4DF1-B1C4-FC4E235D11C1}"/>
              </a:ext>
            </a:extLst>
          </p:cNvPr>
          <p:cNvSpPr/>
          <p:nvPr/>
        </p:nvSpPr>
        <p:spPr>
          <a:xfrm>
            <a:off x="7241099" y="1505978"/>
            <a:ext cx="729062" cy="66572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2885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 – Weight Visualisation</a:t>
            </a:r>
          </a:p>
        </p:txBody>
      </p:sp>
      <p:sp>
        <p:nvSpPr>
          <p:cNvPr id="64" name="Oval 63">
            <a:extLst>
              <a:ext uri="{FF2B5EF4-FFF2-40B4-BE49-F238E27FC236}">
                <a16:creationId xmlns:a16="http://schemas.microsoft.com/office/drawing/2014/main" id="{93FAAB74-9D83-4AD0-8B09-54FADFD2CAF0}"/>
              </a:ext>
            </a:extLst>
          </p:cNvPr>
          <p:cNvSpPr/>
          <p:nvPr/>
        </p:nvSpPr>
        <p:spPr>
          <a:xfrm>
            <a:off x="4437582" y="1476678"/>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65" name="Straight Arrow Connector 64">
            <a:extLst>
              <a:ext uri="{FF2B5EF4-FFF2-40B4-BE49-F238E27FC236}">
                <a16:creationId xmlns:a16="http://schemas.microsoft.com/office/drawing/2014/main" id="{C11FD15A-FDBE-4B7C-A28C-8C843323AAA8}"/>
              </a:ext>
            </a:extLst>
          </p:cNvPr>
          <p:cNvCxnSpPr>
            <a:cxnSpLocks/>
            <a:stCxn id="64" idx="6"/>
            <a:endCxn id="66" idx="1"/>
          </p:cNvCxnSpPr>
          <p:nvPr/>
        </p:nvCxnSpPr>
        <p:spPr>
          <a:xfrm flipV="1">
            <a:off x="5065808" y="1697663"/>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517B039-D7C9-41A9-9DE2-2B8FBA28D731}"/>
              </a:ext>
            </a:extLst>
          </p:cNvPr>
          <p:cNvSpPr txBox="1"/>
          <p:nvPr/>
        </p:nvSpPr>
        <p:spPr>
          <a:xfrm>
            <a:off x="5419887" y="1512997"/>
            <a:ext cx="995729" cy="369332"/>
          </a:xfrm>
          <a:prstGeom prst="rect">
            <a:avLst/>
          </a:prstGeom>
          <a:noFill/>
        </p:spPr>
        <p:txBody>
          <a:bodyPr wrap="square" rtlCol="0">
            <a:spAutoFit/>
          </a:bodyPr>
          <a:lstStyle/>
          <a:p>
            <a:r>
              <a:rPr lang="en-GB" dirty="0"/>
              <a:t>P(1)</a:t>
            </a:r>
          </a:p>
        </p:txBody>
      </p:sp>
      <p:sp>
        <p:nvSpPr>
          <p:cNvPr id="67" name="TextBox 66">
            <a:extLst>
              <a:ext uri="{FF2B5EF4-FFF2-40B4-BE49-F238E27FC236}">
                <a16:creationId xmlns:a16="http://schemas.microsoft.com/office/drawing/2014/main" id="{5D696F4F-EE1C-4D15-9041-5C539E7F27FB}"/>
              </a:ext>
            </a:extLst>
          </p:cNvPr>
          <p:cNvSpPr txBox="1"/>
          <p:nvPr/>
        </p:nvSpPr>
        <p:spPr>
          <a:xfrm>
            <a:off x="2059790" y="2028616"/>
            <a:ext cx="442750" cy="369332"/>
          </a:xfrm>
          <a:prstGeom prst="rect">
            <a:avLst/>
          </a:prstGeom>
          <a:noFill/>
        </p:spPr>
        <p:txBody>
          <a:bodyPr wrap="none" rtlCol="0">
            <a:spAutoFit/>
          </a:bodyPr>
          <a:lstStyle/>
          <a:p>
            <a:r>
              <a:rPr lang="en-GB" dirty="0"/>
              <a:t>In</a:t>
            </a:r>
            <a:r>
              <a:rPr lang="en-GB" baseline="-25000" dirty="0"/>
              <a:t>1</a:t>
            </a:r>
          </a:p>
        </p:txBody>
      </p:sp>
      <p:sp>
        <p:nvSpPr>
          <p:cNvPr id="68" name="TextBox 67">
            <a:extLst>
              <a:ext uri="{FF2B5EF4-FFF2-40B4-BE49-F238E27FC236}">
                <a16:creationId xmlns:a16="http://schemas.microsoft.com/office/drawing/2014/main" id="{8762ED27-4153-4915-BEA4-40FC2D6AC841}"/>
              </a:ext>
            </a:extLst>
          </p:cNvPr>
          <p:cNvSpPr txBox="1"/>
          <p:nvPr/>
        </p:nvSpPr>
        <p:spPr>
          <a:xfrm>
            <a:off x="2061967" y="2844290"/>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69" name="TextBox 68">
            <a:extLst>
              <a:ext uri="{FF2B5EF4-FFF2-40B4-BE49-F238E27FC236}">
                <a16:creationId xmlns:a16="http://schemas.microsoft.com/office/drawing/2014/main" id="{7FC9A02E-CDF1-474B-ADD3-0C5296B08CD1}"/>
              </a:ext>
            </a:extLst>
          </p:cNvPr>
          <p:cNvSpPr txBox="1"/>
          <p:nvPr/>
        </p:nvSpPr>
        <p:spPr>
          <a:xfrm>
            <a:off x="2056027" y="3655841"/>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70" name="TextBox 69">
            <a:extLst>
              <a:ext uri="{FF2B5EF4-FFF2-40B4-BE49-F238E27FC236}">
                <a16:creationId xmlns:a16="http://schemas.microsoft.com/office/drawing/2014/main" id="{97D450D3-320A-422E-BE0D-5EF950C07AD7}"/>
              </a:ext>
            </a:extLst>
          </p:cNvPr>
          <p:cNvSpPr txBox="1"/>
          <p:nvPr/>
        </p:nvSpPr>
        <p:spPr>
          <a:xfrm>
            <a:off x="2058169" y="5261205"/>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94" name="TextBox 93">
            <a:extLst>
              <a:ext uri="{FF2B5EF4-FFF2-40B4-BE49-F238E27FC236}">
                <a16:creationId xmlns:a16="http://schemas.microsoft.com/office/drawing/2014/main" id="{CFC6B965-ED34-43B7-BBE1-29FF6C7F1048}"/>
              </a:ext>
            </a:extLst>
          </p:cNvPr>
          <p:cNvSpPr txBox="1"/>
          <p:nvPr/>
        </p:nvSpPr>
        <p:spPr>
          <a:xfrm>
            <a:off x="2137041" y="4198013"/>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95" name="Oval 94">
            <a:extLst>
              <a:ext uri="{FF2B5EF4-FFF2-40B4-BE49-F238E27FC236}">
                <a16:creationId xmlns:a16="http://schemas.microsoft.com/office/drawing/2014/main" id="{948918B9-C0F4-4F31-A560-3ED05A6435A9}"/>
              </a:ext>
            </a:extLst>
          </p:cNvPr>
          <p:cNvSpPr/>
          <p:nvPr/>
        </p:nvSpPr>
        <p:spPr>
          <a:xfrm>
            <a:off x="4437582" y="203934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96" name="Oval 95">
            <a:extLst>
              <a:ext uri="{FF2B5EF4-FFF2-40B4-BE49-F238E27FC236}">
                <a16:creationId xmlns:a16="http://schemas.microsoft.com/office/drawing/2014/main" id="{5C451709-3E8D-4B08-97B9-99CCF0D6641B}"/>
              </a:ext>
            </a:extLst>
          </p:cNvPr>
          <p:cNvSpPr/>
          <p:nvPr/>
        </p:nvSpPr>
        <p:spPr>
          <a:xfrm>
            <a:off x="4453936" y="260201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97" name="Oval 96">
            <a:extLst>
              <a:ext uri="{FF2B5EF4-FFF2-40B4-BE49-F238E27FC236}">
                <a16:creationId xmlns:a16="http://schemas.microsoft.com/office/drawing/2014/main" id="{527457CE-89C1-448D-9C45-61683EB7CA3C}"/>
              </a:ext>
            </a:extLst>
          </p:cNvPr>
          <p:cNvSpPr/>
          <p:nvPr/>
        </p:nvSpPr>
        <p:spPr>
          <a:xfrm>
            <a:off x="4437582" y="316819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98" name="Oval 97">
            <a:extLst>
              <a:ext uri="{FF2B5EF4-FFF2-40B4-BE49-F238E27FC236}">
                <a16:creationId xmlns:a16="http://schemas.microsoft.com/office/drawing/2014/main" id="{1C2E4295-C473-46A6-9E5B-BDB0DC9D7020}"/>
              </a:ext>
            </a:extLst>
          </p:cNvPr>
          <p:cNvSpPr/>
          <p:nvPr/>
        </p:nvSpPr>
        <p:spPr>
          <a:xfrm>
            <a:off x="4437582" y="3734382"/>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99" name="Straight Arrow Connector 98">
            <a:extLst>
              <a:ext uri="{FF2B5EF4-FFF2-40B4-BE49-F238E27FC236}">
                <a16:creationId xmlns:a16="http://schemas.microsoft.com/office/drawing/2014/main" id="{BD879124-3F72-4438-AFA4-F52AEDDFEA59}"/>
              </a:ext>
            </a:extLst>
          </p:cNvPr>
          <p:cNvCxnSpPr>
            <a:cxnSpLocks/>
            <a:stCxn id="95" idx="6"/>
            <a:endCxn id="100" idx="1"/>
          </p:cNvCxnSpPr>
          <p:nvPr/>
        </p:nvCxnSpPr>
        <p:spPr>
          <a:xfrm flipV="1">
            <a:off x="5037426" y="2251661"/>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2E292ACF-A9E6-4352-B33D-58456C721DDA}"/>
              </a:ext>
            </a:extLst>
          </p:cNvPr>
          <p:cNvSpPr txBox="1"/>
          <p:nvPr/>
        </p:nvSpPr>
        <p:spPr>
          <a:xfrm>
            <a:off x="5419887" y="2066995"/>
            <a:ext cx="995729" cy="369332"/>
          </a:xfrm>
          <a:prstGeom prst="rect">
            <a:avLst/>
          </a:prstGeom>
          <a:noFill/>
        </p:spPr>
        <p:txBody>
          <a:bodyPr wrap="square" rtlCol="0">
            <a:spAutoFit/>
          </a:bodyPr>
          <a:lstStyle/>
          <a:p>
            <a:r>
              <a:rPr lang="en-GB" dirty="0"/>
              <a:t>P(2)</a:t>
            </a:r>
          </a:p>
        </p:txBody>
      </p:sp>
      <p:cxnSp>
        <p:nvCxnSpPr>
          <p:cNvPr id="101" name="Straight Arrow Connector 100">
            <a:extLst>
              <a:ext uri="{FF2B5EF4-FFF2-40B4-BE49-F238E27FC236}">
                <a16:creationId xmlns:a16="http://schemas.microsoft.com/office/drawing/2014/main" id="{3AF66CFA-A175-414E-8DEE-F33479E667D6}"/>
              </a:ext>
            </a:extLst>
          </p:cNvPr>
          <p:cNvCxnSpPr>
            <a:cxnSpLocks/>
            <a:stCxn id="96" idx="6"/>
            <a:endCxn id="102" idx="1"/>
          </p:cNvCxnSpPr>
          <p:nvPr/>
        </p:nvCxnSpPr>
        <p:spPr>
          <a:xfrm flipV="1">
            <a:off x="5053780" y="2817424"/>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24A63342-B511-4044-810C-B14B364876ED}"/>
              </a:ext>
            </a:extLst>
          </p:cNvPr>
          <p:cNvSpPr txBox="1"/>
          <p:nvPr/>
        </p:nvSpPr>
        <p:spPr>
          <a:xfrm>
            <a:off x="5419887" y="2632758"/>
            <a:ext cx="995729" cy="369332"/>
          </a:xfrm>
          <a:prstGeom prst="rect">
            <a:avLst/>
          </a:prstGeom>
          <a:noFill/>
        </p:spPr>
        <p:txBody>
          <a:bodyPr wrap="square" rtlCol="0">
            <a:spAutoFit/>
          </a:bodyPr>
          <a:lstStyle/>
          <a:p>
            <a:r>
              <a:rPr lang="en-GB" dirty="0"/>
              <a:t>P(3)</a:t>
            </a:r>
          </a:p>
        </p:txBody>
      </p:sp>
      <p:cxnSp>
        <p:nvCxnSpPr>
          <p:cNvPr id="103" name="Straight Arrow Connector 102">
            <a:extLst>
              <a:ext uri="{FF2B5EF4-FFF2-40B4-BE49-F238E27FC236}">
                <a16:creationId xmlns:a16="http://schemas.microsoft.com/office/drawing/2014/main" id="{E440CCF9-C56D-4816-81BC-925FB54B60D8}"/>
              </a:ext>
            </a:extLst>
          </p:cNvPr>
          <p:cNvCxnSpPr>
            <a:cxnSpLocks/>
            <a:stCxn id="97" idx="6"/>
            <a:endCxn id="104" idx="1"/>
          </p:cNvCxnSpPr>
          <p:nvPr/>
        </p:nvCxnSpPr>
        <p:spPr>
          <a:xfrm flipV="1">
            <a:off x="5037426" y="3383187"/>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F1924FDE-52C4-433A-8697-BB945D16FA69}"/>
              </a:ext>
            </a:extLst>
          </p:cNvPr>
          <p:cNvSpPr txBox="1"/>
          <p:nvPr/>
        </p:nvSpPr>
        <p:spPr>
          <a:xfrm>
            <a:off x="5419887" y="3198521"/>
            <a:ext cx="995729" cy="369332"/>
          </a:xfrm>
          <a:prstGeom prst="rect">
            <a:avLst/>
          </a:prstGeom>
          <a:noFill/>
        </p:spPr>
        <p:txBody>
          <a:bodyPr wrap="square" rtlCol="0">
            <a:spAutoFit/>
          </a:bodyPr>
          <a:lstStyle/>
          <a:p>
            <a:r>
              <a:rPr lang="en-GB" dirty="0"/>
              <a:t>P(4)</a:t>
            </a:r>
          </a:p>
        </p:txBody>
      </p:sp>
      <p:cxnSp>
        <p:nvCxnSpPr>
          <p:cNvPr id="105" name="Straight Arrow Connector 104">
            <a:extLst>
              <a:ext uri="{FF2B5EF4-FFF2-40B4-BE49-F238E27FC236}">
                <a16:creationId xmlns:a16="http://schemas.microsoft.com/office/drawing/2014/main" id="{AC5A9AAB-CE07-4F83-89FB-2B7C7F28AC8F}"/>
              </a:ext>
            </a:extLst>
          </p:cNvPr>
          <p:cNvCxnSpPr>
            <a:cxnSpLocks/>
            <a:stCxn id="98" idx="6"/>
            <a:endCxn id="106" idx="1"/>
          </p:cNvCxnSpPr>
          <p:nvPr/>
        </p:nvCxnSpPr>
        <p:spPr>
          <a:xfrm flipV="1">
            <a:off x="5037426" y="3955367"/>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D7B7848-846E-458D-A12E-A6292E41C860}"/>
              </a:ext>
            </a:extLst>
          </p:cNvPr>
          <p:cNvSpPr txBox="1"/>
          <p:nvPr/>
        </p:nvSpPr>
        <p:spPr>
          <a:xfrm>
            <a:off x="5419887" y="3770701"/>
            <a:ext cx="995729" cy="369332"/>
          </a:xfrm>
          <a:prstGeom prst="rect">
            <a:avLst/>
          </a:prstGeom>
          <a:noFill/>
        </p:spPr>
        <p:txBody>
          <a:bodyPr wrap="square" rtlCol="0">
            <a:spAutoFit/>
          </a:bodyPr>
          <a:lstStyle/>
          <a:p>
            <a:r>
              <a:rPr lang="en-GB" dirty="0"/>
              <a:t>P(5)</a:t>
            </a:r>
          </a:p>
        </p:txBody>
      </p:sp>
      <p:sp>
        <p:nvSpPr>
          <p:cNvPr id="107" name="Oval 106">
            <a:extLst>
              <a:ext uri="{FF2B5EF4-FFF2-40B4-BE49-F238E27FC236}">
                <a16:creationId xmlns:a16="http://schemas.microsoft.com/office/drawing/2014/main" id="{07C05B86-5C0C-4E18-868A-2175BD57ADCC}"/>
              </a:ext>
            </a:extLst>
          </p:cNvPr>
          <p:cNvSpPr/>
          <p:nvPr/>
        </p:nvSpPr>
        <p:spPr>
          <a:xfrm>
            <a:off x="4437582" y="4264248"/>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08" name="Straight Arrow Connector 107">
            <a:extLst>
              <a:ext uri="{FF2B5EF4-FFF2-40B4-BE49-F238E27FC236}">
                <a16:creationId xmlns:a16="http://schemas.microsoft.com/office/drawing/2014/main" id="{69AC770B-0119-4F65-8FA6-9B6DFC882298}"/>
              </a:ext>
            </a:extLst>
          </p:cNvPr>
          <p:cNvCxnSpPr>
            <a:cxnSpLocks/>
            <a:stCxn id="107" idx="6"/>
            <a:endCxn id="109" idx="1"/>
          </p:cNvCxnSpPr>
          <p:nvPr/>
        </p:nvCxnSpPr>
        <p:spPr>
          <a:xfrm flipV="1">
            <a:off x="5037426" y="4485233"/>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D22B84F9-B4B3-411C-9BE7-100A142105F1}"/>
              </a:ext>
            </a:extLst>
          </p:cNvPr>
          <p:cNvSpPr txBox="1"/>
          <p:nvPr/>
        </p:nvSpPr>
        <p:spPr>
          <a:xfrm>
            <a:off x="5419887" y="4300567"/>
            <a:ext cx="995729" cy="369332"/>
          </a:xfrm>
          <a:prstGeom prst="rect">
            <a:avLst/>
          </a:prstGeom>
          <a:noFill/>
        </p:spPr>
        <p:txBody>
          <a:bodyPr wrap="square" rtlCol="0">
            <a:spAutoFit/>
          </a:bodyPr>
          <a:lstStyle/>
          <a:p>
            <a:r>
              <a:rPr lang="en-GB" dirty="0"/>
              <a:t>P(6)</a:t>
            </a:r>
          </a:p>
        </p:txBody>
      </p:sp>
      <p:sp>
        <p:nvSpPr>
          <p:cNvPr id="110" name="Oval 109">
            <a:extLst>
              <a:ext uri="{FF2B5EF4-FFF2-40B4-BE49-F238E27FC236}">
                <a16:creationId xmlns:a16="http://schemas.microsoft.com/office/drawing/2014/main" id="{C80EF13B-10C7-4EE8-95ED-E03D0BA4EAD9}"/>
              </a:ext>
            </a:extLst>
          </p:cNvPr>
          <p:cNvSpPr/>
          <p:nvPr/>
        </p:nvSpPr>
        <p:spPr>
          <a:xfrm>
            <a:off x="4437582" y="482691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11" name="Oval 110">
            <a:extLst>
              <a:ext uri="{FF2B5EF4-FFF2-40B4-BE49-F238E27FC236}">
                <a16:creationId xmlns:a16="http://schemas.microsoft.com/office/drawing/2014/main" id="{8E170CE3-5560-4080-AAE4-65AA6AAF327F}"/>
              </a:ext>
            </a:extLst>
          </p:cNvPr>
          <p:cNvSpPr/>
          <p:nvPr/>
        </p:nvSpPr>
        <p:spPr>
          <a:xfrm>
            <a:off x="4453936" y="538958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12" name="Oval 111">
            <a:extLst>
              <a:ext uri="{FF2B5EF4-FFF2-40B4-BE49-F238E27FC236}">
                <a16:creationId xmlns:a16="http://schemas.microsoft.com/office/drawing/2014/main" id="{7D179971-5FC5-43FD-8455-89ED3DD35A08}"/>
              </a:ext>
            </a:extLst>
          </p:cNvPr>
          <p:cNvSpPr/>
          <p:nvPr/>
        </p:nvSpPr>
        <p:spPr>
          <a:xfrm>
            <a:off x="4437582" y="595576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13" name="Oval 112">
            <a:extLst>
              <a:ext uri="{FF2B5EF4-FFF2-40B4-BE49-F238E27FC236}">
                <a16:creationId xmlns:a16="http://schemas.microsoft.com/office/drawing/2014/main" id="{093F6FC6-AF05-4786-8A0D-06CC7DE0F90B}"/>
              </a:ext>
            </a:extLst>
          </p:cNvPr>
          <p:cNvSpPr/>
          <p:nvPr/>
        </p:nvSpPr>
        <p:spPr>
          <a:xfrm>
            <a:off x="4437582" y="91386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14" name="Straight Arrow Connector 113">
            <a:extLst>
              <a:ext uri="{FF2B5EF4-FFF2-40B4-BE49-F238E27FC236}">
                <a16:creationId xmlns:a16="http://schemas.microsoft.com/office/drawing/2014/main" id="{0FDC4D2F-7A26-4D17-940C-5403CC2945A0}"/>
              </a:ext>
            </a:extLst>
          </p:cNvPr>
          <p:cNvCxnSpPr>
            <a:cxnSpLocks/>
            <a:stCxn id="110" idx="6"/>
            <a:endCxn id="115" idx="1"/>
          </p:cNvCxnSpPr>
          <p:nvPr/>
        </p:nvCxnSpPr>
        <p:spPr>
          <a:xfrm flipV="1">
            <a:off x="5037426" y="5039231"/>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931E39A-7DE8-49C4-AD36-8A6223178716}"/>
              </a:ext>
            </a:extLst>
          </p:cNvPr>
          <p:cNvSpPr txBox="1"/>
          <p:nvPr/>
        </p:nvSpPr>
        <p:spPr>
          <a:xfrm>
            <a:off x="5419887" y="4854565"/>
            <a:ext cx="995729" cy="369332"/>
          </a:xfrm>
          <a:prstGeom prst="rect">
            <a:avLst/>
          </a:prstGeom>
          <a:noFill/>
        </p:spPr>
        <p:txBody>
          <a:bodyPr wrap="square" rtlCol="0">
            <a:spAutoFit/>
          </a:bodyPr>
          <a:lstStyle/>
          <a:p>
            <a:r>
              <a:rPr lang="en-GB" dirty="0"/>
              <a:t>P(7)</a:t>
            </a:r>
          </a:p>
        </p:txBody>
      </p:sp>
      <p:cxnSp>
        <p:nvCxnSpPr>
          <p:cNvPr id="116" name="Straight Arrow Connector 115">
            <a:extLst>
              <a:ext uri="{FF2B5EF4-FFF2-40B4-BE49-F238E27FC236}">
                <a16:creationId xmlns:a16="http://schemas.microsoft.com/office/drawing/2014/main" id="{1EBDE22B-543A-443E-8307-C8CA45519C38}"/>
              </a:ext>
            </a:extLst>
          </p:cNvPr>
          <p:cNvCxnSpPr>
            <a:cxnSpLocks/>
            <a:stCxn id="111" idx="6"/>
            <a:endCxn id="117" idx="1"/>
          </p:cNvCxnSpPr>
          <p:nvPr/>
        </p:nvCxnSpPr>
        <p:spPr>
          <a:xfrm flipV="1">
            <a:off x="5053780" y="5604994"/>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AF93516-293A-4D07-9CF2-6A16104E340B}"/>
              </a:ext>
            </a:extLst>
          </p:cNvPr>
          <p:cNvSpPr txBox="1"/>
          <p:nvPr/>
        </p:nvSpPr>
        <p:spPr>
          <a:xfrm>
            <a:off x="5419887" y="5420328"/>
            <a:ext cx="995729" cy="369332"/>
          </a:xfrm>
          <a:prstGeom prst="rect">
            <a:avLst/>
          </a:prstGeom>
          <a:noFill/>
        </p:spPr>
        <p:txBody>
          <a:bodyPr wrap="square" rtlCol="0">
            <a:spAutoFit/>
          </a:bodyPr>
          <a:lstStyle/>
          <a:p>
            <a:r>
              <a:rPr lang="en-GB" dirty="0"/>
              <a:t>P(8)</a:t>
            </a:r>
          </a:p>
        </p:txBody>
      </p:sp>
      <p:cxnSp>
        <p:nvCxnSpPr>
          <p:cNvPr id="118" name="Straight Arrow Connector 117">
            <a:extLst>
              <a:ext uri="{FF2B5EF4-FFF2-40B4-BE49-F238E27FC236}">
                <a16:creationId xmlns:a16="http://schemas.microsoft.com/office/drawing/2014/main" id="{99F030CD-A345-48FF-9AD5-20DF4E66592C}"/>
              </a:ext>
            </a:extLst>
          </p:cNvPr>
          <p:cNvCxnSpPr>
            <a:cxnSpLocks/>
            <a:stCxn id="112" idx="6"/>
            <a:endCxn id="119" idx="1"/>
          </p:cNvCxnSpPr>
          <p:nvPr/>
        </p:nvCxnSpPr>
        <p:spPr>
          <a:xfrm flipV="1">
            <a:off x="5037426" y="6170757"/>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FCF40FD3-8842-4A70-97B1-A19325027A8F}"/>
              </a:ext>
            </a:extLst>
          </p:cNvPr>
          <p:cNvSpPr txBox="1"/>
          <p:nvPr/>
        </p:nvSpPr>
        <p:spPr>
          <a:xfrm>
            <a:off x="5419887" y="5986091"/>
            <a:ext cx="995729" cy="369332"/>
          </a:xfrm>
          <a:prstGeom prst="rect">
            <a:avLst/>
          </a:prstGeom>
          <a:noFill/>
        </p:spPr>
        <p:txBody>
          <a:bodyPr wrap="square" rtlCol="0">
            <a:spAutoFit/>
          </a:bodyPr>
          <a:lstStyle/>
          <a:p>
            <a:r>
              <a:rPr lang="en-GB" dirty="0"/>
              <a:t>P(9)</a:t>
            </a:r>
          </a:p>
        </p:txBody>
      </p:sp>
      <p:cxnSp>
        <p:nvCxnSpPr>
          <p:cNvPr id="120" name="Straight Arrow Connector 119">
            <a:extLst>
              <a:ext uri="{FF2B5EF4-FFF2-40B4-BE49-F238E27FC236}">
                <a16:creationId xmlns:a16="http://schemas.microsoft.com/office/drawing/2014/main" id="{AA5B11E7-624F-4F92-98F4-F08317D0AD02}"/>
              </a:ext>
            </a:extLst>
          </p:cNvPr>
          <p:cNvCxnSpPr>
            <a:cxnSpLocks/>
            <a:stCxn id="113" idx="6"/>
            <a:endCxn id="121" idx="1"/>
          </p:cNvCxnSpPr>
          <p:nvPr/>
        </p:nvCxnSpPr>
        <p:spPr>
          <a:xfrm flipV="1">
            <a:off x="5037426" y="1134846"/>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80A44FB1-11DE-42A1-BB47-B02561F85127}"/>
              </a:ext>
            </a:extLst>
          </p:cNvPr>
          <p:cNvSpPr txBox="1"/>
          <p:nvPr/>
        </p:nvSpPr>
        <p:spPr>
          <a:xfrm>
            <a:off x="5419888" y="950180"/>
            <a:ext cx="756796" cy="369332"/>
          </a:xfrm>
          <a:prstGeom prst="rect">
            <a:avLst/>
          </a:prstGeom>
          <a:noFill/>
        </p:spPr>
        <p:txBody>
          <a:bodyPr wrap="square" rtlCol="0">
            <a:spAutoFit/>
          </a:bodyPr>
          <a:lstStyle/>
          <a:p>
            <a:r>
              <a:rPr lang="en-GB" dirty="0"/>
              <a:t>P(0)</a:t>
            </a:r>
          </a:p>
        </p:txBody>
      </p:sp>
      <p:cxnSp>
        <p:nvCxnSpPr>
          <p:cNvPr id="122" name="Straight Arrow Connector 121">
            <a:extLst>
              <a:ext uri="{FF2B5EF4-FFF2-40B4-BE49-F238E27FC236}">
                <a16:creationId xmlns:a16="http://schemas.microsoft.com/office/drawing/2014/main" id="{6FC70E08-B748-44C8-B4BF-8E67DC66F1B8}"/>
              </a:ext>
            </a:extLst>
          </p:cNvPr>
          <p:cNvCxnSpPr>
            <a:cxnSpLocks/>
            <a:stCxn id="67" idx="3"/>
            <a:endCxn id="64" idx="2"/>
          </p:cNvCxnSpPr>
          <p:nvPr/>
        </p:nvCxnSpPr>
        <p:spPr>
          <a:xfrm flipV="1">
            <a:off x="2502540" y="1697664"/>
            <a:ext cx="1935042" cy="515618"/>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A368F452-291E-4D99-8DAB-E24C64982111}"/>
              </a:ext>
            </a:extLst>
          </p:cNvPr>
          <p:cNvCxnSpPr>
            <a:cxnSpLocks/>
            <a:stCxn id="67" idx="3"/>
            <a:endCxn id="95" idx="2"/>
          </p:cNvCxnSpPr>
          <p:nvPr/>
        </p:nvCxnSpPr>
        <p:spPr>
          <a:xfrm>
            <a:off x="2502540" y="2213282"/>
            <a:ext cx="1935042" cy="4704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843BE8F6-B564-4420-A66E-96FC6F11625E}"/>
              </a:ext>
            </a:extLst>
          </p:cNvPr>
          <p:cNvCxnSpPr>
            <a:cxnSpLocks/>
            <a:stCxn id="67" idx="3"/>
            <a:endCxn id="96" idx="2"/>
          </p:cNvCxnSpPr>
          <p:nvPr/>
        </p:nvCxnSpPr>
        <p:spPr>
          <a:xfrm>
            <a:off x="2502540" y="2213282"/>
            <a:ext cx="1951396" cy="60971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AF8888E-1314-4076-A3CB-01E0A5CBF119}"/>
              </a:ext>
            </a:extLst>
          </p:cNvPr>
          <p:cNvCxnSpPr>
            <a:cxnSpLocks/>
            <a:stCxn id="67" idx="3"/>
            <a:endCxn id="97" idx="2"/>
          </p:cNvCxnSpPr>
          <p:nvPr/>
        </p:nvCxnSpPr>
        <p:spPr>
          <a:xfrm>
            <a:off x="2502540" y="2213282"/>
            <a:ext cx="1935042" cy="117590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805EEF38-1026-4DD0-AA6D-67376CACC5A5}"/>
              </a:ext>
            </a:extLst>
          </p:cNvPr>
          <p:cNvCxnSpPr>
            <a:cxnSpLocks/>
            <a:stCxn id="67" idx="3"/>
            <a:endCxn id="98" idx="2"/>
          </p:cNvCxnSpPr>
          <p:nvPr/>
        </p:nvCxnSpPr>
        <p:spPr>
          <a:xfrm>
            <a:off x="2502540" y="2213282"/>
            <a:ext cx="1935042" cy="174208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2F706A4-49DF-416D-AD55-660113FBED56}"/>
              </a:ext>
            </a:extLst>
          </p:cNvPr>
          <p:cNvCxnSpPr>
            <a:cxnSpLocks/>
            <a:stCxn id="67" idx="3"/>
            <a:endCxn id="107" idx="2"/>
          </p:cNvCxnSpPr>
          <p:nvPr/>
        </p:nvCxnSpPr>
        <p:spPr>
          <a:xfrm>
            <a:off x="2502540" y="2213282"/>
            <a:ext cx="1935042" cy="227195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1A1F9BE-A8E8-40FF-983D-00DDAFCC78E9}"/>
              </a:ext>
            </a:extLst>
          </p:cNvPr>
          <p:cNvCxnSpPr>
            <a:cxnSpLocks/>
            <a:stCxn id="67" idx="3"/>
            <a:endCxn id="110" idx="2"/>
          </p:cNvCxnSpPr>
          <p:nvPr/>
        </p:nvCxnSpPr>
        <p:spPr>
          <a:xfrm>
            <a:off x="2502540" y="2213282"/>
            <a:ext cx="1935042" cy="283461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184B3F8-5892-4112-B9C9-4A9A8BA44DD7}"/>
              </a:ext>
            </a:extLst>
          </p:cNvPr>
          <p:cNvCxnSpPr>
            <a:cxnSpLocks/>
            <a:stCxn id="67" idx="3"/>
            <a:endCxn id="111" idx="2"/>
          </p:cNvCxnSpPr>
          <p:nvPr/>
        </p:nvCxnSpPr>
        <p:spPr>
          <a:xfrm>
            <a:off x="2502540" y="2213282"/>
            <a:ext cx="1951396" cy="339728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62E7A0D9-E5EA-4D4A-A4F5-EF07547F26C9}"/>
              </a:ext>
            </a:extLst>
          </p:cNvPr>
          <p:cNvCxnSpPr>
            <a:cxnSpLocks/>
            <a:stCxn id="67" idx="3"/>
            <a:endCxn id="112" idx="2"/>
          </p:cNvCxnSpPr>
          <p:nvPr/>
        </p:nvCxnSpPr>
        <p:spPr>
          <a:xfrm>
            <a:off x="2502540" y="2213282"/>
            <a:ext cx="1935042" cy="396347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F1E5423-AFA9-4B91-A514-9880E008C6C9}"/>
              </a:ext>
            </a:extLst>
          </p:cNvPr>
          <p:cNvCxnSpPr>
            <a:cxnSpLocks/>
            <a:stCxn id="67" idx="3"/>
            <a:endCxn id="113" idx="2"/>
          </p:cNvCxnSpPr>
          <p:nvPr/>
        </p:nvCxnSpPr>
        <p:spPr>
          <a:xfrm flipV="1">
            <a:off x="2502540" y="1134847"/>
            <a:ext cx="1935042" cy="1078435"/>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41C4A37-38F8-445C-9739-6DB7006A7205}"/>
              </a:ext>
            </a:extLst>
          </p:cNvPr>
          <p:cNvCxnSpPr>
            <a:cxnSpLocks/>
            <a:stCxn id="68" idx="3"/>
            <a:endCxn id="64" idx="2"/>
          </p:cNvCxnSpPr>
          <p:nvPr/>
        </p:nvCxnSpPr>
        <p:spPr>
          <a:xfrm flipV="1">
            <a:off x="2504717" y="1697664"/>
            <a:ext cx="1932865" cy="1331292"/>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3AFF03E-BC99-4F9D-840A-9A75FAB24720}"/>
              </a:ext>
            </a:extLst>
          </p:cNvPr>
          <p:cNvCxnSpPr>
            <a:cxnSpLocks/>
            <a:stCxn id="68" idx="3"/>
            <a:endCxn id="95" idx="2"/>
          </p:cNvCxnSpPr>
          <p:nvPr/>
        </p:nvCxnSpPr>
        <p:spPr>
          <a:xfrm flipV="1">
            <a:off x="2504717" y="2260330"/>
            <a:ext cx="1932865" cy="7686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8381E86-784F-431E-B459-E93658CFE781}"/>
              </a:ext>
            </a:extLst>
          </p:cNvPr>
          <p:cNvCxnSpPr>
            <a:cxnSpLocks/>
            <a:stCxn id="68" idx="3"/>
            <a:endCxn id="96" idx="2"/>
          </p:cNvCxnSpPr>
          <p:nvPr/>
        </p:nvCxnSpPr>
        <p:spPr>
          <a:xfrm flipV="1">
            <a:off x="2504717" y="2822996"/>
            <a:ext cx="1949219" cy="20596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8F96595-97B2-47B8-ADCF-7FFB17C8E93A}"/>
              </a:ext>
            </a:extLst>
          </p:cNvPr>
          <p:cNvCxnSpPr>
            <a:cxnSpLocks/>
            <a:stCxn id="68" idx="3"/>
            <a:endCxn id="97" idx="2"/>
          </p:cNvCxnSpPr>
          <p:nvPr/>
        </p:nvCxnSpPr>
        <p:spPr>
          <a:xfrm>
            <a:off x="2504717" y="3028956"/>
            <a:ext cx="1932865" cy="36022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DEDDD13-0CC8-4ADD-8559-BF2FCBED2D23}"/>
              </a:ext>
            </a:extLst>
          </p:cNvPr>
          <p:cNvCxnSpPr>
            <a:cxnSpLocks/>
            <a:stCxn id="68" idx="3"/>
            <a:endCxn id="98" idx="2"/>
          </p:cNvCxnSpPr>
          <p:nvPr/>
        </p:nvCxnSpPr>
        <p:spPr>
          <a:xfrm>
            <a:off x="2504717" y="3028956"/>
            <a:ext cx="1932865" cy="9264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8AF5AE2-21EB-4C47-B59A-1828656FF798}"/>
              </a:ext>
            </a:extLst>
          </p:cNvPr>
          <p:cNvCxnSpPr>
            <a:cxnSpLocks/>
            <a:stCxn id="68" idx="3"/>
            <a:endCxn id="107" idx="2"/>
          </p:cNvCxnSpPr>
          <p:nvPr/>
        </p:nvCxnSpPr>
        <p:spPr>
          <a:xfrm>
            <a:off x="2504717" y="3028956"/>
            <a:ext cx="1932865" cy="145627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C47F0E3-0E53-4364-92EC-1711AA3E28E4}"/>
              </a:ext>
            </a:extLst>
          </p:cNvPr>
          <p:cNvCxnSpPr>
            <a:cxnSpLocks/>
            <a:stCxn id="68" idx="3"/>
            <a:endCxn id="110" idx="2"/>
          </p:cNvCxnSpPr>
          <p:nvPr/>
        </p:nvCxnSpPr>
        <p:spPr>
          <a:xfrm>
            <a:off x="2504717" y="3028956"/>
            <a:ext cx="1932865" cy="201894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202040-A935-4182-B94A-6DC526983D0C}"/>
              </a:ext>
            </a:extLst>
          </p:cNvPr>
          <p:cNvCxnSpPr>
            <a:cxnSpLocks/>
            <a:stCxn id="68" idx="3"/>
            <a:endCxn id="111" idx="2"/>
          </p:cNvCxnSpPr>
          <p:nvPr/>
        </p:nvCxnSpPr>
        <p:spPr>
          <a:xfrm>
            <a:off x="2504717" y="3028956"/>
            <a:ext cx="1949219" cy="258161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2C3D8162-FE32-4FE6-AD78-AE20F9DAA00D}"/>
              </a:ext>
            </a:extLst>
          </p:cNvPr>
          <p:cNvCxnSpPr>
            <a:cxnSpLocks/>
            <a:stCxn id="68" idx="3"/>
            <a:endCxn id="112" idx="2"/>
          </p:cNvCxnSpPr>
          <p:nvPr/>
        </p:nvCxnSpPr>
        <p:spPr>
          <a:xfrm>
            <a:off x="2504717" y="3028956"/>
            <a:ext cx="1932865" cy="314779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A370C0B-5FCE-43E1-AE93-13295591CB68}"/>
              </a:ext>
            </a:extLst>
          </p:cNvPr>
          <p:cNvCxnSpPr>
            <a:cxnSpLocks/>
            <a:stCxn id="68" idx="3"/>
            <a:endCxn id="113" idx="2"/>
          </p:cNvCxnSpPr>
          <p:nvPr/>
        </p:nvCxnSpPr>
        <p:spPr>
          <a:xfrm flipV="1">
            <a:off x="2504717" y="1134847"/>
            <a:ext cx="1932865" cy="1894109"/>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F43EDE3-3C18-4727-903E-809D922D5BDC}"/>
              </a:ext>
            </a:extLst>
          </p:cNvPr>
          <p:cNvCxnSpPr>
            <a:cxnSpLocks/>
            <a:stCxn id="69" idx="3"/>
            <a:endCxn id="113" idx="2"/>
          </p:cNvCxnSpPr>
          <p:nvPr/>
        </p:nvCxnSpPr>
        <p:spPr>
          <a:xfrm flipV="1">
            <a:off x="2498777" y="1134847"/>
            <a:ext cx="1938805" cy="2705660"/>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4246CB3-4828-4294-A50B-6ED90078F798}"/>
              </a:ext>
            </a:extLst>
          </p:cNvPr>
          <p:cNvCxnSpPr>
            <a:cxnSpLocks/>
            <a:stCxn id="69" idx="3"/>
            <a:endCxn id="112" idx="2"/>
          </p:cNvCxnSpPr>
          <p:nvPr/>
        </p:nvCxnSpPr>
        <p:spPr>
          <a:xfrm>
            <a:off x="2498777" y="3840507"/>
            <a:ext cx="1938805" cy="2336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A02125E-6E1D-4978-996F-AD6C41F4B960}"/>
              </a:ext>
            </a:extLst>
          </p:cNvPr>
          <p:cNvCxnSpPr>
            <a:cxnSpLocks/>
            <a:stCxn id="69" idx="3"/>
            <a:endCxn id="111" idx="2"/>
          </p:cNvCxnSpPr>
          <p:nvPr/>
        </p:nvCxnSpPr>
        <p:spPr>
          <a:xfrm>
            <a:off x="2498777" y="3840507"/>
            <a:ext cx="1955159" cy="177005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5AC41E39-7EB3-42EB-9E01-42E67D8E0E1F}"/>
              </a:ext>
            </a:extLst>
          </p:cNvPr>
          <p:cNvCxnSpPr>
            <a:cxnSpLocks/>
            <a:stCxn id="69" idx="3"/>
            <a:endCxn id="110" idx="2"/>
          </p:cNvCxnSpPr>
          <p:nvPr/>
        </p:nvCxnSpPr>
        <p:spPr>
          <a:xfrm>
            <a:off x="2498777" y="3840507"/>
            <a:ext cx="1938805" cy="120739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43275145-07D2-4857-A9CF-49B66DD3E6F7}"/>
              </a:ext>
            </a:extLst>
          </p:cNvPr>
          <p:cNvCxnSpPr>
            <a:cxnSpLocks/>
            <a:stCxn id="69" idx="3"/>
            <a:endCxn id="107" idx="2"/>
          </p:cNvCxnSpPr>
          <p:nvPr/>
        </p:nvCxnSpPr>
        <p:spPr>
          <a:xfrm>
            <a:off x="2498777" y="3840507"/>
            <a:ext cx="1938805" cy="64472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E721FF-4604-488C-B262-A24FEF6E8CE0}"/>
              </a:ext>
            </a:extLst>
          </p:cNvPr>
          <p:cNvCxnSpPr>
            <a:cxnSpLocks/>
            <a:stCxn id="69" idx="3"/>
            <a:endCxn id="98" idx="2"/>
          </p:cNvCxnSpPr>
          <p:nvPr/>
        </p:nvCxnSpPr>
        <p:spPr>
          <a:xfrm>
            <a:off x="2498777" y="3840507"/>
            <a:ext cx="1938805" cy="11486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A1315B6-9091-45E6-99E0-AB2CC2165DC3}"/>
              </a:ext>
            </a:extLst>
          </p:cNvPr>
          <p:cNvCxnSpPr>
            <a:cxnSpLocks/>
            <a:stCxn id="69" idx="3"/>
            <a:endCxn id="97" idx="2"/>
          </p:cNvCxnSpPr>
          <p:nvPr/>
        </p:nvCxnSpPr>
        <p:spPr>
          <a:xfrm flipV="1">
            <a:off x="2498777" y="3389182"/>
            <a:ext cx="1938805" cy="45132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2160BEC-BD69-4FE3-B9C1-6F330BBE47AD}"/>
              </a:ext>
            </a:extLst>
          </p:cNvPr>
          <p:cNvCxnSpPr>
            <a:cxnSpLocks/>
            <a:stCxn id="69" idx="3"/>
            <a:endCxn id="96" idx="2"/>
          </p:cNvCxnSpPr>
          <p:nvPr/>
        </p:nvCxnSpPr>
        <p:spPr>
          <a:xfrm flipV="1">
            <a:off x="2498777" y="2822996"/>
            <a:ext cx="1955159" cy="101751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46334AB-A6C8-488E-90F1-96A72F724D19}"/>
              </a:ext>
            </a:extLst>
          </p:cNvPr>
          <p:cNvCxnSpPr>
            <a:cxnSpLocks/>
            <a:stCxn id="69" idx="3"/>
            <a:endCxn id="95" idx="2"/>
          </p:cNvCxnSpPr>
          <p:nvPr/>
        </p:nvCxnSpPr>
        <p:spPr>
          <a:xfrm flipV="1">
            <a:off x="2498777" y="2260330"/>
            <a:ext cx="1938805" cy="158017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FA4D7A8-790E-44BE-8818-A5D6EC98BFB9}"/>
              </a:ext>
            </a:extLst>
          </p:cNvPr>
          <p:cNvCxnSpPr>
            <a:cxnSpLocks/>
            <a:stCxn id="69" idx="3"/>
            <a:endCxn id="64" idx="2"/>
          </p:cNvCxnSpPr>
          <p:nvPr/>
        </p:nvCxnSpPr>
        <p:spPr>
          <a:xfrm flipV="1">
            <a:off x="2498777" y="1697664"/>
            <a:ext cx="1938805" cy="2142843"/>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41B2007-57B0-4E9B-A5A7-B335020435E3}"/>
              </a:ext>
            </a:extLst>
          </p:cNvPr>
          <p:cNvCxnSpPr>
            <a:cxnSpLocks/>
            <a:stCxn id="70" idx="3"/>
            <a:endCxn id="64" idx="2"/>
          </p:cNvCxnSpPr>
          <p:nvPr/>
        </p:nvCxnSpPr>
        <p:spPr>
          <a:xfrm flipV="1">
            <a:off x="2779841" y="1697664"/>
            <a:ext cx="1657741" cy="3748207"/>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E9AF684E-3EEB-449D-8C62-9EDCFA7E2DBB}"/>
              </a:ext>
            </a:extLst>
          </p:cNvPr>
          <p:cNvCxnSpPr>
            <a:cxnSpLocks/>
            <a:stCxn id="70" idx="3"/>
            <a:endCxn id="95" idx="2"/>
          </p:cNvCxnSpPr>
          <p:nvPr/>
        </p:nvCxnSpPr>
        <p:spPr>
          <a:xfrm flipV="1">
            <a:off x="2779841" y="2260330"/>
            <a:ext cx="1657741" cy="318554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311A018-CD36-4D1D-9A0E-B7E262103D27}"/>
              </a:ext>
            </a:extLst>
          </p:cNvPr>
          <p:cNvCxnSpPr>
            <a:cxnSpLocks/>
            <a:stCxn id="70" idx="3"/>
            <a:endCxn id="96" idx="2"/>
          </p:cNvCxnSpPr>
          <p:nvPr/>
        </p:nvCxnSpPr>
        <p:spPr>
          <a:xfrm flipV="1">
            <a:off x="2779841" y="2822996"/>
            <a:ext cx="1674095" cy="262287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624C57A0-A95A-48B6-890D-E67CAD584A78}"/>
              </a:ext>
            </a:extLst>
          </p:cNvPr>
          <p:cNvCxnSpPr>
            <a:cxnSpLocks/>
            <a:stCxn id="70" idx="3"/>
            <a:endCxn id="97" idx="2"/>
          </p:cNvCxnSpPr>
          <p:nvPr/>
        </p:nvCxnSpPr>
        <p:spPr>
          <a:xfrm flipV="1">
            <a:off x="2779841" y="3389182"/>
            <a:ext cx="1657741" cy="205668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B411AAE-DFDF-4106-BC05-F2C1ADA7DA43}"/>
              </a:ext>
            </a:extLst>
          </p:cNvPr>
          <p:cNvCxnSpPr>
            <a:cxnSpLocks/>
            <a:stCxn id="70" idx="3"/>
            <a:endCxn id="98" idx="2"/>
          </p:cNvCxnSpPr>
          <p:nvPr/>
        </p:nvCxnSpPr>
        <p:spPr>
          <a:xfrm flipV="1">
            <a:off x="2779841" y="3955368"/>
            <a:ext cx="1657741" cy="149050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91AFD0C8-AA7D-465C-BFDA-15A894850604}"/>
              </a:ext>
            </a:extLst>
          </p:cNvPr>
          <p:cNvCxnSpPr>
            <a:cxnSpLocks/>
            <a:stCxn id="70" idx="3"/>
            <a:endCxn id="107" idx="2"/>
          </p:cNvCxnSpPr>
          <p:nvPr/>
        </p:nvCxnSpPr>
        <p:spPr>
          <a:xfrm flipV="1">
            <a:off x="2779841" y="4485234"/>
            <a:ext cx="1657741" cy="96063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3290ABE-3168-4B95-B14C-3A4104A2262D}"/>
              </a:ext>
            </a:extLst>
          </p:cNvPr>
          <p:cNvCxnSpPr>
            <a:cxnSpLocks/>
            <a:stCxn id="70" idx="3"/>
            <a:endCxn id="110" idx="2"/>
          </p:cNvCxnSpPr>
          <p:nvPr/>
        </p:nvCxnSpPr>
        <p:spPr>
          <a:xfrm flipV="1">
            <a:off x="2779841" y="5047900"/>
            <a:ext cx="1657741" cy="39797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14449F3-36CD-4EAC-BDC8-249668DAB380}"/>
              </a:ext>
            </a:extLst>
          </p:cNvPr>
          <p:cNvCxnSpPr>
            <a:cxnSpLocks/>
            <a:stCxn id="70" idx="3"/>
            <a:endCxn id="111" idx="2"/>
          </p:cNvCxnSpPr>
          <p:nvPr/>
        </p:nvCxnSpPr>
        <p:spPr>
          <a:xfrm>
            <a:off x="2779841" y="5445871"/>
            <a:ext cx="1674095" cy="16469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0F8EBF-5708-42D4-BFC4-9F6152618D7F}"/>
              </a:ext>
            </a:extLst>
          </p:cNvPr>
          <p:cNvCxnSpPr>
            <a:cxnSpLocks/>
            <a:stCxn id="70" idx="3"/>
            <a:endCxn id="112" idx="2"/>
          </p:cNvCxnSpPr>
          <p:nvPr/>
        </p:nvCxnSpPr>
        <p:spPr>
          <a:xfrm>
            <a:off x="2779841" y="5445871"/>
            <a:ext cx="1657741" cy="73088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5EDA395-F3EC-44AF-9599-2F7C3A4945D9}"/>
              </a:ext>
            </a:extLst>
          </p:cNvPr>
          <p:cNvCxnSpPr>
            <a:cxnSpLocks/>
            <a:stCxn id="70" idx="3"/>
            <a:endCxn id="113" idx="2"/>
          </p:cNvCxnSpPr>
          <p:nvPr/>
        </p:nvCxnSpPr>
        <p:spPr>
          <a:xfrm flipV="1">
            <a:off x="2779841" y="1134847"/>
            <a:ext cx="1657741" cy="4311024"/>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pic>
        <p:nvPicPr>
          <p:cNvPr id="162" name="Picture 2" descr="Image result for MNIST">
            <a:extLst>
              <a:ext uri="{FF2B5EF4-FFF2-40B4-BE49-F238E27FC236}">
                <a16:creationId xmlns:a16="http://schemas.microsoft.com/office/drawing/2014/main" id="{69BB1CE0-238A-4C54-B350-090A9451D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91" y="3213622"/>
            <a:ext cx="1306309" cy="1306309"/>
          </a:xfrm>
          <a:prstGeom prst="rect">
            <a:avLst/>
          </a:prstGeom>
          <a:noFill/>
          <a:extLst>
            <a:ext uri="{909E8E84-426E-40DD-AFC4-6F175D3DCCD1}">
              <a14:hiddenFill xmlns:a14="http://schemas.microsoft.com/office/drawing/2010/main">
                <a:solidFill>
                  <a:srgbClr val="FFFFFF"/>
                </a:solidFill>
              </a14:hiddenFill>
            </a:ext>
          </a:extLst>
        </p:spPr>
      </p:pic>
      <p:sp>
        <p:nvSpPr>
          <p:cNvPr id="163" name="Arrow: Right 162">
            <a:extLst>
              <a:ext uri="{FF2B5EF4-FFF2-40B4-BE49-F238E27FC236}">
                <a16:creationId xmlns:a16="http://schemas.microsoft.com/office/drawing/2014/main" id="{7CEF92F8-4DAD-4E72-AA7B-31DF5FE5E03B}"/>
              </a:ext>
            </a:extLst>
          </p:cNvPr>
          <p:cNvSpPr/>
          <p:nvPr/>
        </p:nvSpPr>
        <p:spPr>
          <a:xfrm>
            <a:off x="1454986" y="3803827"/>
            <a:ext cx="515117" cy="131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0" name="Picture 89">
            <a:extLst>
              <a:ext uri="{FF2B5EF4-FFF2-40B4-BE49-F238E27FC236}">
                <a16:creationId xmlns:a16="http://schemas.microsoft.com/office/drawing/2014/main" id="{25CB014A-6AC8-442E-8A33-3409DA2B21CE}"/>
              </a:ext>
            </a:extLst>
          </p:cNvPr>
          <p:cNvPicPr>
            <a:picLocks noChangeAspect="1"/>
          </p:cNvPicPr>
          <p:nvPr/>
        </p:nvPicPr>
        <p:blipFill rotWithShape="1">
          <a:blip r:embed="rId4">
            <a:extLst>
              <a:ext uri="{28A0092B-C50C-407E-A947-70E740481C1C}">
                <a14:useLocalDpi xmlns:a14="http://schemas.microsoft.com/office/drawing/2010/main" val="0"/>
              </a:ext>
            </a:extLst>
          </a:blip>
          <a:srcRect l="11665" t="7720" r="6474" b="5993"/>
          <a:stretch/>
        </p:blipFill>
        <p:spPr>
          <a:xfrm>
            <a:off x="4628363" y="2060087"/>
            <a:ext cx="7382662" cy="3838167"/>
          </a:xfrm>
          <a:prstGeom prst="rect">
            <a:avLst/>
          </a:prstGeom>
        </p:spPr>
      </p:pic>
      <p:sp>
        <p:nvSpPr>
          <p:cNvPr id="86" name="Rectangle 85">
            <a:extLst>
              <a:ext uri="{FF2B5EF4-FFF2-40B4-BE49-F238E27FC236}">
                <a16:creationId xmlns:a16="http://schemas.microsoft.com/office/drawing/2014/main" id="{891CBC48-A9DB-4670-89C3-104E2C1850D0}"/>
              </a:ext>
            </a:extLst>
          </p:cNvPr>
          <p:cNvSpPr/>
          <p:nvPr/>
        </p:nvSpPr>
        <p:spPr>
          <a:xfrm>
            <a:off x="4700278" y="2686152"/>
            <a:ext cx="530915" cy="58655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0C0F1DFB-5A7B-411C-AD41-FC5017A44164}"/>
              </a:ext>
            </a:extLst>
          </p:cNvPr>
          <p:cNvSpPr/>
          <p:nvPr/>
        </p:nvSpPr>
        <p:spPr>
          <a:xfrm>
            <a:off x="5372735" y="2694626"/>
            <a:ext cx="530915" cy="578077"/>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63290CCC-52E1-4623-B21B-A58B431F4F1A}"/>
              </a:ext>
            </a:extLst>
          </p:cNvPr>
          <p:cNvSpPr/>
          <p:nvPr/>
        </p:nvSpPr>
        <p:spPr>
          <a:xfrm>
            <a:off x="6117107" y="2701626"/>
            <a:ext cx="530915" cy="58655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41D6B98D-D4FF-40CA-A233-E63C74715B36}"/>
              </a:ext>
            </a:extLst>
          </p:cNvPr>
          <p:cNvSpPr/>
          <p:nvPr/>
        </p:nvSpPr>
        <p:spPr>
          <a:xfrm>
            <a:off x="11204158" y="2694626"/>
            <a:ext cx="530916" cy="6020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57161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 – Network Visualisation</a:t>
            </a:r>
          </a:p>
        </p:txBody>
      </p:sp>
      <p:pic>
        <p:nvPicPr>
          <p:cNvPr id="45" name="Picture 44">
            <a:extLst>
              <a:ext uri="{FF2B5EF4-FFF2-40B4-BE49-F238E27FC236}">
                <a16:creationId xmlns:a16="http://schemas.microsoft.com/office/drawing/2014/main" id="{CEB24C7E-687D-4E27-84B1-43F9AF75B4F1}"/>
              </a:ext>
            </a:extLst>
          </p:cNvPr>
          <p:cNvPicPr>
            <a:picLocks noChangeAspect="1"/>
          </p:cNvPicPr>
          <p:nvPr/>
        </p:nvPicPr>
        <p:blipFill rotWithShape="1">
          <a:blip r:embed="rId2">
            <a:extLst>
              <a:ext uri="{28A0092B-C50C-407E-A947-70E740481C1C}">
                <a14:useLocalDpi xmlns:a14="http://schemas.microsoft.com/office/drawing/2010/main" val="0"/>
              </a:ext>
            </a:extLst>
          </a:blip>
          <a:srcRect l="11665" t="7720" r="6474" b="5993"/>
          <a:stretch/>
        </p:blipFill>
        <p:spPr>
          <a:xfrm>
            <a:off x="2170975" y="1458641"/>
            <a:ext cx="9814173" cy="5102284"/>
          </a:xfrm>
          <a:prstGeom prst="rect">
            <a:avLst/>
          </a:prstGeom>
        </p:spPr>
      </p:pic>
      <p:sp>
        <p:nvSpPr>
          <p:cNvPr id="87" name="Rectangle 86">
            <a:extLst>
              <a:ext uri="{FF2B5EF4-FFF2-40B4-BE49-F238E27FC236}">
                <a16:creationId xmlns:a16="http://schemas.microsoft.com/office/drawing/2014/main" id="{E23ADDF7-2F81-43EC-A6B7-C931AB95E576}"/>
              </a:ext>
            </a:extLst>
          </p:cNvPr>
          <p:cNvSpPr/>
          <p:nvPr/>
        </p:nvSpPr>
        <p:spPr>
          <a:xfrm>
            <a:off x="2319861" y="3177653"/>
            <a:ext cx="613129" cy="6832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3BACE686-E03A-4B58-880D-9CE84A3D5E65}"/>
              </a:ext>
            </a:extLst>
          </p:cNvPr>
          <p:cNvSpPr/>
          <p:nvPr/>
        </p:nvSpPr>
        <p:spPr>
          <a:xfrm>
            <a:off x="3292377" y="3166499"/>
            <a:ext cx="586433" cy="6832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D1965C30-E4FA-434B-BB29-E134D7C0FD9D}"/>
              </a:ext>
            </a:extLst>
          </p:cNvPr>
          <p:cNvSpPr/>
          <p:nvPr/>
        </p:nvSpPr>
        <p:spPr>
          <a:xfrm>
            <a:off x="4257680" y="3166499"/>
            <a:ext cx="586433" cy="68326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DC33F3DA-EC12-4FEB-AF1C-D2B01D2134DD}"/>
              </a:ext>
            </a:extLst>
          </p:cNvPr>
          <p:cNvSpPr/>
          <p:nvPr/>
        </p:nvSpPr>
        <p:spPr>
          <a:xfrm>
            <a:off x="10926670" y="3158401"/>
            <a:ext cx="586432" cy="6667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B035AE82-4FD5-4BAC-8009-1D1E64678900}"/>
              </a:ext>
            </a:extLst>
          </p:cNvPr>
          <p:cNvSpPr/>
          <p:nvPr/>
        </p:nvSpPr>
        <p:spPr>
          <a:xfrm>
            <a:off x="1139098" y="1611698"/>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sp>
        <p:nvSpPr>
          <p:cNvPr id="133" name="TextBox 132">
            <a:extLst>
              <a:ext uri="{FF2B5EF4-FFF2-40B4-BE49-F238E27FC236}">
                <a16:creationId xmlns:a16="http://schemas.microsoft.com/office/drawing/2014/main" id="{A6EE17C5-1899-4F60-B8A1-A1485DEC5A51}"/>
              </a:ext>
            </a:extLst>
          </p:cNvPr>
          <p:cNvSpPr txBox="1"/>
          <p:nvPr/>
        </p:nvSpPr>
        <p:spPr>
          <a:xfrm>
            <a:off x="-1238694" y="2163636"/>
            <a:ext cx="442750" cy="369332"/>
          </a:xfrm>
          <a:prstGeom prst="rect">
            <a:avLst/>
          </a:prstGeom>
          <a:noFill/>
        </p:spPr>
        <p:txBody>
          <a:bodyPr wrap="none" rtlCol="0">
            <a:spAutoFit/>
          </a:bodyPr>
          <a:lstStyle/>
          <a:p>
            <a:r>
              <a:rPr lang="en-GB" dirty="0"/>
              <a:t>In</a:t>
            </a:r>
            <a:r>
              <a:rPr lang="en-GB" baseline="-25000" dirty="0"/>
              <a:t>1</a:t>
            </a:r>
          </a:p>
        </p:txBody>
      </p:sp>
      <p:sp>
        <p:nvSpPr>
          <p:cNvPr id="134" name="TextBox 133">
            <a:extLst>
              <a:ext uri="{FF2B5EF4-FFF2-40B4-BE49-F238E27FC236}">
                <a16:creationId xmlns:a16="http://schemas.microsoft.com/office/drawing/2014/main" id="{54DDEEF1-62B6-4B81-B647-3A42D33F4B91}"/>
              </a:ext>
            </a:extLst>
          </p:cNvPr>
          <p:cNvSpPr txBox="1"/>
          <p:nvPr/>
        </p:nvSpPr>
        <p:spPr>
          <a:xfrm>
            <a:off x="-1236517" y="2979310"/>
            <a:ext cx="442750" cy="369332"/>
          </a:xfrm>
          <a:prstGeom prst="rect">
            <a:avLst/>
          </a:prstGeom>
          <a:noFill/>
        </p:spPr>
        <p:txBody>
          <a:bodyPr wrap="none" rtlCol="0">
            <a:spAutoFit/>
          </a:bodyPr>
          <a:lstStyle/>
          <a:p>
            <a:r>
              <a:rPr lang="en-GB" dirty="0"/>
              <a:t>In</a:t>
            </a:r>
            <a:r>
              <a:rPr lang="en-GB" baseline="-25000" dirty="0"/>
              <a:t>1</a:t>
            </a:r>
            <a:endParaRPr lang="en-GB" dirty="0"/>
          </a:p>
        </p:txBody>
      </p:sp>
      <p:sp>
        <p:nvSpPr>
          <p:cNvPr id="135" name="TextBox 134">
            <a:extLst>
              <a:ext uri="{FF2B5EF4-FFF2-40B4-BE49-F238E27FC236}">
                <a16:creationId xmlns:a16="http://schemas.microsoft.com/office/drawing/2014/main" id="{B156E6E8-0A9A-42A9-B229-2D75B0BC7964}"/>
              </a:ext>
            </a:extLst>
          </p:cNvPr>
          <p:cNvSpPr txBox="1"/>
          <p:nvPr/>
        </p:nvSpPr>
        <p:spPr>
          <a:xfrm>
            <a:off x="-1242457" y="3790861"/>
            <a:ext cx="442750" cy="369332"/>
          </a:xfrm>
          <a:prstGeom prst="rect">
            <a:avLst/>
          </a:prstGeom>
          <a:noFill/>
        </p:spPr>
        <p:txBody>
          <a:bodyPr wrap="none" rtlCol="0">
            <a:spAutoFit/>
          </a:bodyPr>
          <a:lstStyle/>
          <a:p>
            <a:r>
              <a:rPr lang="en-GB" dirty="0"/>
              <a:t>In</a:t>
            </a:r>
            <a:r>
              <a:rPr lang="en-GB" baseline="-25000" dirty="0"/>
              <a:t>3</a:t>
            </a:r>
            <a:endParaRPr lang="en-GB" dirty="0"/>
          </a:p>
        </p:txBody>
      </p:sp>
      <p:sp>
        <p:nvSpPr>
          <p:cNvPr id="136" name="TextBox 135">
            <a:extLst>
              <a:ext uri="{FF2B5EF4-FFF2-40B4-BE49-F238E27FC236}">
                <a16:creationId xmlns:a16="http://schemas.microsoft.com/office/drawing/2014/main" id="{A56B6863-F59D-48AB-8B4B-367901EB495D}"/>
              </a:ext>
            </a:extLst>
          </p:cNvPr>
          <p:cNvSpPr txBox="1"/>
          <p:nvPr/>
        </p:nvSpPr>
        <p:spPr>
          <a:xfrm>
            <a:off x="-1240315" y="5396225"/>
            <a:ext cx="721672" cy="369332"/>
          </a:xfrm>
          <a:prstGeom prst="rect">
            <a:avLst/>
          </a:prstGeom>
          <a:noFill/>
        </p:spPr>
        <p:txBody>
          <a:bodyPr wrap="none" rtlCol="0">
            <a:spAutoFit/>
          </a:bodyPr>
          <a:lstStyle/>
          <a:p>
            <a:r>
              <a:rPr lang="en-GB" dirty="0"/>
              <a:t>In</a:t>
            </a:r>
            <a:r>
              <a:rPr lang="en-GB" baseline="-25000" dirty="0"/>
              <a:t>784</a:t>
            </a:r>
            <a:endParaRPr lang="en-GB" dirty="0"/>
          </a:p>
        </p:txBody>
      </p:sp>
      <p:sp>
        <p:nvSpPr>
          <p:cNvPr id="137" name="TextBox 136">
            <a:extLst>
              <a:ext uri="{FF2B5EF4-FFF2-40B4-BE49-F238E27FC236}">
                <a16:creationId xmlns:a16="http://schemas.microsoft.com/office/drawing/2014/main" id="{4BC44736-E567-4540-86F5-F739EF4F18C7}"/>
              </a:ext>
            </a:extLst>
          </p:cNvPr>
          <p:cNvSpPr txBox="1"/>
          <p:nvPr/>
        </p:nvSpPr>
        <p:spPr>
          <a:xfrm>
            <a:off x="-1161443" y="4333033"/>
            <a:ext cx="442101" cy="923330"/>
          </a:xfrm>
          <a:prstGeom prst="rect">
            <a:avLst/>
          </a:prstGeom>
          <a:noFill/>
        </p:spPr>
        <p:txBody>
          <a:bodyPr wrap="square" rtlCol="0">
            <a:spAutoFit/>
          </a:bodyPr>
          <a:lstStyle/>
          <a:p>
            <a:r>
              <a:rPr lang="en-GB" dirty="0"/>
              <a:t>.</a:t>
            </a:r>
          </a:p>
          <a:p>
            <a:r>
              <a:rPr lang="en-GB" dirty="0"/>
              <a:t>.</a:t>
            </a:r>
          </a:p>
          <a:p>
            <a:r>
              <a:rPr lang="en-GB" dirty="0"/>
              <a:t>.</a:t>
            </a:r>
          </a:p>
        </p:txBody>
      </p:sp>
      <p:sp>
        <p:nvSpPr>
          <p:cNvPr id="138" name="Oval 137">
            <a:extLst>
              <a:ext uri="{FF2B5EF4-FFF2-40B4-BE49-F238E27FC236}">
                <a16:creationId xmlns:a16="http://schemas.microsoft.com/office/drawing/2014/main" id="{EBCF8100-0938-4AEE-91ED-958463E40D92}"/>
              </a:ext>
            </a:extLst>
          </p:cNvPr>
          <p:cNvSpPr/>
          <p:nvPr/>
        </p:nvSpPr>
        <p:spPr>
          <a:xfrm>
            <a:off x="1139098" y="217436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139" name="Oval 138">
            <a:extLst>
              <a:ext uri="{FF2B5EF4-FFF2-40B4-BE49-F238E27FC236}">
                <a16:creationId xmlns:a16="http://schemas.microsoft.com/office/drawing/2014/main" id="{7F32A70F-482A-4E5A-8FD6-5A86AC9F7D9D}"/>
              </a:ext>
            </a:extLst>
          </p:cNvPr>
          <p:cNvSpPr/>
          <p:nvPr/>
        </p:nvSpPr>
        <p:spPr>
          <a:xfrm>
            <a:off x="1155452" y="273703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140" name="Oval 139">
            <a:extLst>
              <a:ext uri="{FF2B5EF4-FFF2-40B4-BE49-F238E27FC236}">
                <a16:creationId xmlns:a16="http://schemas.microsoft.com/office/drawing/2014/main" id="{D32CFACA-EDE7-46E2-806E-7196257A1F98}"/>
              </a:ext>
            </a:extLst>
          </p:cNvPr>
          <p:cNvSpPr/>
          <p:nvPr/>
        </p:nvSpPr>
        <p:spPr>
          <a:xfrm>
            <a:off x="1139098" y="330321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141" name="Oval 140">
            <a:extLst>
              <a:ext uri="{FF2B5EF4-FFF2-40B4-BE49-F238E27FC236}">
                <a16:creationId xmlns:a16="http://schemas.microsoft.com/office/drawing/2014/main" id="{9E1C222C-BABB-4E00-A3F7-F749ECA63F3F}"/>
              </a:ext>
            </a:extLst>
          </p:cNvPr>
          <p:cNvSpPr/>
          <p:nvPr/>
        </p:nvSpPr>
        <p:spPr>
          <a:xfrm>
            <a:off x="1139098" y="3869402"/>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sp>
        <p:nvSpPr>
          <p:cNvPr id="142" name="Oval 141">
            <a:extLst>
              <a:ext uri="{FF2B5EF4-FFF2-40B4-BE49-F238E27FC236}">
                <a16:creationId xmlns:a16="http://schemas.microsoft.com/office/drawing/2014/main" id="{8CC1E192-3449-4647-85B2-40B7788ADE9C}"/>
              </a:ext>
            </a:extLst>
          </p:cNvPr>
          <p:cNvSpPr/>
          <p:nvPr/>
        </p:nvSpPr>
        <p:spPr>
          <a:xfrm>
            <a:off x="1139098" y="4399268"/>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sp>
        <p:nvSpPr>
          <p:cNvPr id="143" name="Oval 142">
            <a:extLst>
              <a:ext uri="{FF2B5EF4-FFF2-40B4-BE49-F238E27FC236}">
                <a16:creationId xmlns:a16="http://schemas.microsoft.com/office/drawing/2014/main" id="{6451825F-C7CE-47FD-8587-DDD884358855}"/>
              </a:ext>
            </a:extLst>
          </p:cNvPr>
          <p:cNvSpPr/>
          <p:nvPr/>
        </p:nvSpPr>
        <p:spPr>
          <a:xfrm>
            <a:off x="1139098" y="496193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44" name="Oval 143">
            <a:extLst>
              <a:ext uri="{FF2B5EF4-FFF2-40B4-BE49-F238E27FC236}">
                <a16:creationId xmlns:a16="http://schemas.microsoft.com/office/drawing/2014/main" id="{8ECACDE5-92E0-4D6E-93CD-9B7C6C3BD916}"/>
              </a:ext>
            </a:extLst>
          </p:cNvPr>
          <p:cNvSpPr/>
          <p:nvPr/>
        </p:nvSpPr>
        <p:spPr>
          <a:xfrm>
            <a:off x="1155452" y="552460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45" name="Oval 144">
            <a:extLst>
              <a:ext uri="{FF2B5EF4-FFF2-40B4-BE49-F238E27FC236}">
                <a16:creationId xmlns:a16="http://schemas.microsoft.com/office/drawing/2014/main" id="{BE8BFD6C-047E-4ED5-B086-F9367FA39253}"/>
              </a:ext>
            </a:extLst>
          </p:cNvPr>
          <p:cNvSpPr/>
          <p:nvPr/>
        </p:nvSpPr>
        <p:spPr>
          <a:xfrm>
            <a:off x="1139098" y="609078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46" name="Oval 145">
            <a:extLst>
              <a:ext uri="{FF2B5EF4-FFF2-40B4-BE49-F238E27FC236}">
                <a16:creationId xmlns:a16="http://schemas.microsoft.com/office/drawing/2014/main" id="{4D61855F-E404-4FED-A8CA-3C7B09231E00}"/>
              </a:ext>
            </a:extLst>
          </p:cNvPr>
          <p:cNvSpPr/>
          <p:nvPr/>
        </p:nvSpPr>
        <p:spPr>
          <a:xfrm>
            <a:off x="1139098" y="104888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47" name="Straight Arrow Connector 146">
            <a:extLst>
              <a:ext uri="{FF2B5EF4-FFF2-40B4-BE49-F238E27FC236}">
                <a16:creationId xmlns:a16="http://schemas.microsoft.com/office/drawing/2014/main" id="{F19977DD-88AF-4CF5-A973-B70F34C17ED4}"/>
              </a:ext>
            </a:extLst>
          </p:cNvPr>
          <p:cNvCxnSpPr>
            <a:cxnSpLocks/>
            <a:stCxn id="133" idx="3"/>
            <a:endCxn id="132" idx="2"/>
          </p:cNvCxnSpPr>
          <p:nvPr/>
        </p:nvCxnSpPr>
        <p:spPr>
          <a:xfrm flipV="1">
            <a:off x="-795944" y="1832684"/>
            <a:ext cx="1935042" cy="515618"/>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1ED3D6EA-EAF1-4385-89E0-6758CCBE9426}"/>
              </a:ext>
            </a:extLst>
          </p:cNvPr>
          <p:cNvCxnSpPr>
            <a:cxnSpLocks/>
            <a:stCxn id="133" idx="3"/>
            <a:endCxn id="138" idx="2"/>
          </p:cNvCxnSpPr>
          <p:nvPr/>
        </p:nvCxnSpPr>
        <p:spPr>
          <a:xfrm>
            <a:off x="-795944" y="2348302"/>
            <a:ext cx="1935042" cy="4704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C6C922C5-F6E3-45F3-890C-E83D8F561680}"/>
              </a:ext>
            </a:extLst>
          </p:cNvPr>
          <p:cNvCxnSpPr>
            <a:cxnSpLocks/>
            <a:stCxn id="133" idx="3"/>
            <a:endCxn id="139" idx="2"/>
          </p:cNvCxnSpPr>
          <p:nvPr/>
        </p:nvCxnSpPr>
        <p:spPr>
          <a:xfrm>
            <a:off x="-795944" y="2348302"/>
            <a:ext cx="1951396" cy="60971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D9DD2B79-F43D-419A-A641-FBC7F34ED41F}"/>
              </a:ext>
            </a:extLst>
          </p:cNvPr>
          <p:cNvCxnSpPr>
            <a:cxnSpLocks/>
            <a:stCxn id="133" idx="3"/>
            <a:endCxn id="140" idx="2"/>
          </p:cNvCxnSpPr>
          <p:nvPr/>
        </p:nvCxnSpPr>
        <p:spPr>
          <a:xfrm>
            <a:off x="-795944" y="2348302"/>
            <a:ext cx="1935042" cy="117590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EB54255-810B-41F4-ADA9-3763FCFA1EB8}"/>
              </a:ext>
            </a:extLst>
          </p:cNvPr>
          <p:cNvCxnSpPr>
            <a:cxnSpLocks/>
            <a:stCxn id="133" idx="3"/>
            <a:endCxn id="141" idx="2"/>
          </p:cNvCxnSpPr>
          <p:nvPr/>
        </p:nvCxnSpPr>
        <p:spPr>
          <a:xfrm>
            <a:off x="-795944" y="2348302"/>
            <a:ext cx="1935042" cy="174208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71EE3BFD-230A-4A77-A53E-A6ACAD587CCD}"/>
              </a:ext>
            </a:extLst>
          </p:cNvPr>
          <p:cNvCxnSpPr>
            <a:cxnSpLocks/>
            <a:stCxn id="133" idx="3"/>
            <a:endCxn id="142" idx="2"/>
          </p:cNvCxnSpPr>
          <p:nvPr/>
        </p:nvCxnSpPr>
        <p:spPr>
          <a:xfrm>
            <a:off x="-795944" y="2348302"/>
            <a:ext cx="1935042" cy="227195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348E470-3CFC-40D4-9B5A-3174508C8F62}"/>
              </a:ext>
            </a:extLst>
          </p:cNvPr>
          <p:cNvCxnSpPr>
            <a:cxnSpLocks/>
            <a:stCxn id="133" idx="3"/>
            <a:endCxn id="143" idx="2"/>
          </p:cNvCxnSpPr>
          <p:nvPr/>
        </p:nvCxnSpPr>
        <p:spPr>
          <a:xfrm>
            <a:off x="-795944" y="2348302"/>
            <a:ext cx="1935042" cy="283461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EE035AE5-6837-4C1C-B8A1-CF7AD1102660}"/>
              </a:ext>
            </a:extLst>
          </p:cNvPr>
          <p:cNvCxnSpPr>
            <a:cxnSpLocks/>
            <a:stCxn id="133" idx="3"/>
            <a:endCxn id="144" idx="2"/>
          </p:cNvCxnSpPr>
          <p:nvPr/>
        </p:nvCxnSpPr>
        <p:spPr>
          <a:xfrm>
            <a:off x="-795944" y="2348302"/>
            <a:ext cx="1951396" cy="339728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59E03024-6942-4BC1-B9D3-BDFF50BA9002}"/>
              </a:ext>
            </a:extLst>
          </p:cNvPr>
          <p:cNvCxnSpPr>
            <a:cxnSpLocks/>
            <a:stCxn id="133" idx="3"/>
            <a:endCxn id="145" idx="2"/>
          </p:cNvCxnSpPr>
          <p:nvPr/>
        </p:nvCxnSpPr>
        <p:spPr>
          <a:xfrm>
            <a:off x="-795944" y="2348302"/>
            <a:ext cx="1935042" cy="396347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E9D155E-33E3-40B5-A32F-2C70B58A1513}"/>
              </a:ext>
            </a:extLst>
          </p:cNvPr>
          <p:cNvCxnSpPr>
            <a:cxnSpLocks/>
            <a:stCxn id="133" idx="3"/>
            <a:endCxn id="146" idx="2"/>
          </p:cNvCxnSpPr>
          <p:nvPr/>
        </p:nvCxnSpPr>
        <p:spPr>
          <a:xfrm flipV="1">
            <a:off x="-795944" y="1269867"/>
            <a:ext cx="1935042" cy="1078435"/>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C829636D-6955-4C45-BF53-27ED5B22D55B}"/>
              </a:ext>
            </a:extLst>
          </p:cNvPr>
          <p:cNvCxnSpPr>
            <a:cxnSpLocks/>
            <a:stCxn id="134" idx="3"/>
            <a:endCxn id="132" idx="2"/>
          </p:cNvCxnSpPr>
          <p:nvPr/>
        </p:nvCxnSpPr>
        <p:spPr>
          <a:xfrm flipV="1">
            <a:off x="-793767" y="1832684"/>
            <a:ext cx="1932865" cy="1331292"/>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7A4D5A56-36D1-427A-B0D8-2D722440CE5C}"/>
              </a:ext>
            </a:extLst>
          </p:cNvPr>
          <p:cNvCxnSpPr>
            <a:cxnSpLocks/>
            <a:stCxn id="134" idx="3"/>
            <a:endCxn id="138" idx="2"/>
          </p:cNvCxnSpPr>
          <p:nvPr/>
        </p:nvCxnSpPr>
        <p:spPr>
          <a:xfrm flipV="1">
            <a:off x="-793767" y="2395350"/>
            <a:ext cx="1932865" cy="7686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E9EADA6-40EA-47E1-B052-28E0AF58D903}"/>
              </a:ext>
            </a:extLst>
          </p:cNvPr>
          <p:cNvCxnSpPr>
            <a:cxnSpLocks/>
            <a:stCxn id="134" idx="3"/>
            <a:endCxn id="139" idx="2"/>
          </p:cNvCxnSpPr>
          <p:nvPr/>
        </p:nvCxnSpPr>
        <p:spPr>
          <a:xfrm flipV="1">
            <a:off x="-793767" y="2958016"/>
            <a:ext cx="1949219" cy="20596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3FD4549A-94A8-4E01-B99C-F53875B4D6EF}"/>
              </a:ext>
            </a:extLst>
          </p:cNvPr>
          <p:cNvCxnSpPr>
            <a:cxnSpLocks/>
            <a:stCxn id="134" idx="3"/>
            <a:endCxn id="140" idx="2"/>
          </p:cNvCxnSpPr>
          <p:nvPr/>
        </p:nvCxnSpPr>
        <p:spPr>
          <a:xfrm>
            <a:off x="-793767" y="3163976"/>
            <a:ext cx="1932865" cy="360226"/>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6D55C4E-4C7C-4CEF-B2F0-5A297216F883}"/>
              </a:ext>
            </a:extLst>
          </p:cNvPr>
          <p:cNvCxnSpPr>
            <a:cxnSpLocks/>
            <a:stCxn id="134" idx="3"/>
            <a:endCxn id="141" idx="2"/>
          </p:cNvCxnSpPr>
          <p:nvPr/>
        </p:nvCxnSpPr>
        <p:spPr>
          <a:xfrm>
            <a:off x="-793767" y="3163976"/>
            <a:ext cx="1932865" cy="926412"/>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638622ED-4688-4D38-BD8C-D8991D679440}"/>
              </a:ext>
            </a:extLst>
          </p:cNvPr>
          <p:cNvCxnSpPr>
            <a:cxnSpLocks/>
            <a:stCxn id="134" idx="3"/>
            <a:endCxn id="142" idx="2"/>
          </p:cNvCxnSpPr>
          <p:nvPr/>
        </p:nvCxnSpPr>
        <p:spPr>
          <a:xfrm>
            <a:off x="-793767" y="3163976"/>
            <a:ext cx="1932865" cy="1456278"/>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2ABF7E8-9C89-4F11-9865-7825EF5650EB}"/>
              </a:ext>
            </a:extLst>
          </p:cNvPr>
          <p:cNvCxnSpPr>
            <a:cxnSpLocks/>
            <a:stCxn id="134" idx="3"/>
            <a:endCxn id="143" idx="2"/>
          </p:cNvCxnSpPr>
          <p:nvPr/>
        </p:nvCxnSpPr>
        <p:spPr>
          <a:xfrm>
            <a:off x="-793767" y="3163976"/>
            <a:ext cx="1932865" cy="2018944"/>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1AA6EAC-9FAE-4763-8D8D-78BB512A7C94}"/>
              </a:ext>
            </a:extLst>
          </p:cNvPr>
          <p:cNvCxnSpPr>
            <a:cxnSpLocks/>
            <a:stCxn id="134" idx="3"/>
            <a:endCxn id="144" idx="2"/>
          </p:cNvCxnSpPr>
          <p:nvPr/>
        </p:nvCxnSpPr>
        <p:spPr>
          <a:xfrm>
            <a:off x="-793767" y="3163976"/>
            <a:ext cx="1949219" cy="2581610"/>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1B95D82-443D-41AE-B858-67DFD855DA6E}"/>
              </a:ext>
            </a:extLst>
          </p:cNvPr>
          <p:cNvCxnSpPr>
            <a:cxnSpLocks/>
            <a:stCxn id="134" idx="3"/>
            <a:endCxn id="145" idx="2"/>
          </p:cNvCxnSpPr>
          <p:nvPr/>
        </p:nvCxnSpPr>
        <p:spPr>
          <a:xfrm>
            <a:off x="-793767" y="3163976"/>
            <a:ext cx="1932865" cy="3147796"/>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C867C93E-3058-4F40-8FF1-407162E8406B}"/>
              </a:ext>
            </a:extLst>
          </p:cNvPr>
          <p:cNvCxnSpPr>
            <a:cxnSpLocks/>
            <a:stCxn id="134" idx="3"/>
            <a:endCxn id="146" idx="2"/>
          </p:cNvCxnSpPr>
          <p:nvPr/>
        </p:nvCxnSpPr>
        <p:spPr>
          <a:xfrm flipV="1">
            <a:off x="-793767" y="1269867"/>
            <a:ext cx="1932865" cy="1894109"/>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347C4CEC-F87B-4A42-839D-D89E3E3EC051}"/>
              </a:ext>
            </a:extLst>
          </p:cNvPr>
          <p:cNvCxnSpPr>
            <a:cxnSpLocks/>
            <a:stCxn id="135" idx="3"/>
            <a:endCxn id="146" idx="2"/>
          </p:cNvCxnSpPr>
          <p:nvPr/>
        </p:nvCxnSpPr>
        <p:spPr>
          <a:xfrm flipV="1">
            <a:off x="-799707" y="1269867"/>
            <a:ext cx="1938805" cy="2705660"/>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75BA7A4-87D8-4858-862C-3963CE41EF88}"/>
              </a:ext>
            </a:extLst>
          </p:cNvPr>
          <p:cNvCxnSpPr>
            <a:cxnSpLocks/>
            <a:stCxn id="135" idx="3"/>
            <a:endCxn id="145" idx="2"/>
          </p:cNvCxnSpPr>
          <p:nvPr/>
        </p:nvCxnSpPr>
        <p:spPr>
          <a:xfrm>
            <a:off x="-799707" y="3975527"/>
            <a:ext cx="1938805" cy="233624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17101C7-EFA7-4161-AB96-D2FABB03F31D}"/>
              </a:ext>
            </a:extLst>
          </p:cNvPr>
          <p:cNvCxnSpPr>
            <a:cxnSpLocks/>
            <a:stCxn id="135" idx="3"/>
            <a:endCxn id="144" idx="2"/>
          </p:cNvCxnSpPr>
          <p:nvPr/>
        </p:nvCxnSpPr>
        <p:spPr>
          <a:xfrm>
            <a:off x="-799707" y="3975527"/>
            <a:ext cx="1955159" cy="177005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14D8EBB-B3C6-4E45-8F6A-7EA135C45A1D}"/>
              </a:ext>
            </a:extLst>
          </p:cNvPr>
          <p:cNvCxnSpPr>
            <a:cxnSpLocks/>
            <a:stCxn id="135" idx="3"/>
            <a:endCxn id="143" idx="2"/>
          </p:cNvCxnSpPr>
          <p:nvPr/>
        </p:nvCxnSpPr>
        <p:spPr>
          <a:xfrm>
            <a:off x="-799707" y="3975527"/>
            <a:ext cx="1938805" cy="120739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A2699A0-5963-47E5-9862-06E9A350994C}"/>
              </a:ext>
            </a:extLst>
          </p:cNvPr>
          <p:cNvCxnSpPr>
            <a:cxnSpLocks/>
            <a:stCxn id="135" idx="3"/>
            <a:endCxn id="142" idx="2"/>
          </p:cNvCxnSpPr>
          <p:nvPr/>
        </p:nvCxnSpPr>
        <p:spPr>
          <a:xfrm>
            <a:off x="-799707" y="3975527"/>
            <a:ext cx="1938805" cy="64472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BB9A8B1-DFD5-49C3-B944-AC47E2819CDC}"/>
              </a:ext>
            </a:extLst>
          </p:cNvPr>
          <p:cNvCxnSpPr>
            <a:cxnSpLocks/>
            <a:stCxn id="135" idx="3"/>
            <a:endCxn id="141" idx="2"/>
          </p:cNvCxnSpPr>
          <p:nvPr/>
        </p:nvCxnSpPr>
        <p:spPr>
          <a:xfrm>
            <a:off x="-799707" y="3975527"/>
            <a:ext cx="1938805" cy="11486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2565822-1251-455F-A4C6-7F7FB2611BAD}"/>
              </a:ext>
            </a:extLst>
          </p:cNvPr>
          <p:cNvCxnSpPr>
            <a:cxnSpLocks/>
            <a:stCxn id="135" idx="3"/>
            <a:endCxn id="140" idx="2"/>
          </p:cNvCxnSpPr>
          <p:nvPr/>
        </p:nvCxnSpPr>
        <p:spPr>
          <a:xfrm flipV="1">
            <a:off x="-799707" y="3524202"/>
            <a:ext cx="1938805" cy="45132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6EE9B92-CA3A-454A-AC0A-184BA928B37A}"/>
              </a:ext>
            </a:extLst>
          </p:cNvPr>
          <p:cNvCxnSpPr>
            <a:cxnSpLocks/>
            <a:stCxn id="135" idx="3"/>
            <a:endCxn id="139" idx="2"/>
          </p:cNvCxnSpPr>
          <p:nvPr/>
        </p:nvCxnSpPr>
        <p:spPr>
          <a:xfrm flipV="1">
            <a:off x="-799707" y="2958016"/>
            <a:ext cx="1955159" cy="101751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84CDAFA-83BD-407A-B7F8-7DDB52D24275}"/>
              </a:ext>
            </a:extLst>
          </p:cNvPr>
          <p:cNvCxnSpPr>
            <a:cxnSpLocks/>
            <a:stCxn id="135" idx="3"/>
            <a:endCxn id="138" idx="2"/>
          </p:cNvCxnSpPr>
          <p:nvPr/>
        </p:nvCxnSpPr>
        <p:spPr>
          <a:xfrm flipV="1">
            <a:off x="-799707" y="2395350"/>
            <a:ext cx="1938805" cy="158017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52F94EC-CF2B-405B-920B-1AF3DDFD7935}"/>
              </a:ext>
            </a:extLst>
          </p:cNvPr>
          <p:cNvCxnSpPr>
            <a:cxnSpLocks/>
            <a:stCxn id="135" idx="3"/>
            <a:endCxn id="132" idx="2"/>
          </p:cNvCxnSpPr>
          <p:nvPr/>
        </p:nvCxnSpPr>
        <p:spPr>
          <a:xfrm flipV="1">
            <a:off x="-799707" y="1832684"/>
            <a:ext cx="1938805" cy="2142843"/>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4B6CF7F-008A-49BA-A988-7C2311486A38}"/>
              </a:ext>
            </a:extLst>
          </p:cNvPr>
          <p:cNvCxnSpPr>
            <a:cxnSpLocks/>
            <a:stCxn id="136" idx="3"/>
            <a:endCxn id="132" idx="2"/>
          </p:cNvCxnSpPr>
          <p:nvPr/>
        </p:nvCxnSpPr>
        <p:spPr>
          <a:xfrm flipV="1">
            <a:off x="-518643" y="1832684"/>
            <a:ext cx="1657741" cy="3748207"/>
          </a:xfrm>
          <a:prstGeom prst="straightConnector1">
            <a:avLst/>
          </a:prstGeom>
          <a:ln>
            <a:solidFill>
              <a:srgbClr val="12ABDB"/>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29795908-86FA-4F31-962B-D2F596936366}"/>
              </a:ext>
            </a:extLst>
          </p:cNvPr>
          <p:cNvCxnSpPr>
            <a:cxnSpLocks/>
            <a:stCxn id="136" idx="3"/>
            <a:endCxn id="138" idx="2"/>
          </p:cNvCxnSpPr>
          <p:nvPr/>
        </p:nvCxnSpPr>
        <p:spPr>
          <a:xfrm flipV="1">
            <a:off x="-518643" y="2395350"/>
            <a:ext cx="1657741" cy="318554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C39D922-AEEC-4FB2-BFD1-712E6E927121}"/>
              </a:ext>
            </a:extLst>
          </p:cNvPr>
          <p:cNvCxnSpPr>
            <a:cxnSpLocks/>
            <a:stCxn id="136" idx="3"/>
            <a:endCxn id="139" idx="2"/>
          </p:cNvCxnSpPr>
          <p:nvPr/>
        </p:nvCxnSpPr>
        <p:spPr>
          <a:xfrm flipV="1">
            <a:off x="-518643" y="2958016"/>
            <a:ext cx="1674095" cy="262287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E161B621-DC45-41D9-9166-297A3BD64DCB}"/>
              </a:ext>
            </a:extLst>
          </p:cNvPr>
          <p:cNvCxnSpPr>
            <a:cxnSpLocks/>
            <a:stCxn id="136" idx="3"/>
            <a:endCxn id="140" idx="2"/>
          </p:cNvCxnSpPr>
          <p:nvPr/>
        </p:nvCxnSpPr>
        <p:spPr>
          <a:xfrm flipV="1">
            <a:off x="-518643" y="3524202"/>
            <a:ext cx="1657741" cy="2056689"/>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41390FF-BB82-4054-B5D8-984C71530BAC}"/>
              </a:ext>
            </a:extLst>
          </p:cNvPr>
          <p:cNvCxnSpPr>
            <a:cxnSpLocks/>
            <a:stCxn id="136" idx="3"/>
            <a:endCxn id="141" idx="2"/>
          </p:cNvCxnSpPr>
          <p:nvPr/>
        </p:nvCxnSpPr>
        <p:spPr>
          <a:xfrm flipV="1">
            <a:off x="-518643" y="4090388"/>
            <a:ext cx="1657741" cy="1490503"/>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E6430111-5F65-4F60-B8F5-F3DDF12E3536}"/>
              </a:ext>
            </a:extLst>
          </p:cNvPr>
          <p:cNvCxnSpPr>
            <a:cxnSpLocks/>
            <a:stCxn id="136" idx="3"/>
            <a:endCxn id="142" idx="2"/>
          </p:cNvCxnSpPr>
          <p:nvPr/>
        </p:nvCxnSpPr>
        <p:spPr>
          <a:xfrm flipV="1">
            <a:off x="-518643" y="4620254"/>
            <a:ext cx="1657741" cy="960637"/>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6385C4F-02C1-4E05-A571-3FDABA905837}"/>
              </a:ext>
            </a:extLst>
          </p:cNvPr>
          <p:cNvCxnSpPr>
            <a:cxnSpLocks/>
            <a:stCxn id="136" idx="3"/>
            <a:endCxn id="143" idx="2"/>
          </p:cNvCxnSpPr>
          <p:nvPr/>
        </p:nvCxnSpPr>
        <p:spPr>
          <a:xfrm flipV="1">
            <a:off x="-518643" y="5182920"/>
            <a:ext cx="1657741" cy="397971"/>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DAA6504-5D31-4AF5-9F5A-46B912B8D50A}"/>
              </a:ext>
            </a:extLst>
          </p:cNvPr>
          <p:cNvCxnSpPr>
            <a:cxnSpLocks/>
            <a:stCxn id="136" idx="3"/>
            <a:endCxn id="144" idx="2"/>
          </p:cNvCxnSpPr>
          <p:nvPr/>
        </p:nvCxnSpPr>
        <p:spPr>
          <a:xfrm>
            <a:off x="-518643" y="5580891"/>
            <a:ext cx="1674095" cy="164695"/>
          </a:xfrm>
          <a:prstGeom prst="straightConnector1">
            <a:avLst/>
          </a:prstGeom>
          <a:ln>
            <a:solidFill>
              <a:schemeClr val="accent1">
                <a:alpha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E5303F8-75CD-47D1-B80F-11E0C6C7D74B}"/>
              </a:ext>
            </a:extLst>
          </p:cNvPr>
          <p:cNvCxnSpPr>
            <a:cxnSpLocks/>
            <a:stCxn id="136" idx="3"/>
            <a:endCxn id="145" idx="2"/>
          </p:cNvCxnSpPr>
          <p:nvPr/>
        </p:nvCxnSpPr>
        <p:spPr>
          <a:xfrm>
            <a:off x="-518643" y="5580891"/>
            <a:ext cx="1657741" cy="73088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B339AB8E-F230-4D8A-8700-4546BE94F483}"/>
              </a:ext>
            </a:extLst>
          </p:cNvPr>
          <p:cNvCxnSpPr>
            <a:cxnSpLocks/>
            <a:stCxn id="136" idx="3"/>
            <a:endCxn id="146" idx="2"/>
          </p:cNvCxnSpPr>
          <p:nvPr/>
        </p:nvCxnSpPr>
        <p:spPr>
          <a:xfrm flipV="1">
            <a:off x="-518643" y="1269867"/>
            <a:ext cx="1657741" cy="4311024"/>
          </a:xfrm>
          <a:prstGeom prst="straightConnector1">
            <a:avLst/>
          </a:prstGeom>
          <a:ln>
            <a:solidFill>
              <a:srgbClr val="C2CF00"/>
            </a:solidFill>
            <a:tailEnd type="triangle"/>
          </a:ln>
        </p:spPr>
        <p:style>
          <a:lnRef idx="1">
            <a:schemeClr val="accent1"/>
          </a:lnRef>
          <a:fillRef idx="0">
            <a:schemeClr val="accent1"/>
          </a:fillRef>
          <a:effectRef idx="0">
            <a:schemeClr val="accent1"/>
          </a:effectRef>
          <a:fontRef idx="minor">
            <a:schemeClr val="tx1"/>
          </a:fontRef>
        </p:style>
      </p:cxnSp>
      <p:sp>
        <p:nvSpPr>
          <p:cNvPr id="188" name="Rectangle 187">
            <a:extLst>
              <a:ext uri="{FF2B5EF4-FFF2-40B4-BE49-F238E27FC236}">
                <a16:creationId xmlns:a16="http://schemas.microsoft.com/office/drawing/2014/main" id="{AD037771-F816-46F9-89ED-7B7554A39A30}"/>
              </a:ext>
            </a:extLst>
          </p:cNvPr>
          <p:cNvSpPr/>
          <p:nvPr/>
        </p:nvSpPr>
        <p:spPr>
          <a:xfrm>
            <a:off x="848887" y="960986"/>
            <a:ext cx="613129" cy="56962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Rectangle 188">
            <a:extLst>
              <a:ext uri="{FF2B5EF4-FFF2-40B4-BE49-F238E27FC236}">
                <a16:creationId xmlns:a16="http://schemas.microsoft.com/office/drawing/2014/main" id="{EE04EC90-9981-42E7-A4BB-F4DA8C9FF566}"/>
              </a:ext>
            </a:extLst>
          </p:cNvPr>
          <p:cNvSpPr/>
          <p:nvPr/>
        </p:nvSpPr>
        <p:spPr>
          <a:xfrm>
            <a:off x="861797" y="1557692"/>
            <a:ext cx="586433" cy="53558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Rectangle 189">
            <a:extLst>
              <a:ext uri="{FF2B5EF4-FFF2-40B4-BE49-F238E27FC236}">
                <a16:creationId xmlns:a16="http://schemas.microsoft.com/office/drawing/2014/main" id="{725A7C8C-A653-41A7-A1D7-8866AA8D0300}"/>
              </a:ext>
            </a:extLst>
          </p:cNvPr>
          <p:cNvSpPr/>
          <p:nvPr/>
        </p:nvSpPr>
        <p:spPr>
          <a:xfrm>
            <a:off x="861797" y="2139030"/>
            <a:ext cx="586433" cy="524557"/>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Rectangle 190">
            <a:extLst>
              <a:ext uri="{FF2B5EF4-FFF2-40B4-BE49-F238E27FC236}">
                <a16:creationId xmlns:a16="http://schemas.microsoft.com/office/drawing/2014/main" id="{D7F4DC21-0DDC-49A0-88F4-5B4A5BB63306}"/>
              </a:ext>
            </a:extLst>
          </p:cNvPr>
          <p:cNvSpPr/>
          <p:nvPr/>
        </p:nvSpPr>
        <p:spPr>
          <a:xfrm>
            <a:off x="852984" y="6048034"/>
            <a:ext cx="586432" cy="558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5394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 – Network Visualisation</a:t>
            </a:r>
          </a:p>
        </p:txBody>
      </p:sp>
      <p:pic>
        <p:nvPicPr>
          <p:cNvPr id="46" name="Picture 45">
            <a:extLst>
              <a:ext uri="{FF2B5EF4-FFF2-40B4-BE49-F238E27FC236}">
                <a16:creationId xmlns:a16="http://schemas.microsoft.com/office/drawing/2014/main" id="{F375DA01-DB08-4F91-AA95-4641AEB7553F}"/>
              </a:ext>
            </a:extLst>
          </p:cNvPr>
          <p:cNvPicPr>
            <a:picLocks noChangeAspect="1"/>
          </p:cNvPicPr>
          <p:nvPr/>
        </p:nvPicPr>
        <p:blipFill rotWithShape="1">
          <a:blip r:embed="rId2">
            <a:extLst>
              <a:ext uri="{28A0092B-C50C-407E-A947-70E740481C1C}">
                <a14:useLocalDpi xmlns:a14="http://schemas.microsoft.com/office/drawing/2010/main" val="0"/>
              </a:ext>
            </a:extLst>
          </a:blip>
          <a:srcRect l="11665" t="7720" r="6474" b="5993"/>
          <a:stretch/>
        </p:blipFill>
        <p:spPr>
          <a:xfrm>
            <a:off x="3127051" y="1603097"/>
            <a:ext cx="8526859" cy="4433023"/>
          </a:xfrm>
          <a:prstGeom prst="rect">
            <a:avLst/>
          </a:prstGeom>
        </p:spPr>
      </p:pic>
      <p:sp>
        <p:nvSpPr>
          <p:cNvPr id="88" name="Rectangle 87">
            <a:extLst>
              <a:ext uri="{FF2B5EF4-FFF2-40B4-BE49-F238E27FC236}">
                <a16:creationId xmlns:a16="http://schemas.microsoft.com/office/drawing/2014/main" id="{3BACE686-E03A-4B58-880D-9CE84A3D5E65}"/>
              </a:ext>
            </a:extLst>
          </p:cNvPr>
          <p:cNvSpPr/>
          <p:nvPr/>
        </p:nvSpPr>
        <p:spPr>
          <a:xfrm>
            <a:off x="4002190" y="3783710"/>
            <a:ext cx="693687" cy="70271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D1965C30-E4FA-434B-BB29-E134D7C0FD9D}"/>
              </a:ext>
            </a:extLst>
          </p:cNvPr>
          <p:cNvSpPr/>
          <p:nvPr/>
        </p:nvSpPr>
        <p:spPr>
          <a:xfrm>
            <a:off x="4843971" y="3769167"/>
            <a:ext cx="693687" cy="7130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Rectangle 89">
            <a:extLst>
              <a:ext uri="{FF2B5EF4-FFF2-40B4-BE49-F238E27FC236}">
                <a16:creationId xmlns:a16="http://schemas.microsoft.com/office/drawing/2014/main" id="{DC33F3DA-EC12-4FEB-AF1C-D2B01D2134DD}"/>
              </a:ext>
            </a:extLst>
          </p:cNvPr>
          <p:cNvSpPr/>
          <p:nvPr/>
        </p:nvSpPr>
        <p:spPr>
          <a:xfrm>
            <a:off x="10660112" y="3750357"/>
            <a:ext cx="693688" cy="73182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00CADA6-4484-4A8C-99E2-95B3A2B85573}"/>
              </a:ext>
            </a:extLst>
          </p:cNvPr>
          <p:cNvSpPr/>
          <p:nvPr/>
        </p:nvSpPr>
        <p:spPr>
          <a:xfrm>
            <a:off x="3220053" y="3769168"/>
            <a:ext cx="693687" cy="722684"/>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B07E0511-0646-4EB3-B2F4-E09E3CA76B02}"/>
              </a:ext>
            </a:extLst>
          </p:cNvPr>
          <p:cNvSpPr/>
          <p:nvPr/>
        </p:nvSpPr>
        <p:spPr>
          <a:xfrm>
            <a:off x="563527" y="1532128"/>
            <a:ext cx="628226"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a:t>
            </a:r>
            <a:r>
              <a:rPr lang="en-GB" baseline="-25000" dirty="0"/>
              <a:t>1</a:t>
            </a:r>
          </a:p>
        </p:txBody>
      </p:sp>
      <p:cxnSp>
        <p:nvCxnSpPr>
          <p:cNvPr id="110" name="Straight Arrow Connector 109">
            <a:extLst>
              <a:ext uri="{FF2B5EF4-FFF2-40B4-BE49-F238E27FC236}">
                <a16:creationId xmlns:a16="http://schemas.microsoft.com/office/drawing/2014/main" id="{996E7943-4BA8-4B0D-9225-B93349937F86}"/>
              </a:ext>
            </a:extLst>
          </p:cNvPr>
          <p:cNvCxnSpPr>
            <a:cxnSpLocks/>
            <a:stCxn id="109" idx="6"/>
            <a:endCxn id="111" idx="1"/>
          </p:cNvCxnSpPr>
          <p:nvPr/>
        </p:nvCxnSpPr>
        <p:spPr>
          <a:xfrm flipV="1">
            <a:off x="1191753" y="1753113"/>
            <a:ext cx="3540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898B3768-B225-4C9E-886A-6FD4CE56CC15}"/>
              </a:ext>
            </a:extLst>
          </p:cNvPr>
          <p:cNvSpPr txBox="1"/>
          <p:nvPr/>
        </p:nvSpPr>
        <p:spPr>
          <a:xfrm>
            <a:off x="1545832" y="1568447"/>
            <a:ext cx="995729" cy="369332"/>
          </a:xfrm>
          <a:prstGeom prst="rect">
            <a:avLst/>
          </a:prstGeom>
          <a:noFill/>
        </p:spPr>
        <p:txBody>
          <a:bodyPr wrap="square" rtlCol="0">
            <a:spAutoFit/>
          </a:bodyPr>
          <a:lstStyle/>
          <a:p>
            <a:r>
              <a:rPr lang="en-GB" dirty="0"/>
              <a:t>P(1)</a:t>
            </a:r>
          </a:p>
        </p:txBody>
      </p:sp>
      <p:sp>
        <p:nvSpPr>
          <p:cNvPr id="112" name="Oval 111">
            <a:extLst>
              <a:ext uri="{FF2B5EF4-FFF2-40B4-BE49-F238E27FC236}">
                <a16:creationId xmlns:a16="http://schemas.microsoft.com/office/drawing/2014/main" id="{CA319753-250B-4383-A047-2849C7460E02}"/>
              </a:ext>
            </a:extLst>
          </p:cNvPr>
          <p:cNvSpPr/>
          <p:nvPr/>
        </p:nvSpPr>
        <p:spPr>
          <a:xfrm>
            <a:off x="563527" y="209479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2</a:t>
            </a:r>
          </a:p>
        </p:txBody>
      </p:sp>
      <p:sp>
        <p:nvSpPr>
          <p:cNvPr id="113" name="Oval 112">
            <a:extLst>
              <a:ext uri="{FF2B5EF4-FFF2-40B4-BE49-F238E27FC236}">
                <a16:creationId xmlns:a16="http://schemas.microsoft.com/office/drawing/2014/main" id="{A09FF0AE-1054-42B0-AB4D-16119691CE3E}"/>
              </a:ext>
            </a:extLst>
          </p:cNvPr>
          <p:cNvSpPr/>
          <p:nvPr/>
        </p:nvSpPr>
        <p:spPr>
          <a:xfrm>
            <a:off x="579881" y="265746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3</a:t>
            </a:r>
          </a:p>
        </p:txBody>
      </p:sp>
      <p:sp>
        <p:nvSpPr>
          <p:cNvPr id="114" name="Oval 113">
            <a:extLst>
              <a:ext uri="{FF2B5EF4-FFF2-40B4-BE49-F238E27FC236}">
                <a16:creationId xmlns:a16="http://schemas.microsoft.com/office/drawing/2014/main" id="{C735D2A6-D460-4D64-8D58-7E06A0B1587F}"/>
              </a:ext>
            </a:extLst>
          </p:cNvPr>
          <p:cNvSpPr/>
          <p:nvPr/>
        </p:nvSpPr>
        <p:spPr>
          <a:xfrm>
            <a:off x="563527" y="322364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4</a:t>
            </a:r>
          </a:p>
        </p:txBody>
      </p:sp>
      <p:sp>
        <p:nvSpPr>
          <p:cNvPr id="115" name="Oval 114">
            <a:extLst>
              <a:ext uri="{FF2B5EF4-FFF2-40B4-BE49-F238E27FC236}">
                <a16:creationId xmlns:a16="http://schemas.microsoft.com/office/drawing/2014/main" id="{26E4E6DD-7F46-423E-A271-5BD332133959}"/>
              </a:ext>
            </a:extLst>
          </p:cNvPr>
          <p:cNvSpPr/>
          <p:nvPr/>
        </p:nvSpPr>
        <p:spPr>
          <a:xfrm>
            <a:off x="563527" y="3789832"/>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5</a:t>
            </a:r>
          </a:p>
        </p:txBody>
      </p:sp>
      <p:cxnSp>
        <p:nvCxnSpPr>
          <p:cNvPr id="116" name="Straight Arrow Connector 115">
            <a:extLst>
              <a:ext uri="{FF2B5EF4-FFF2-40B4-BE49-F238E27FC236}">
                <a16:creationId xmlns:a16="http://schemas.microsoft.com/office/drawing/2014/main" id="{916F9B21-19BB-4EBB-9B26-ABE8465C8738}"/>
              </a:ext>
            </a:extLst>
          </p:cNvPr>
          <p:cNvCxnSpPr>
            <a:cxnSpLocks/>
            <a:stCxn id="112" idx="6"/>
            <a:endCxn id="117" idx="1"/>
          </p:cNvCxnSpPr>
          <p:nvPr/>
        </p:nvCxnSpPr>
        <p:spPr>
          <a:xfrm flipV="1">
            <a:off x="1163371" y="2307111"/>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DC14B7B0-331A-4B77-A70E-EC687993C6AA}"/>
              </a:ext>
            </a:extLst>
          </p:cNvPr>
          <p:cNvSpPr txBox="1"/>
          <p:nvPr/>
        </p:nvSpPr>
        <p:spPr>
          <a:xfrm>
            <a:off x="1545832" y="2122445"/>
            <a:ext cx="995729" cy="369332"/>
          </a:xfrm>
          <a:prstGeom prst="rect">
            <a:avLst/>
          </a:prstGeom>
          <a:noFill/>
        </p:spPr>
        <p:txBody>
          <a:bodyPr wrap="square" rtlCol="0">
            <a:spAutoFit/>
          </a:bodyPr>
          <a:lstStyle/>
          <a:p>
            <a:r>
              <a:rPr lang="en-GB" dirty="0"/>
              <a:t>P(2)</a:t>
            </a:r>
          </a:p>
        </p:txBody>
      </p:sp>
      <p:cxnSp>
        <p:nvCxnSpPr>
          <p:cNvPr id="118" name="Straight Arrow Connector 117">
            <a:extLst>
              <a:ext uri="{FF2B5EF4-FFF2-40B4-BE49-F238E27FC236}">
                <a16:creationId xmlns:a16="http://schemas.microsoft.com/office/drawing/2014/main" id="{5ACC47A6-9F15-468D-A1C9-F8738B993C45}"/>
              </a:ext>
            </a:extLst>
          </p:cNvPr>
          <p:cNvCxnSpPr>
            <a:cxnSpLocks/>
            <a:stCxn id="113" idx="6"/>
            <a:endCxn id="119" idx="1"/>
          </p:cNvCxnSpPr>
          <p:nvPr/>
        </p:nvCxnSpPr>
        <p:spPr>
          <a:xfrm flipV="1">
            <a:off x="1179725" y="2872874"/>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80493C00-4DB1-4A99-80DA-0791A4C608C7}"/>
              </a:ext>
            </a:extLst>
          </p:cNvPr>
          <p:cNvSpPr txBox="1"/>
          <p:nvPr/>
        </p:nvSpPr>
        <p:spPr>
          <a:xfrm>
            <a:off x="1545832" y="2688208"/>
            <a:ext cx="995729" cy="369332"/>
          </a:xfrm>
          <a:prstGeom prst="rect">
            <a:avLst/>
          </a:prstGeom>
          <a:noFill/>
        </p:spPr>
        <p:txBody>
          <a:bodyPr wrap="square" rtlCol="0">
            <a:spAutoFit/>
          </a:bodyPr>
          <a:lstStyle/>
          <a:p>
            <a:r>
              <a:rPr lang="en-GB" dirty="0"/>
              <a:t>P(3)</a:t>
            </a:r>
          </a:p>
        </p:txBody>
      </p:sp>
      <p:cxnSp>
        <p:nvCxnSpPr>
          <p:cNvPr id="120" name="Straight Arrow Connector 119">
            <a:extLst>
              <a:ext uri="{FF2B5EF4-FFF2-40B4-BE49-F238E27FC236}">
                <a16:creationId xmlns:a16="http://schemas.microsoft.com/office/drawing/2014/main" id="{EDAE25B0-9B9A-41F0-A7F9-36032FD61F39}"/>
              </a:ext>
            </a:extLst>
          </p:cNvPr>
          <p:cNvCxnSpPr>
            <a:cxnSpLocks/>
            <a:stCxn id="114" idx="6"/>
            <a:endCxn id="121" idx="1"/>
          </p:cNvCxnSpPr>
          <p:nvPr/>
        </p:nvCxnSpPr>
        <p:spPr>
          <a:xfrm flipV="1">
            <a:off x="1163371" y="3438637"/>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71125444-459F-4AE7-9CC0-D6E9F0A8AD2E}"/>
              </a:ext>
            </a:extLst>
          </p:cNvPr>
          <p:cNvSpPr txBox="1"/>
          <p:nvPr/>
        </p:nvSpPr>
        <p:spPr>
          <a:xfrm>
            <a:off x="1545832" y="3253971"/>
            <a:ext cx="995729" cy="369332"/>
          </a:xfrm>
          <a:prstGeom prst="rect">
            <a:avLst/>
          </a:prstGeom>
          <a:noFill/>
        </p:spPr>
        <p:txBody>
          <a:bodyPr wrap="square" rtlCol="0">
            <a:spAutoFit/>
          </a:bodyPr>
          <a:lstStyle/>
          <a:p>
            <a:r>
              <a:rPr lang="en-GB" dirty="0"/>
              <a:t>P(4)</a:t>
            </a:r>
          </a:p>
        </p:txBody>
      </p:sp>
      <p:cxnSp>
        <p:nvCxnSpPr>
          <p:cNvPr id="122" name="Straight Arrow Connector 121">
            <a:extLst>
              <a:ext uri="{FF2B5EF4-FFF2-40B4-BE49-F238E27FC236}">
                <a16:creationId xmlns:a16="http://schemas.microsoft.com/office/drawing/2014/main" id="{C20A8724-187C-43B8-B234-ED0B5617AE3F}"/>
              </a:ext>
            </a:extLst>
          </p:cNvPr>
          <p:cNvCxnSpPr>
            <a:cxnSpLocks/>
            <a:stCxn id="115" idx="6"/>
            <a:endCxn id="123" idx="1"/>
          </p:cNvCxnSpPr>
          <p:nvPr/>
        </p:nvCxnSpPr>
        <p:spPr>
          <a:xfrm flipV="1">
            <a:off x="1163371" y="4010817"/>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F843F51-7A4B-4DD0-9566-B0437875AA45}"/>
              </a:ext>
            </a:extLst>
          </p:cNvPr>
          <p:cNvSpPr txBox="1"/>
          <p:nvPr/>
        </p:nvSpPr>
        <p:spPr>
          <a:xfrm>
            <a:off x="1545832" y="3826151"/>
            <a:ext cx="995729" cy="369332"/>
          </a:xfrm>
          <a:prstGeom prst="rect">
            <a:avLst/>
          </a:prstGeom>
          <a:noFill/>
        </p:spPr>
        <p:txBody>
          <a:bodyPr wrap="square" rtlCol="0">
            <a:spAutoFit/>
          </a:bodyPr>
          <a:lstStyle/>
          <a:p>
            <a:r>
              <a:rPr lang="en-GB" dirty="0"/>
              <a:t>P(5)</a:t>
            </a:r>
          </a:p>
        </p:txBody>
      </p:sp>
      <p:sp>
        <p:nvSpPr>
          <p:cNvPr id="124" name="Oval 123">
            <a:extLst>
              <a:ext uri="{FF2B5EF4-FFF2-40B4-BE49-F238E27FC236}">
                <a16:creationId xmlns:a16="http://schemas.microsoft.com/office/drawing/2014/main" id="{A7257E40-D3E9-4A23-B9F1-0259A2C294B7}"/>
              </a:ext>
            </a:extLst>
          </p:cNvPr>
          <p:cNvSpPr/>
          <p:nvPr/>
        </p:nvSpPr>
        <p:spPr>
          <a:xfrm>
            <a:off x="563527" y="4319698"/>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6</a:t>
            </a:r>
          </a:p>
        </p:txBody>
      </p:sp>
      <p:cxnSp>
        <p:nvCxnSpPr>
          <p:cNvPr id="125" name="Straight Arrow Connector 124">
            <a:extLst>
              <a:ext uri="{FF2B5EF4-FFF2-40B4-BE49-F238E27FC236}">
                <a16:creationId xmlns:a16="http://schemas.microsoft.com/office/drawing/2014/main" id="{62FFF22E-855C-4609-B057-A99C54066D9D}"/>
              </a:ext>
            </a:extLst>
          </p:cNvPr>
          <p:cNvCxnSpPr>
            <a:cxnSpLocks/>
            <a:stCxn id="124" idx="6"/>
            <a:endCxn id="126" idx="1"/>
          </p:cNvCxnSpPr>
          <p:nvPr/>
        </p:nvCxnSpPr>
        <p:spPr>
          <a:xfrm flipV="1">
            <a:off x="1163371" y="4540683"/>
            <a:ext cx="382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D7219B5E-4F53-46BF-8AAD-DCC52266820A}"/>
              </a:ext>
            </a:extLst>
          </p:cNvPr>
          <p:cNvSpPr txBox="1"/>
          <p:nvPr/>
        </p:nvSpPr>
        <p:spPr>
          <a:xfrm>
            <a:off x="1545832" y="4356017"/>
            <a:ext cx="995729" cy="369332"/>
          </a:xfrm>
          <a:prstGeom prst="rect">
            <a:avLst/>
          </a:prstGeom>
          <a:noFill/>
        </p:spPr>
        <p:txBody>
          <a:bodyPr wrap="square" rtlCol="0">
            <a:spAutoFit/>
          </a:bodyPr>
          <a:lstStyle/>
          <a:p>
            <a:r>
              <a:rPr lang="en-GB" dirty="0"/>
              <a:t>P(6)</a:t>
            </a:r>
          </a:p>
        </p:txBody>
      </p:sp>
      <p:sp>
        <p:nvSpPr>
          <p:cNvPr id="127" name="Oval 126">
            <a:extLst>
              <a:ext uri="{FF2B5EF4-FFF2-40B4-BE49-F238E27FC236}">
                <a16:creationId xmlns:a16="http://schemas.microsoft.com/office/drawing/2014/main" id="{BB723848-6D79-4BEA-A661-27D10CE48043}"/>
              </a:ext>
            </a:extLst>
          </p:cNvPr>
          <p:cNvSpPr/>
          <p:nvPr/>
        </p:nvSpPr>
        <p:spPr>
          <a:xfrm>
            <a:off x="563527" y="4882364"/>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7</a:t>
            </a:r>
          </a:p>
        </p:txBody>
      </p:sp>
      <p:sp>
        <p:nvSpPr>
          <p:cNvPr id="128" name="Oval 127">
            <a:extLst>
              <a:ext uri="{FF2B5EF4-FFF2-40B4-BE49-F238E27FC236}">
                <a16:creationId xmlns:a16="http://schemas.microsoft.com/office/drawing/2014/main" id="{6F1F8F14-4B11-4E19-B5E3-AD3E5D914474}"/>
              </a:ext>
            </a:extLst>
          </p:cNvPr>
          <p:cNvSpPr/>
          <p:nvPr/>
        </p:nvSpPr>
        <p:spPr>
          <a:xfrm>
            <a:off x="579881" y="5445030"/>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8</a:t>
            </a:r>
          </a:p>
        </p:txBody>
      </p:sp>
      <p:sp>
        <p:nvSpPr>
          <p:cNvPr id="129" name="Oval 128">
            <a:extLst>
              <a:ext uri="{FF2B5EF4-FFF2-40B4-BE49-F238E27FC236}">
                <a16:creationId xmlns:a16="http://schemas.microsoft.com/office/drawing/2014/main" id="{55856505-A8DE-4113-A2C3-5C07BB614CE5}"/>
              </a:ext>
            </a:extLst>
          </p:cNvPr>
          <p:cNvSpPr/>
          <p:nvPr/>
        </p:nvSpPr>
        <p:spPr>
          <a:xfrm>
            <a:off x="563527" y="6011216"/>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9</a:t>
            </a:r>
          </a:p>
        </p:txBody>
      </p:sp>
      <p:sp>
        <p:nvSpPr>
          <p:cNvPr id="130" name="Oval 129">
            <a:extLst>
              <a:ext uri="{FF2B5EF4-FFF2-40B4-BE49-F238E27FC236}">
                <a16:creationId xmlns:a16="http://schemas.microsoft.com/office/drawing/2014/main" id="{21398A7D-7ABC-4595-A5F9-3CE1AF6873F3}"/>
              </a:ext>
            </a:extLst>
          </p:cNvPr>
          <p:cNvSpPr/>
          <p:nvPr/>
        </p:nvSpPr>
        <p:spPr>
          <a:xfrm>
            <a:off x="563527" y="969311"/>
            <a:ext cx="599844" cy="441971"/>
          </a:xfrm>
          <a:prstGeom prst="ellipse">
            <a:avLst/>
          </a:prstGeom>
          <a:solidFill>
            <a:srgbClr val="CCCBE8"/>
          </a:solidFill>
          <a:ln>
            <a:solidFill>
              <a:srgbClr val="2F528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S</a:t>
            </a:r>
            <a:r>
              <a:rPr lang="en-GB" sz="1600" baseline="-25000" dirty="0"/>
              <a:t>0</a:t>
            </a:r>
          </a:p>
        </p:txBody>
      </p:sp>
      <p:cxnSp>
        <p:nvCxnSpPr>
          <p:cNvPr id="131" name="Straight Arrow Connector 130">
            <a:extLst>
              <a:ext uri="{FF2B5EF4-FFF2-40B4-BE49-F238E27FC236}">
                <a16:creationId xmlns:a16="http://schemas.microsoft.com/office/drawing/2014/main" id="{85240445-A0D6-41E8-81BB-A9D8FC4F4C2F}"/>
              </a:ext>
            </a:extLst>
          </p:cNvPr>
          <p:cNvCxnSpPr>
            <a:cxnSpLocks/>
            <a:stCxn id="127" idx="6"/>
            <a:endCxn id="132" idx="1"/>
          </p:cNvCxnSpPr>
          <p:nvPr/>
        </p:nvCxnSpPr>
        <p:spPr>
          <a:xfrm flipV="1">
            <a:off x="1163371" y="5094681"/>
            <a:ext cx="382461" cy="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1C23E110-4CC0-4B0B-93BC-4EFDD9334AE4}"/>
              </a:ext>
            </a:extLst>
          </p:cNvPr>
          <p:cNvSpPr txBox="1"/>
          <p:nvPr/>
        </p:nvSpPr>
        <p:spPr>
          <a:xfrm>
            <a:off x="1545832" y="4910015"/>
            <a:ext cx="995729" cy="369332"/>
          </a:xfrm>
          <a:prstGeom prst="rect">
            <a:avLst/>
          </a:prstGeom>
          <a:noFill/>
        </p:spPr>
        <p:txBody>
          <a:bodyPr wrap="square" rtlCol="0">
            <a:spAutoFit/>
          </a:bodyPr>
          <a:lstStyle/>
          <a:p>
            <a:r>
              <a:rPr lang="en-GB" dirty="0"/>
              <a:t>P(7)</a:t>
            </a:r>
          </a:p>
        </p:txBody>
      </p:sp>
      <p:cxnSp>
        <p:nvCxnSpPr>
          <p:cNvPr id="133" name="Straight Arrow Connector 132">
            <a:extLst>
              <a:ext uri="{FF2B5EF4-FFF2-40B4-BE49-F238E27FC236}">
                <a16:creationId xmlns:a16="http://schemas.microsoft.com/office/drawing/2014/main" id="{2D399260-4201-4F6D-9423-EF922E2CCEA0}"/>
              </a:ext>
            </a:extLst>
          </p:cNvPr>
          <p:cNvCxnSpPr>
            <a:cxnSpLocks/>
            <a:stCxn id="128" idx="6"/>
            <a:endCxn id="134" idx="1"/>
          </p:cNvCxnSpPr>
          <p:nvPr/>
        </p:nvCxnSpPr>
        <p:spPr>
          <a:xfrm flipV="1">
            <a:off x="1179725" y="5660444"/>
            <a:ext cx="366107" cy="5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9055965-EF8D-4951-B7AD-89575DC1CD4B}"/>
              </a:ext>
            </a:extLst>
          </p:cNvPr>
          <p:cNvSpPr txBox="1"/>
          <p:nvPr/>
        </p:nvSpPr>
        <p:spPr>
          <a:xfrm>
            <a:off x="1545832" y="5475778"/>
            <a:ext cx="995729" cy="369332"/>
          </a:xfrm>
          <a:prstGeom prst="rect">
            <a:avLst/>
          </a:prstGeom>
          <a:noFill/>
        </p:spPr>
        <p:txBody>
          <a:bodyPr wrap="square" rtlCol="0">
            <a:spAutoFit/>
          </a:bodyPr>
          <a:lstStyle/>
          <a:p>
            <a:r>
              <a:rPr lang="en-GB" dirty="0"/>
              <a:t>P(8)</a:t>
            </a:r>
          </a:p>
        </p:txBody>
      </p:sp>
      <p:cxnSp>
        <p:nvCxnSpPr>
          <p:cNvPr id="135" name="Straight Arrow Connector 134">
            <a:extLst>
              <a:ext uri="{FF2B5EF4-FFF2-40B4-BE49-F238E27FC236}">
                <a16:creationId xmlns:a16="http://schemas.microsoft.com/office/drawing/2014/main" id="{B9A054B2-FC30-42CA-96A3-5B6905470AEC}"/>
              </a:ext>
            </a:extLst>
          </p:cNvPr>
          <p:cNvCxnSpPr>
            <a:cxnSpLocks/>
            <a:stCxn id="129" idx="6"/>
            <a:endCxn id="136" idx="1"/>
          </p:cNvCxnSpPr>
          <p:nvPr/>
        </p:nvCxnSpPr>
        <p:spPr>
          <a:xfrm flipV="1">
            <a:off x="1163371" y="6226207"/>
            <a:ext cx="382461" cy="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FE9BEB2B-F73E-4FEC-8D0F-968370206658}"/>
              </a:ext>
            </a:extLst>
          </p:cNvPr>
          <p:cNvSpPr txBox="1"/>
          <p:nvPr/>
        </p:nvSpPr>
        <p:spPr>
          <a:xfrm>
            <a:off x="1545832" y="6041541"/>
            <a:ext cx="995729" cy="369332"/>
          </a:xfrm>
          <a:prstGeom prst="rect">
            <a:avLst/>
          </a:prstGeom>
          <a:noFill/>
        </p:spPr>
        <p:txBody>
          <a:bodyPr wrap="square" rtlCol="0">
            <a:spAutoFit/>
          </a:bodyPr>
          <a:lstStyle/>
          <a:p>
            <a:r>
              <a:rPr lang="en-GB" dirty="0"/>
              <a:t>P(9)</a:t>
            </a:r>
          </a:p>
        </p:txBody>
      </p:sp>
      <p:cxnSp>
        <p:nvCxnSpPr>
          <p:cNvPr id="137" name="Straight Arrow Connector 136">
            <a:extLst>
              <a:ext uri="{FF2B5EF4-FFF2-40B4-BE49-F238E27FC236}">
                <a16:creationId xmlns:a16="http://schemas.microsoft.com/office/drawing/2014/main" id="{974B5C0B-D388-47E1-A5AC-531FC00DB9F2}"/>
              </a:ext>
            </a:extLst>
          </p:cNvPr>
          <p:cNvCxnSpPr>
            <a:cxnSpLocks/>
            <a:stCxn id="130" idx="6"/>
            <a:endCxn id="138" idx="1"/>
          </p:cNvCxnSpPr>
          <p:nvPr/>
        </p:nvCxnSpPr>
        <p:spPr>
          <a:xfrm flipV="1">
            <a:off x="1163371" y="1190296"/>
            <a:ext cx="3824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5C747447-6D76-411E-838F-000558128913}"/>
              </a:ext>
            </a:extLst>
          </p:cNvPr>
          <p:cNvSpPr txBox="1"/>
          <p:nvPr/>
        </p:nvSpPr>
        <p:spPr>
          <a:xfrm>
            <a:off x="1545833" y="1005630"/>
            <a:ext cx="756796" cy="369332"/>
          </a:xfrm>
          <a:prstGeom prst="rect">
            <a:avLst/>
          </a:prstGeom>
          <a:noFill/>
        </p:spPr>
        <p:txBody>
          <a:bodyPr wrap="square" rtlCol="0">
            <a:spAutoFit/>
          </a:bodyPr>
          <a:lstStyle/>
          <a:p>
            <a:r>
              <a:rPr lang="en-GB" dirty="0"/>
              <a:t>P(0)</a:t>
            </a:r>
          </a:p>
        </p:txBody>
      </p:sp>
      <p:sp>
        <p:nvSpPr>
          <p:cNvPr id="139" name="Rectangle 138">
            <a:extLst>
              <a:ext uri="{FF2B5EF4-FFF2-40B4-BE49-F238E27FC236}">
                <a16:creationId xmlns:a16="http://schemas.microsoft.com/office/drawing/2014/main" id="{2A37DA81-DDEC-4B08-94E4-E0FBD607D2F2}"/>
              </a:ext>
            </a:extLst>
          </p:cNvPr>
          <p:cNvSpPr/>
          <p:nvPr/>
        </p:nvSpPr>
        <p:spPr>
          <a:xfrm>
            <a:off x="1614762" y="924939"/>
            <a:ext cx="530915" cy="58655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Rectangle 139">
            <a:extLst>
              <a:ext uri="{FF2B5EF4-FFF2-40B4-BE49-F238E27FC236}">
                <a16:creationId xmlns:a16="http://schemas.microsoft.com/office/drawing/2014/main" id="{F230C365-3AB0-47AC-8B5F-B8232F1515BC}"/>
              </a:ext>
            </a:extLst>
          </p:cNvPr>
          <p:cNvSpPr/>
          <p:nvPr/>
        </p:nvSpPr>
        <p:spPr>
          <a:xfrm>
            <a:off x="1606810" y="1540435"/>
            <a:ext cx="530915" cy="49118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Rectangle 140">
            <a:extLst>
              <a:ext uri="{FF2B5EF4-FFF2-40B4-BE49-F238E27FC236}">
                <a16:creationId xmlns:a16="http://schemas.microsoft.com/office/drawing/2014/main" id="{D877B532-50A7-4803-AA42-A43F07BF593E}"/>
              </a:ext>
            </a:extLst>
          </p:cNvPr>
          <p:cNvSpPr/>
          <p:nvPr/>
        </p:nvSpPr>
        <p:spPr>
          <a:xfrm>
            <a:off x="1600407" y="2070909"/>
            <a:ext cx="530915" cy="586551"/>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Rectangle 141">
            <a:extLst>
              <a:ext uri="{FF2B5EF4-FFF2-40B4-BE49-F238E27FC236}">
                <a16:creationId xmlns:a16="http://schemas.microsoft.com/office/drawing/2014/main" id="{1E2CE561-2EA6-44C3-9349-DF94B554EEB3}"/>
              </a:ext>
            </a:extLst>
          </p:cNvPr>
          <p:cNvSpPr/>
          <p:nvPr/>
        </p:nvSpPr>
        <p:spPr>
          <a:xfrm>
            <a:off x="1606809" y="5933061"/>
            <a:ext cx="530915" cy="58655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952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178169"/>
            <a:ext cx="10944596" cy="4791941"/>
          </a:xfrm>
        </p:spPr>
        <p:txBody>
          <a:bodyPr/>
          <a:lstStyle/>
          <a:p>
            <a:pPr lvl="1"/>
            <a:r>
              <a:rPr lang="en-US" sz="1800" dirty="0">
                <a:solidFill>
                  <a:schemeClr val="accent1"/>
                </a:solidFill>
              </a:rPr>
              <a:t>Large </a:t>
            </a:r>
            <a:r>
              <a:rPr lang="en-US" sz="1800" b="1" dirty="0">
                <a:solidFill>
                  <a:schemeClr val="accent1"/>
                </a:solidFill>
              </a:rPr>
              <a:t>labelled</a:t>
            </a:r>
            <a:r>
              <a:rPr lang="en-US" sz="1800" dirty="0">
                <a:solidFill>
                  <a:schemeClr val="accent1"/>
                </a:solidFill>
              </a:rPr>
              <a:t> data set of hand written digits.</a:t>
            </a:r>
          </a:p>
          <a:p>
            <a:pPr lvl="1"/>
            <a:r>
              <a:rPr lang="en-US" sz="1800" dirty="0">
                <a:solidFill>
                  <a:schemeClr val="accent1"/>
                </a:solidFill>
              </a:rPr>
              <a:t>Easily loaded and utilized.</a:t>
            </a: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407989" y="404813"/>
            <a:ext cx="10944596" cy="607857"/>
          </a:xfrm>
        </p:spPr>
        <p:txBody>
          <a:bodyPr>
            <a:normAutofit/>
          </a:bodyPr>
          <a:lstStyle/>
          <a:p>
            <a:r>
              <a:rPr lang="en-US" sz="3600" dirty="0"/>
              <a:t>MNIST</a:t>
            </a:r>
            <a:endParaRPr lang="en-GB" sz="3600" dirty="0"/>
          </a:p>
        </p:txBody>
      </p:sp>
      <p:pic>
        <p:nvPicPr>
          <p:cNvPr id="5" name="Picture 4">
            <a:extLst>
              <a:ext uri="{FF2B5EF4-FFF2-40B4-BE49-F238E27FC236}">
                <a16:creationId xmlns:a16="http://schemas.microsoft.com/office/drawing/2014/main" id="{93BA7A86-2CE7-4E51-86E0-478D5D427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323" y="2035330"/>
            <a:ext cx="3740817" cy="3810000"/>
          </a:xfrm>
          <a:prstGeom prst="rect">
            <a:avLst/>
          </a:prstGeom>
        </p:spPr>
      </p:pic>
    </p:spTree>
    <p:extLst>
      <p:ext uri="{BB962C8B-B14F-4D97-AF65-F5344CB8AC3E}">
        <p14:creationId xmlns:p14="http://schemas.microsoft.com/office/powerpoint/2010/main" val="39825621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DD41-66C7-4341-9BBA-3DDA5D2408CC}"/>
              </a:ext>
            </a:extLst>
          </p:cNvPr>
          <p:cNvSpPr>
            <a:spLocks noGrp="1"/>
          </p:cNvSpPr>
          <p:nvPr>
            <p:ph type="title"/>
          </p:nvPr>
        </p:nvSpPr>
        <p:spPr/>
        <p:txBody>
          <a:bodyPr/>
          <a:lstStyle/>
          <a:p>
            <a:r>
              <a:rPr lang="en-GB" dirty="0"/>
              <a:t>MNIST Network – Network Visualisation</a:t>
            </a:r>
          </a:p>
        </p:txBody>
      </p:sp>
      <p:sp>
        <p:nvSpPr>
          <p:cNvPr id="3" name="TextBox 2">
            <a:extLst>
              <a:ext uri="{FF2B5EF4-FFF2-40B4-BE49-F238E27FC236}">
                <a16:creationId xmlns:a16="http://schemas.microsoft.com/office/drawing/2014/main" id="{4B70BAA3-2E92-4090-B919-0B9A5CA25C0F}"/>
              </a:ext>
            </a:extLst>
          </p:cNvPr>
          <p:cNvSpPr txBox="1"/>
          <p:nvPr/>
        </p:nvSpPr>
        <p:spPr>
          <a:xfrm>
            <a:off x="221942" y="4671810"/>
            <a:ext cx="3160450" cy="369332"/>
          </a:xfrm>
          <a:prstGeom prst="rect">
            <a:avLst/>
          </a:prstGeom>
          <a:noFill/>
        </p:spPr>
        <p:txBody>
          <a:bodyPr wrap="square" rtlCol="0">
            <a:spAutoFit/>
          </a:bodyPr>
          <a:lstStyle/>
          <a:p>
            <a:r>
              <a:rPr lang="en-GB" dirty="0">
                <a:solidFill>
                  <a:schemeClr val="accent6"/>
                </a:solidFill>
              </a:rPr>
              <a:t>Target/Label of the input</a:t>
            </a:r>
          </a:p>
        </p:txBody>
      </p:sp>
      <p:sp>
        <p:nvSpPr>
          <p:cNvPr id="46" name="TextBox 45">
            <a:extLst>
              <a:ext uri="{FF2B5EF4-FFF2-40B4-BE49-F238E27FC236}">
                <a16:creationId xmlns:a16="http://schemas.microsoft.com/office/drawing/2014/main" id="{FD5BEB88-A402-4FCC-99FB-1B6E9B1ECD02}"/>
              </a:ext>
            </a:extLst>
          </p:cNvPr>
          <p:cNvSpPr txBox="1"/>
          <p:nvPr/>
        </p:nvSpPr>
        <p:spPr>
          <a:xfrm>
            <a:off x="5749771" y="6025889"/>
            <a:ext cx="2722348" cy="369332"/>
          </a:xfrm>
          <a:prstGeom prst="rect">
            <a:avLst/>
          </a:prstGeom>
          <a:noFill/>
        </p:spPr>
        <p:txBody>
          <a:bodyPr wrap="none" rtlCol="0">
            <a:spAutoFit/>
          </a:bodyPr>
          <a:lstStyle/>
          <a:p>
            <a:r>
              <a:rPr lang="en-GB" dirty="0">
                <a:solidFill>
                  <a:srgbClr val="7030A0"/>
                </a:solidFill>
              </a:rPr>
              <a:t>Cost/Error Function output</a:t>
            </a:r>
          </a:p>
        </p:txBody>
      </p:sp>
      <p:pic>
        <p:nvPicPr>
          <p:cNvPr id="8" name="Picture 7">
            <a:extLst>
              <a:ext uri="{FF2B5EF4-FFF2-40B4-BE49-F238E27FC236}">
                <a16:creationId xmlns:a16="http://schemas.microsoft.com/office/drawing/2014/main" id="{41A0EA1F-4D83-4816-A662-3161CAC4F7C2}"/>
              </a:ext>
            </a:extLst>
          </p:cNvPr>
          <p:cNvPicPr>
            <a:picLocks noChangeAspect="1"/>
          </p:cNvPicPr>
          <p:nvPr/>
        </p:nvPicPr>
        <p:blipFill rotWithShape="1">
          <a:blip r:embed="rId2">
            <a:extLst>
              <a:ext uri="{28A0092B-C50C-407E-A947-70E740481C1C}">
                <a14:useLocalDpi xmlns:a14="http://schemas.microsoft.com/office/drawing/2010/main" val="0"/>
              </a:ext>
            </a:extLst>
          </a:blip>
          <a:srcRect l="11665" t="7720" r="6474" b="5993"/>
          <a:stretch/>
        </p:blipFill>
        <p:spPr>
          <a:xfrm>
            <a:off x="3286348" y="1690688"/>
            <a:ext cx="8425592" cy="4380375"/>
          </a:xfrm>
          <a:prstGeom prst="rect">
            <a:avLst/>
          </a:prstGeom>
        </p:spPr>
      </p:pic>
      <p:sp>
        <p:nvSpPr>
          <p:cNvPr id="47" name="Rectangle 46">
            <a:extLst>
              <a:ext uri="{FF2B5EF4-FFF2-40B4-BE49-F238E27FC236}">
                <a16:creationId xmlns:a16="http://schemas.microsoft.com/office/drawing/2014/main" id="{370F12F3-97E3-401F-B87C-5CB654790331}"/>
              </a:ext>
            </a:extLst>
          </p:cNvPr>
          <p:cNvSpPr/>
          <p:nvPr/>
        </p:nvSpPr>
        <p:spPr>
          <a:xfrm>
            <a:off x="3286348" y="4536663"/>
            <a:ext cx="8214481" cy="63962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2A54504A-8BDF-4B30-8B50-8751E477971A}"/>
              </a:ext>
            </a:extLst>
          </p:cNvPr>
          <p:cNvSpPr/>
          <p:nvPr/>
        </p:nvSpPr>
        <p:spPr>
          <a:xfrm>
            <a:off x="6617941" y="5258327"/>
            <a:ext cx="693687" cy="71301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7873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45CF3-1ADB-4840-81D7-72C10AF796E0}"/>
              </a:ext>
            </a:extLst>
          </p:cNvPr>
          <p:cNvSpPr>
            <a:spLocks noGrp="1"/>
          </p:cNvSpPr>
          <p:nvPr>
            <p:ph type="body" sz="quarter" idx="10"/>
          </p:nvPr>
        </p:nvSpPr>
        <p:spPr/>
        <p:txBody>
          <a:bodyPr>
            <a:normAutofit/>
          </a:bodyPr>
          <a:lstStyle/>
          <a:p>
            <a:pPr marL="0" indent="0">
              <a:buNone/>
            </a:pPr>
            <a:r>
              <a:rPr lang="en-GB" dirty="0"/>
              <a:t>Most networks are considerably more complex then this one.</a:t>
            </a:r>
            <a:br>
              <a:rPr lang="en-GB" dirty="0"/>
            </a:br>
            <a:endParaRPr lang="en-GB" dirty="0"/>
          </a:p>
          <a:p>
            <a:pPr marL="0" indent="0">
              <a:buNone/>
            </a:pPr>
            <a:r>
              <a:rPr lang="en-GB" dirty="0"/>
              <a:t>With just a bit of added complexity (of both the network and the problem) it rapidly becomes difficult, if not impossible, to explain how it works.</a:t>
            </a:r>
          </a:p>
          <a:p>
            <a:pPr marL="0" indent="0">
              <a:buNone/>
            </a:pPr>
            <a:endParaRPr lang="en-GB" dirty="0"/>
          </a:p>
          <a:p>
            <a:pPr marL="0" indent="0">
              <a:buNone/>
            </a:pPr>
            <a:r>
              <a:rPr lang="en-GB" dirty="0"/>
              <a:t>Because of this developing and using ANNs often requires a healthy dose of experimentation and luck.</a:t>
            </a:r>
          </a:p>
          <a:p>
            <a:pPr marL="0" indent="0">
              <a:buNone/>
            </a:pPr>
            <a:endParaRPr lang="en-GB" dirty="0"/>
          </a:p>
          <a:p>
            <a:pPr marL="0" indent="0">
              <a:buNone/>
            </a:pPr>
            <a:r>
              <a:rPr lang="en-GB" dirty="0"/>
              <a:t>Despite this, understanding the key ideas behind them will help guide your experiments. And even for complex models, the basics can help point you in the right direction when they are not performing as expected.</a:t>
            </a:r>
          </a:p>
          <a:p>
            <a:pPr marL="0" indent="0">
              <a:buNone/>
            </a:pPr>
            <a:endParaRPr lang="en-GB" dirty="0"/>
          </a:p>
        </p:txBody>
      </p:sp>
      <p:sp>
        <p:nvSpPr>
          <p:cNvPr id="6" name="Title 1">
            <a:extLst>
              <a:ext uri="{FF2B5EF4-FFF2-40B4-BE49-F238E27FC236}">
                <a16:creationId xmlns:a16="http://schemas.microsoft.com/office/drawing/2014/main" id="{F3DF5ADD-BA49-45B6-8CAC-3BB985ECE845}"/>
              </a:ext>
            </a:extLst>
          </p:cNvPr>
          <p:cNvSpPr txBox="1">
            <a:spLocks/>
          </p:cNvSpPr>
          <p:nvPr/>
        </p:nvSpPr>
        <p:spPr>
          <a:xfrm>
            <a:off x="560389" y="557213"/>
            <a:ext cx="10944596" cy="865054"/>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195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GB"/>
              <a:t>MNIST Network – Network Visualisation</a:t>
            </a:r>
          </a:p>
        </p:txBody>
      </p:sp>
    </p:spTree>
    <p:extLst>
      <p:ext uri="{BB962C8B-B14F-4D97-AF65-F5344CB8AC3E}">
        <p14:creationId xmlns:p14="http://schemas.microsoft.com/office/powerpoint/2010/main" val="29743153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45CF3-1ADB-4840-81D7-72C10AF796E0}"/>
              </a:ext>
            </a:extLst>
          </p:cNvPr>
          <p:cNvSpPr>
            <a:spLocks noGrp="1"/>
          </p:cNvSpPr>
          <p:nvPr>
            <p:ph type="body" sz="quarter" idx="10"/>
          </p:nvPr>
        </p:nvSpPr>
        <p:spPr/>
        <p:txBody>
          <a:bodyPr>
            <a:normAutofit/>
          </a:bodyPr>
          <a:lstStyle/>
          <a:p>
            <a:pPr marL="0" indent="0">
              <a:buNone/>
            </a:pPr>
            <a:r>
              <a:rPr lang="en-GB" dirty="0"/>
              <a:t>Most networks are considerably more complex then this one.</a:t>
            </a:r>
            <a:br>
              <a:rPr lang="en-GB" dirty="0"/>
            </a:br>
            <a:endParaRPr lang="en-GB" dirty="0"/>
          </a:p>
          <a:p>
            <a:pPr marL="0" indent="0">
              <a:buNone/>
            </a:pPr>
            <a:r>
              <a:rPr lang="en-GB" dirty="0"/>
              <a:t>With just a bit of added complexity (of both the network and the problem) it rapidly becomes difficult, if not impossible, to explain how it works.</a:t>
            </a:r>
          </a:p>
          <a:p>
            <a:pPr marL="0" indent="0">
              <a:buNone/>
            </a:pPr>
            <a:endParaRPr lang="en-GB" dirty="0"/>
          </a:p>
          <a:p>
            <a:pPr marL="0" indent="0">
              <a:buNone/>
            </a:pPr>
            <a:r>
              <a:rPr lang="en-GB" dirty="0"/>
              <a:t>Because of this developing and using ANNs often requires a healthy dose of experimentation and luck.</a:t>
            </a:r>
          </a:p>
          <a:p>
            <a:pPr marL="0" indent="0">
              <a:buNone/>
            </a:pPr>
            <a:endParaRPr lang="en-GB" dirty="0"/>
          </a:p>
          <a:p>
            <a:pPr marL="0" indent="0">
              <a:buNone/>
            </a:pPr>
            <a:r>
              <a:rPr lang="en-GB" dirty="0"/>
              <a:t>Despite this, understanding the key ideas behind them will help guide your experiments. And even for complex models, the basics can help point you in the right direction when they are not performing as expected.</a:t>
            </a:r>
          </a:p>
          <a:p>
            <a:pPr marL="0" indent="0">
              <a:buNone/>
            </a:pPr>
            <a:endParaRPr lang="en-GB" dirty="0"/>
          </a:p>
          <a:p>
            <a:pPr marL="0" indent="0">
              <a:buNone/>
            </a:pPr>
            <a:endParaRPr lang="en-GB" dirty="0"/>
          </a:p>
          <a:p>
            <a:pPr marL="0" indent="0" algn="ctr">
              <a:buNone/>
            </a:pPr>
            <a:r>
              <a:rPr lang="en-GB" dirty="0"/>
              <a:t>BLACK BOX ≠ Skynet</a:t>
            </a:r>
          </a:p>
        </p:txBody>
      </p:sp>
      <p:sp>
        <p:nvSpPr>
          <p:cNvPr id="6" name="Title 1">
            <a:extLst>
              <a:ext uri="{FF2B5EF4-FFF2-40B4-BE49-F238E27FC236}">
                <a16:creationId xmlns:a16="http://schemas.microsoft.com/office/drawing/2014/main" id="{F3DF5ADD-BA49-45B6-8CAC-3BB985ECE845}"/>
              </a:ext>
            </a:extLst>
          </p:cNvPr>
          <p:cNvSpPr txBox="1">
            <a:spLocks/>
          </p:cNvSpPr>
          <p:nvPr/>
        </p:nvSpPr>
        <p:spPr>
          <a:xfrm>
            <a:off x="560389" y="557213"/>
            <a:ext cx="10944596" cy="865054"/>
          </a:xfrm>
          <a:prstGeom prst="rect">
            <a:avLst/>
          </a:prstGeom>
        </p:spPr>
        <p:txBody>
          <a:bodyPr vert="horz" lIns="0" tIns="0" rIns="0" bIns="0" rtlCol="0" anchor="t">
            <a:normAutofit/>
          </a:bodyPr>
          <a:lstStyle>
            <a:lvl1pPr algn="l" defTabSz="685800" rtl="0" eaLnBrk="1" latinLnBrk="0" hangingPunct="1">
              <a:lnSpc>
                <a:spcPct val="90000"/>
              </a:lnSpc>
              <a:spcBef>
                <a:spcPct val="0"/>
              </a:spcBef>
              <a:buNone/>
              <a:defRPr lang="pt-PT" sz="1950"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r>
              <a:rPr lang="en-GB"/>
              <a:t>MNIST Network – Network Visualisation</a:t>
            </a:r>
          </a:p>
        </p:txBody>
      </p:sp>
    </p:spTree>
    <p:extLst>
      <p:ext uri="{BB962C8B-B14F-4D97-AF65-F5344CB8AC3E}">
        <p14:creationId xmlns:p14="http://schemas.microsoft.com/office/powerpoint/2010/main" val="862314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a:xfrm>
            <a:off x="623702" y="3429000"/>
            <a:ext cx="10944596" cy="865054"/>
          </a:xfrm>
        </p:spPr>
        <p:txBody>
          <a:bodyPr>
            <a:normAutofit/>
          </a:bodyPr>
          <a:lstStyle/>
          <a:p>
            <a:pPr algn="ctr"/>
            <a:r>
              <a:rPr lang="en-US" dirty="0"/>
              <a:t>Opening the Black Box</a:t>
            </a:r>
            <a:br>
              <a:rPr lang="en-US" dirty="0"/>
            </a:br>
            <a:r>
              <a:rPr lang="en-US" dirty="0"/>
              <a:t>run ‘mnist_tutorial_visualization.py’</a:t>
            </a:r>
            <a:endParaRPr lang="en-GB" dirty="0"/>
          </a:p>
        </p:txBody>
      </p:sp>
    </p:spTree>
    <p:extLst>
      <p:ext uri="{BB962C8B-B14F-4D97-AF65-F5344CB8AC3E}">
        <p14:creationId xmlns:p14="http://schemas.microsoft.com/office/powerpoint/2010/main" val="23425887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45CF3-1ADB-4840-81D7-72C10AF796E0}"/>
              </a:ext>
            </a:extLst>
          </p:cNvPr>
          <p:cNvSpPr>
            <a:spLocks noGrp="1"/>
          </p:cNvSpPr>
          <p:nvPr>
            <p:ph type="body" sz="quarter" idx="10"/>
          </p:nvPr>
        </p:nvSpPr>
        <p:spPr>
          <a:xfrm>
            <a:off x="407989" y="1269867"/>
            <a:ext cx="10944596" cy="4700243"/>
          </a:xfrm>
        </p:spPr>
        <p:txBody>
          <a:bodyPr>
            <a:normAutofit/>
          </a:bodyPr>
          <a:lstStyle/>
          <a:p>
            <a:r>
              <a:rPr lang="en-GB" dirty="0"/>
              <a:t>Going deeper: ANNs as a matrix/tensor, different activation functions, cost functions &amp; learning functions. </a:t>
            </a:r>
          </a:p>
          <a:p>
            <a:endParaRPr lang="en-GB" dirty="0"/>
          </a:p>
          <a:p>
            <a:r>
              <a:rPr lang="en-GB" dirty="0"/>
              <a:t>Going higher: </a:t>
            </a:r>
            <a:r>
              <a:rPr lang="en-GB" dirty="0" err="1"/>
              <a:t>Keras</a:t>
            </a:r>
            <a:r>
              <a:rPr lang="en-GB" dirty="0"/>
              <a:t>, higher level APIs, Opensource software</a:t>
            </a:r>
          </a:p>
          <a:p>
            <a:pPr marL="0" indent="0">
              <a:buNone/>
            </a:pPr>
            <a:endParaRPr lang="en-GB" dirty="0"/>
          </a:p>
          <a:p>
            <a:r>
              <a:rPr lang="en-GB" dirty="0"/>
              <a:t>Different model architectures for different jobs – Convolutional, Recurrent, GANs.</a:t>
            </a:r>
          </a:p>
          <a:p>
            <a:endParaRPr lang="en-GB" dirty="0"/>
          </a:p>
          <a:p>
            <a:r>
              <a:rPr lang="en-GB" dirty="0"/>
              <a:t>How to save a model and export it to another system, and other practicalities of implementing ANNs.</a:t>
            </a:r>
          </a:p>
          <a:p>
            <a:endParaRPr lang="en-GB" dirty="0"/>
          </a:p>
          <a:p>
            <a:r>
              <a:rPr lang="en-GB" dirty="0"/>
              <a:t>ANNs on GPUs.</a:t>
            </a:r>
          </a:p>
        </p:txBody>
      </p:sp>
      <p:sp>
        <p:nvSpPr>
          <p:cNvPr id="2" name="Title 1">
            <a:extLst>
              <a:ext uri="{FF2B5EF4-FFF2-40B4-BE49-F238E27FC236}">
                <a16:creationId xmlns:a16="http://schemas.microsoft.com/office/drawing/2014/main" id="{7262AB16-E09E-48E5-B119-674E7521752E}"/>
              </a:ext>
            </a:extLst>
          </p:cNvPr>
          <p:cNvSpPr>
            <a:spLocks noGrp="1"/>
          </p:cNvSpPr>
          <p:nvPr>
            <p:ph type="title"/>
          </p:nvPr>
        </p:nvSpPr>
        <p:spPr/>
        <p:txBody>
          <a:bodyPr/>
          <a:lstStyle/>
          <a:p>
            <a:r>
              <a:rPr lang="en-GB" sz="3600" dirty="0"/>
              <a:t>Further</a:t>
            </a:r>
            <a:r>
              <a:rPr lang="en-GB" dirty="0"/>
              <a:t> </a:t>
            </a:r>
            <a:r>
              <a:rPr lang="en-GB" sz="3600" dirty="0"/>
              <a:t>Study</a:t>
            </a:r>
          </a:p>
        </p:txBody>
      </p:sp>
    </p:spTree>
    <p:extLst>
      <p:ext uri="{BB962C8B-B14F-4D97-AF65-F5344CB8AC3E}">
        <p14:creationId xmlns:p14="http://schemas.microsoft.com/office/powerpoint/2010/main" val="39062706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45CF3-1ADB-4840-81D7-72C10AF796E0}"/>
              </a:ext>
            </a:extLst>
          </p:cNvPr>
          <p:cNvSpPr>
            <a:spLocks noGrp="1"/>
          </p:cNvSpPr>
          <p:nvPr>
            <p:ph type="body" sz="quarter" idx="10"/>
          </p:nvPr>
        </p:nvSpPr>
        <p:spPr>
          <a:xfrm>
            <a:off x="407989" y="1269867"/>
            <a:ext cx="10944596" cy="4700243"/>
          </a:xfrm>
        </p:spPr>
        <p:txBody>
          <a:bodyPr>
            <a:normAutofit/>
          </a:bodyPr>
          <a:lstStyle/>
          <a:p>
            <a:r>
              <a:rPr lang="en-GB" dirty="0"/>
              <a:t>AI in Capgemini</a:t>
            </a:r>
          </a:p>
          <a:p>
            <a:endParaRPr lang="en-GB" dirty="0"/>
          </a:p>
          <a:p>
            <a:r>
              <a:rPr lang="en-GB" dirty="0"/>
              <a:t>Low-hanging fruit: the next steps in enterprise level AI</a:t>
            </a:r>
          </a:p>
          <a:p>
            <a:endParaRPr lang="en-GB" dirty="0"/>
          </a:p>
          <a:p>
            <a:r>
              <a:rPr lang="en-GB" dirty="0"/>
              <a:t>Ethics discussion (Skynet/Terminator/HAL will be banned)</a:t>
            </a:r>
          </a:p>
          <a:p>
            <a:endParaRPr lang="en-GB" dirty="0"/>
          </a:p>
          <a:p>
            <a:r>
              <a:rPr lang="en-GB" dirty="0"/>
              <a:t>Artificial General Intelligence i.e. how close are we to human-like AI?</a:t>
            </a:r>
          </a:p>
        </p:txBody>
      </p:sp>
      <p:sp>
        <p:nvSpPr>
          <p:cNvPr id="2" name="Title 1">
            <a:extLst>
              <a:ext uri="{FF2B5EF4-FFF2-40B4-BE49-F238E27FC236}">
                <a16:creationId xmlns:a16="http://schemas.microsoft.com/office/drawing/2014/main" id="{7262AB16-E09E-48E5-B119-674E7521752E}"/>
              </a:ext>
            </a:extLst>
          </p:cNvPr>
          <p:cNvSpPr>
            <a:spLocks noGrp="1"/>
          </p:cNvSpPr>
          <p:nvPr>
            <p:ph type="title"/>
          </p:nvPr>
        </p:nvSpPr>
        <p:spPr/>
        <p:txBody>
          <a:bodyPr/>
          <a:lstStyle/>
          <a:p>
            <a:r>
              <a:rPr lang="en-GB" sz="3600" dirty="0"/>
              <a:t>Further</a:t>
            </a:r>
            <a:r>
              <a:rPr lang="en-GB" dirty="0"/>
              <a:t> </a:t>
            </a:r>
            <a:r>
              <a:rPr lang="en-GB" sz="3600" dirty="0"/>
              <a:t>Discussion</a:t>
            </a:r>
          </a:p>
        </p:txBody>
      </p:sp>
    </p:spTree>
    <p:extLst>
      <p:ext uri="{BB962C8B-B14F-4D97-AF65-F5344CB8AC3E}">
        <p14:creationId xmlns:p14="http://schemas.microsoft.com/office/powerpoint/2010/main" val="37480384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A3CD8-D6DF-4613-A3C0-40B461787CC6}"/>
              </a:ext>
            </a:extLst>
          </p:cNvPr>
          <p:cNvSpPr>
            <a:spLocks noGrp="1"/>
          </p:cNvSpPr>
          <p:nvPr>
            <p:ph type="body" sz="quarter" idx="10"/>
          </p:nvPr>
        </p:nvSpPr>
        <p:spPr/>
        <p:txBody>
          <a:bodyPr/>
          <a:lstStyle/>
          <a:p>
            <a:pPr marL="0" indent="0">
              <a:buNone/>
            </a:pPr>
            <a:r>
              <a:rPr lang="en-GB" dirty="0"/>
              <a:t>Much of the code comes from the following tutorial:</a:t>
            </a:r>
          </a:p>
          <a:p>
            <a:pPr marL="0" indent="0">
              <a:buNone/>
            </a:pPr>
            <a:r>
              <a:rPr lang="en-GB" sz="1800" dirty="0">
                <a:hlinkClick r:id="rId2"/>
              </a:rPr>
              <a:t>https://www.oreilly.com/learning/not-another-mnist-tutorial-with-tensorflow</a:t>
            </a:r>
            <a:endParaRPr lang="en-GB" dirty="0"/>
          </a:p>
          <a:p>
            <a:pPr marL="0" indent="0">
              <a:buNone/>
            </a:pPr>
            <a:endParaRPr lang="en-GB" dirty="0"/>
          </a:p>
          <a:p>
            <a:pPr marL="0" indent="0">
              <a:buNone/>
            </a:pPr>
            <a:r>
              <a:rPr lang="en-GB" dirty="0"/>
              <a:t>This YouTube tutorial is a very good introduction to Neural Networks:</a:t>
            </a:r>
          </a:p>
          <a:p>
            <a:pPr marL="0" indent="0">
              <a:buNone/>
            </a:pPr>
            <a:r>
              <a:rPr lang="en-GB" sz="1600" dirty="0">
                <a:hlinkClick r:id="rId3"/>
              </a:rPr>
              <a:t>https://www.youtube.com/watch?v=aircAruvnKk&amp;list=PLZHQObOWTQDNU6R1_67000Dx_ZCJB-3pi</a:t>
            </a:r>
            <a:endParaRPr lang="en-GB" sz="1600" dirty="0"/>
          </a:p>
          <a:p>
            <a:pPr marL="0" indent="0">
              <a:buNone/>
            </a:pPr>
            <a:endParaRPr lang="en-GB" dirty="0"/>
          </a:p>
          <a:p>
            <a:pPr marL="0" indent="0">
              <a:buNone/>
            </a:pPr>
            <a:r>
              <a:rPr lang="en-GB" dirty="0"/>
              <a:t>The textbook:</a:t>
            </a:r>
          </a:p>
          <a:p>
            <a:pPr marL="0" indent="0">
              <a:buNone/>
            </a:pPr>
            <a:r>
              <a:rPr lang="en-GB" dirty="0"/>
              <a:t>S. Russell and P. </a:t>
            </a:r>
            <a:r>
              <a:rPr lang="en-GB" dirty="0" err="1"/>
              <a:t>Norvig</a:t>
            </a:r>
            <a:r>
              <a:rPr lang="en-GB" dirty="0"/>
              <a:t>, </a:t>
            </a:r>
            <a:r>
              <a:rPr lang="en-GB" i="1" dirty="0"/>
              <a:t>Artificial Intelligence: A Modern Approach, 3</a:t>
            </a:r>
            <a:r>
              <a:rPr lang="en-GB" i="1" baseline="30000" dirty="0"/>
              <a:t>rd</a:t>
            </a:r>
            <a:r>
              <a:rPr lang="en-GB" i="1" dirty="0"/>
              <a:t> ed: Pearson, 2016</a:t>
            </a:r>
          </a:p>
          <a:p>
            <a:pPr marL="0" indent="0">
              <a:buNone/>
            </a:pPr>
            <a:endParaRPr lang="en-GB" i="1" dirty="0"/>
          </a:p>
          <a:p>
            <a:pPr marL="0" indent="0">
              <a:buNone/>
            </a:pPr>
            <a:r>
              <a:rPr lang="en-GB" dirty="0"/>
              <a:t>And to the AI </a:t>
            </a:r>
            <a:r>
              <a:rPr lang="en-GB" dirty="0" err="1"/>
              <a:t>CoE</a:t>
            </a:r>
            <a:r>
              <a:rPr lang="en-GB" dirty="0"/>
              <a:t> group for sitting through the first draft of this tutorial</a:t>
            </a:r>
            <a:r>
              <a:rPr lang="en-GB" i="1" dirty="0"/>
              <a:t>.</a:t>
            </a:r>
          </a:p>
        </p:txBody>
      </p:sp>
      <p:sp>
        <p:nvSpPr>
          <p:cNvPr id="2" name="Title 1">
            <a:extLst>
              <a:ext uri="{FF2B5EF4-FFF2-40B4-BE49-F238E27FC236}">
                <a16:creationId xmlns:a16="http://schemas.microsoft.com/office/drawing/2014/main" id="{8B8E3CB9-168F-4129-8391-6D4C51DA0FFD}"/>
              </a:ext>
            </a:extLst>
          </p:cNvPr>
          <p:cNvSpPr>
            <a:spLocks noGrp="1"/>
          </p:cNvSpPr>
          <p:nvPr>
            <p:ph type="title"/>
          </p:nvPr>
        </p:nvSpPr>
        <p:spPr/>
        <p:txBody>
          <a:bodyPr>
            <a:normAutofit/>
          </a:bodyPr>
          <a:lstStyle/>
          <a:p>
            <a:r>
              <a:rPr lang="en-GB" sz="3600" dirty="0"/>
              <a:t>Acknowledgements &amp; Sources</a:t>
            </a:r>
          </a:p>
        </p:txBody>
      </p:sp>
    </p:spTree>
    <p:extLst>
      <p:ext uri="{BB962C8B-B14F-4D97-AF65-F5344CB8AC3E}">
        <p14:creationId xmlns:p14="http://schemas.microsoft.com/office/powerpoint/2010/main" val="30483661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B09F0-5A08-4615-B2D4-24DAE3D48055}"/>
              </a:ext>
            </a:extLst>
          </p:cNvPr>
          <p:cNvSpPr>
            <a:spLocks noGrp="1"/>
          </p:cNvSpPr>
          <p:nvPr>
            <p:ph type="body" sz="quarter" idx="10"/>
          </p:nvPr>
        </p:nvSpPr>
        <p:spPr/>
        <p:txBody>
          <a:bodyPr/>
          <a:lstStyle/>
          <a:p>
            <a:pPr marL="0" indent="0" algn="ctr">
              <a:buNone/>
            </a:pPr>
            <a:r>
              <a:rPr lang="en-GB" dirty="0"/>
              <a:t>Glossary</a:t>
            </a:r>
          </a:p>
          <a:p>
            <a:pPr marL="0" indent="0" algn="ctr">
              <a:buNone/>
            </a:pPr>
            <a:endParaRPr lang="en-GB" dirty="0"/>
          </a:p>
        </p:txBody>
      </p:sp>
      <p:sp>
        <p:nvSpPr>
          <p:cNvPr id="2" name="Title 1">
            <a:extLst>
              <a:ext uri="{FF2B5EF4-FFF2-40B4-BE49-F238E27FC236}">
                <a16:creationId xmlns:a16="http://schemas.microsoft.com/office/drawing/2014/main" id="{0AFB5C37-6EAA-4215-B1E7-329227E85E00}"/>
              </a:ext>
            </a:extLst>
          </p:cNvPr>
          <p:cNvSpPr>
            <a:spLocks noGrp="1"/>
          </p:cNvSpPr>
          <p:nvPr>
            <p:ph type="title"/>
          </p:nvPr>
        </p:nvSpPr>
        <p:spPr/>
        <p:txBody>
          <a:bodyPr>
            <a:normAutofit/>
          </a:bodyPr>
          <a:lstStyle/>
          <a:p>
            <a:r>
              <a:rPr lang="en-GB" dirty="0"/>
              <a:t>Appendix A</a:t>
            </a:r>
          </a:p>
        </p:txBody>
      </p:sp>
    </p:spTree>
    <p:extLst>
      <p:ext uri="{BB962C8B-B14F-4D97-AF65-F5344CB8AC3E}">
        <p14:creationId xmlns:p14="http://schemas.microsoft.com/office/powerpoint/2010/main" val="2690235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B09F0-5A08-4615-B2D4-24DAE3D48055}"/>
              </a:ext>
            </a:extLst>
          </p:cNvPr>
          <p:cNvSpPr>
            <a:spLocks noGrp="1"/>
          </p:cNvSpPr>
          <p:nvPr>
            <p:ph type="body" sz="quarter" idx="10"/>
          </p:nvPr>
        </p:nvSpPr>
        <p:spPr/>
        <p:txBody>
          <a:bodyPr/>
          <a:lstStyle/>
          <a:p>
            <a:pPr marL="0" indent="0" algn="ctr">
              <a:buNone/>
            </a:pPr>
            <a:r>
              <a:rPr lang="en-GB" dirty="0"/>
              <a:t>A mathematical dive into the model:</a:t>
            </a:r>
          </a:p>
          <a:p>
            <a:pPr marL="0" indent="0" algn="ctr">
              <a:buNone/>
            </a:pPr>
            <a:endParaRPr lang="en-GB" dirty="0"/>
          </a:p>
          <a:p>
            <a:pPr marL="0" indent="0" algn="ctr">
              <a:buNone/>
            </a:pPr>
            <a:r>
              <a:rPr lang="en-GB" dirty="0"/>
              <a:t>Sigmoid Activation Functions and others</a:t>
            </a:r>
          </a:p>
          <a:p>
            <a:pPr marL="0" indent="0" algn="ctr">
              <a:buNone/>
            </a:pPr>
            <a:r>
              <a:rPr lang="en-GB" dirty="0"/>
              <a:t>Thresholds as Bias</a:t>
            </a:r>
          </a:p>
          <a:p>
            <a:pPr marL="0" indent="0" algn="ctr">
              <a:buNone/>
            </a:pPr>
            <a:endParaRPr lang="en-GB" dirty="0"/>
          </a:p>
        </p:txBody>
      </p:sp>
      <p:sp>
        <p:nvSpPr>
          <p:cNvPr id="2" name="Title 1">
            <a:extLst>
              <a:ext uri="{FF2B5EF4-FFF2-40B4-BE49-F238E27FC236}">
                <a16:creationId xmlns:a16="http://schemas.microsoft.com/office/drawing/2014/main" id="{0AFB5C37-6EAA-4215-B1E7-329227E85E00}"/>
              </a:ext>
            </a:extLst>
          </p:cNvPr>
          <p:cNvSpPr>
            <a:spLocks noGrp="1"/>
          </p:cNvSpPr>
          <p:nvPr>
            <p:ph type="title"/>
          </p:nvPr>
        </p:nvSpPr>
        <p:spPr/>
        <p:txBody>
          <a:bodyPr>
            <a:normAutofit/>
          </a:bodyPr>
          <a:lstStyle/>
          <a:p>
            <a:r>
              <a:rPr lang="en-GB" dirty="0"/>
              <a:t>Appendix B</a:t>
            </a:r>
          </a:p>
        </p:txBody>
      </p:sp>
    </p:spTree>
    <p:extLst>
      <p:ext uri="{BB962C8B-B14F-4D97-AF65-F5344CB8AC3E}">
        <p14:creationId xmlns:p14="http://schemas.microsoft.com/office/powerpoint/2010/main" val="27739036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Artificial Neural Networks</a:t>
            </a:r>
            <a:endParaRPr lang="en-GB"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95750" y="2017713"/>
            <a:ext cx="8096250" cy="4351337"/>
          </a:xfrm>
        </p:spPr>
      </p:pic>
      <p:sp>
        <p:nvSpPr>
          <p:cNvPr id="6" name="TextBox 5">
            <a:extLst>
              <a:ext uri="{FF2B5EF4-FFF2-40B4-BE49-F238E27FC236}">
                <a16:creationId xmlns:a16="http://schemas.microsoft.com/office/drawing/2014/main" id="{CF2257CA-2A8A-47EB-8745-9D5FB6371CB3}"/>
              </a:ext>
            </a:extLst>
          </p:cNvPr>
          <p:cNvSpPr txBox="1"/>
          <p:nvPr/>
        </p:nvSpPr>
        <p:spPr>
          <a:xfrm>
            <a:off x="722052" y="4431190"/>
            <a:ext cx="3171463" cy="923330"/>
          </a:xfrm>
          <a:prstGeom prst="rect">
            <a:avLst/>
          </a:prstGeom>
          <a:noFill/>
        </p:spPr>
        <p:txBody>
          <a:bodyPr wrap="square" rtlCol="0">
            <a:spAutoFit/>
          </a:bodyPr>
          <a:lstStyle/>
          <a:p>
            <a:r>
              <a:rPr lang="en-US" dirty="0"/>
              <a:t>ANNs are at their heart a mathematical model of a biological neural network.</a:t>
            </a:r>
          </a:p>
        </p:txBody>
      </p:sp>
      <p:sp>
        <p:nvSpPr>
          <p:cNvPr id="7" name="TextBox 6">
            <a:extLst>
              <a:ext uri="{FF2B5EF4-FFF2-40B4-BE49-F238E27FC236}">
                <a16:creationId xmlns:a16="http://schemas.microsoft.com/office/drawing/2014/main" id="{B9C7A581-C581-495B-8B61-7FFC44825C08}"/>
              </a:ext>
            </a:extLst>
          </p:cNvPr>
          <p:cNvSpPr txBox="1"/>
          <p:nvPr/>
        </p:nvSpPr>
        <p:spPr>
          <a:xfrm>
            <a:off x="722052" y="2099091"/>
            <a:ext cx="3171463" cy="646331"/>
          </a:xfrm>
          <a:prstGeom prst="rect">
            <a:avLst/>
          </a:prstGeom>
          <a:noFill/>
        </p:spPr>
        <p:txBody>
          <a:bodyPr wrap="square" rtlCol="0">
            <a:spAutoFit/>
          </a:bodyPr>
          <a:lstStyle/>
          <a:p>
            <a:r>
              <a:rPr lang="en-US" dirty="0"/>
              <a:t>An area of AI/Machine learning inspired by natural intelligence.</a:t>
            </a:r>
          </a:p>
        </p:txBody>
      </p:sp>
    </p:spTree>
    <p:extLst>
      <p:ext uri="{BB962C8B-B14F-4D97-AF65-F5344CB8AC3E}">
        <p14:creationId xmlns:p14="http://schemas.microsoft.com/office/powerpoint/2010/main" val="203392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D6EEC2-EDB9-40FA-934C-4516102A31CE}"/>
              </a:ext>
            </a:extLst>
          </p:cNvPr>
          <p:cNvSpPr>
            <a:spLocks noGrp="1"/>
          </p:cNvSpPr>
          <p:nvPr>
            <p:ph type="body" sz="quarter" idx="10"/>
          </p:nvPr>
        </p:nvSpPr>
        <p:spPr>
          <a:xfrm>
            <a:off x="407989" y="1063002"/>
            <a:ext cx="10944596" cy="5175873"/>
          </a:xfrm>
        </p:spPr>
        <p:txBody>
          <a:bodyPr>
            <a:noAutofit/>
          </a:bodyPr>
          <a:lstStyle/>
          <a:p>
            <a:pPr marL="3572" lvl="1" indent="0">
              <a:buNone/>
            </a:pPr>
            <a:r>
              <a:rPr lang="en-US" sz="1800" dirty="0">
                <a:solidFill>
                  <a:schemeClr val="accent1"/>
                </a:solidFill>
              </a:rPr>
              <a:t>Each handwritten digit was originally fitted to a 28x28 pixel image. This image could then be converted in a 784 long array to represent the image. </a:t>
            </a:r>
          </a:p>
          <a:p>
            <a:pPr marL="3572" lvl="1" indent="0">
              <a:buNone/>
            </a:pPr>
            <a:endParaRPr lang="en-US" sz="1800" dirty="0">
              <a:solidFill>
                <a:schemeClr val="accent1"/>
              </a:solidFill>
            </a:endParaRPr>
          </a:p>
        </p:txBody>
      </p:sp>
      <p:sp>
        <p:nvSpPr>
          <p:cNvPr id="2" name="Title 1">
            <a:extLst>
              <a:ext uri="{FF2B5EF4-FFF2-40B4-BE49-F238E27FC236}">
                <a16:creationId xmlns:a16="http://schemas.microsoft.com/office/drawing/2014/main" id="{0A8FFE08-7027-4A99-A2C8-9AA23C111E6D}"/>
              </a:ext>
            </a:extLst>
          </p:cNvPr>
          <p:cNvSpPr>
            <a:spLocks noGrp="1"/>
          </p:cNvSpPr>
          <p:nvPr>
            <p:ph type="title"/>
          </p:nvPr>
        </p:nvSpPr>
        <p:spPr/>
        <p:txBody>
          <a:bodyPr>
            <a:normAutofit/>
          </a:bodyPr>
          <a:lstStyle/>
          <a:p>
            <a:r>
              <a:rPr lang="en-US" sz="3600" dirty="0"/>
              <a:t>MNIST</a:t>
            </a:r>
            <a:endParaRPr lang="en-GB" sz="3600" dirty="0"/>
          </a:p>
        </p:txBody>
      </p:sp>
      <p:pic>
        <p:nvPicPr>
          <p:cNvPr id="4" name="Picture 3">
            <a:extLst>
              <a:ext uri="{FF2B5EF4-FFF2-40B4-BE49-F238E27FC236}">
                <a16:creationId xmlns:a16="http://schemas.microsoft.com/office/drawing/2014/main" id="{5B92CA5B-9731-480B-9CAC-1479BA7E08BC}"/>
              </a:ext>
            </a:extLst>
          </p:cNvPr>
          <p:cNvPicPr>
            <a:picLocks noChangeAspect="1"/>
          </p:cNvPicPr>
          <p:nvPr/>
        </p:nvPicPr>
        <p:blipFill rotWithShape="1">
          <a:blip r:embed="rId3">
            <a:extLst>
              <a:ext uri="{28A0092B-C50C-407E-A947-70E740481C1C}">
                <a14:useLocalDpi xmlns:a14="http://schemas.microsoft.com/office/drawing/2010/main" val="0"/>
              </a:ext>
            </a:extLst>
          </a:blip>
          <a:srcRect l="23799" t="12592" r="20558" b="13688"/>
          <a:stretch/>
        </p:blipFill>
        <p:spPr>
          <a:xfrm>
            <a:off x="138381" y="2261913"/>
            <a:ext cx="2206842" cy="2156255"/>
          </a:xfrm>
          <a:prstGeom prst="rect">
            <a:avLst/>
          </a:prstGeom>
        </p:spPr>
      </p:pic>
      <p:sp>
        <p:nvSpPr>
          <p:cNvPr id="5" name="Arrow: Right 4">
            <a:extLst>
              <a:ext uri="{FF2B5EF4-FFF2-40B4-BE49-F238E27FC236}">
                <a16:creationId xmlns:a16="http://schemas.microsoft.com/office/drawing/2014/main" id="{76E69FAD-1D72-4358-B2CE-B840BFA19DDE}"/>
              </a:ext>
            </a:extLst>
          </p:cNvPr>
          <p:cNvSpPr/>
          <p:nvPr/>
        </p:nvSpPr>
        <p:spPr>
          <a:xfrm>
            <a:off x="2146440" y="3340041"/>
            <a:ext cx="701180" cy="177918"/>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Box 5">
            <a:extLst>
              <a:ext uri="{FF2B5EF4-FFF2-40B4-BE49-F238E27FC236}">
                <a16:creationId xmlns:a16="http://schemas.microsoft.com/office/drawing/2014/main" id="{492F949E-70CF-402E-95E5-46BE3314DB2D}"/>
              </a:ext>
            </a:extLst>
          </p:cNvPr>
          <p:cNvSpPr txBox="1"/>
          <p:nvPr/>
        </p:nvSpPr>
        <p:spPr>
          <a:xfrm>
            <a:off x="2847620" y="1744206"/>
            <a:ext cx="9205999" cy="4708981"/>
          </a:xfrm>
          <a:prstGeom prst="rect">
            <a:avLst/>
          </a:prstGeom>
          <a:noFill/>
        </p:spPr>
        <p:txBody>
          <a:bodyPr wrap="square" rtlCol="0">
            <a:spAutoFit/>
          </a:bodyPr>
          <a:lstStyle/>
          <a:p>
            <a:r>
              <a:rPr lang="en-GB" sz="1000" b="1" dirty="0"/>
              <a:t>Digit array</a:t>
            </a:r>
            <a:r>
              <a:rPr lang="en-GB" sz="1000" dirty="0"/>
              <a:t>:</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a:p>
            <a:r>
              <a:rPr lang="en-GB" sz="1000" dirty="0"/>
              <a:t>0,0.00,0.00,0.00,0.00,0.00,0.00,0.00,0.00,0.00,0.00,0.00,0.00,0.00,0.00,0.00,0.00,0.00,0.02,0.17,0.17,0.24,0.58,0.58,0.58,0.41,0.00,0</a:t>
            </a:r>
          </a:p>
          <a:p>
            <a:r>
              <a:rPr lang="en-GB" sz="1000" dirty="0"/>
              <a:t>0,0.00,0.00,0.00,0.00,0.00,0.00,0.00,0.00,0.00,0.00,0.00,0.00,0.51,0.75,0.75,0.75,0.75,0.76,0.99,0.99,0.99,0.99,0.99,0.99,0.99,0.00,0</a:t>
            </a:r>
          </a:p>
          <a:p>
            <a:r>
              <a:rPr lang="en-GB" sz="1000" dirty="0"/>
              <a:t>0,0.00,0.00,0.00,0.00,0.00,0.00,0.00,0.00,0.00,0.00,0.02,0.40,0.95,0.99,0.99,0.99,0.99,0.99,0.99,0.99,0.99,0.99,0.99,0.99,0.99,0.00,0</a:t>
            </a:r>
          </a:p>
          <a:p>
            <a:r>
              <a:rPr lang="en-GB" sz="1000" dirty="0"/>
              <a:t>0,0.00,0.00,0.00,0.00,0.00,0.00,0.00,0.00,0.00,0.11,0.72,0.99,0.99,0.99,0.99,0.99,0.99,0.99,0.99,0.99,0.99,0.99,0.99,0.99,0.99,0.00,0</a:t>
            </a:r>
          </a:p>
          <a:p>
            <a:r>
              <a:rPr lang="en-GB" sz="1000" dirty="0"/>
              <a:t>0,0.00,0.00,0.00,0.00,0.00,0.00,0.00,0.00,0.11,0.83,0.99,0.99,0.99,0.99,0.99,0.99,0.99,0.99,0.99,0.99,0.99,0.99,0.99,0.89,0.40,0.00,0</a:t>
            </a:r>
          </a:p>
          <a:p>
            <a:r>
              <a:rPr lang="en-GB" sz="1000" dirty="0"/>
              <a:t>0,0.00,0.00,0.00,0.00,0.00,0.00,0.06,0.41,0.99,0.99,1.00,0.99,0.91,0.83,0.83,0.93,0.99,0.85,0.99,0.85,0.83,0.51,0.38,0.00,0.00,0.00,0</a:t>
            </a:r>
          </a:p>
          <a:p>
            <a:r>
              <a:rPr lang="en-GB" sz="1000" dirty="0"/>
              <a:t>0,0.00,0.00,0.00,0.00,0.00,0.06,0.73,0.99,0.99,0.99,0.99,0.99,0.87,0.47,0.05,0.15,0.25,0.04,0.25,0.04,0.00,0.00,0.00,0.00,0.00,0.00,0</a:t>
            </a:r>
          </a:p>
          <a:p>
            <a:r>
              <a:rPr lang="en-GB" sz="1000" dirty="0"/>
              <a:t>0,0.00,0.00,0.00,0.00,0.00,0.38,0.99,0.99,0.99,0.99,0.99,0.99,0.99,0.99,0.58,0.00,0.00,0.00,0.00,0.00,0.00,0.00,0.00,0.00,0.00,0.00,0</a:t>
            </a:r>
          </a:p>
          <a:p>
            <a:r>
              <a:rPr lang="en-GB" sz="1000" dirty="0"/>
              <a:t>0,0.00,0.00,0.00,0.00,0.00,0.58,0.99,0.99,0.99,0.99,0.99,0.99,0.99,0.99,0.99,0.00,0.00,0.00,0.00,0.00,0.00,0.00,0.00,0.00,0.00,0.00,0</a:t>
            </a:r>
          </a:p>
          <a:p>
            <a:r>
              <a:rPr lang="en-GB" sz="1000" dirty="0"/>
              <a:t>0,0.00,0.00,0.00,0.00,0.00,0.41,0.99,0.99,0.99,0.99,0.99,0.99,0.64,0.99,0.99,0.52,0.00,0.00,0.00,0.00,0.00,0.00,0.00,0.00,0.00,0.00,0</a:t>
            </a:r>
          </a:p>
          <a:p>
            <a:r>
              <a:rPr lang="en-GB" sz="1000" dirty="0"/>
              <a:t>0,0.00,0.00,0.00,0.00,0.00,0.07,0.73,0.83,0.73,0.24,0.00,0.00,0.00,0.25,0.99,1.00,0.25,0.00,0.00,0.00,0.00,0.00,0.00,0.00,0.00,0.00,0</a:t>
            </a:r>
          </a:p>
          <a:p>
            <a:r>
              <a:rPr lang="en-GB" sz="1000" dirty="0"/>
              <a:t>0,0.00,0.00,0.00,0.00,0.00,0.00,0.00,0.00,0.00,0.00,0.00,0.00,0.00,0.17,0.94,0.99,0.25,0.00,0.00,0.00,0.00,0.00,0.00,0.00,0.00,0.00,0</a:t>
            </a:r>
          </a:p>
          <a:p>
            <a:r>
              <a:rPr lang="en-GB" sz="1000" dirty="0"/>
              <a:t>0,0.00,0.00,0.00,0.00,0.00,0.00,0.00,0.00,0.00,0.00,0.00,0.00,0.00,0.23,0.98,0.99,0.25,0.00,0.00,0.00,0.00,0.00,0.00,0.00,0.00,0.00,0</a:t>
            </a:r>
          </a:p>
          <a:p>
            <a:r>
              <a:rPr lang="en-GB" sz="1000" dirty="0"/>
              <a:t>0,0.00,0.00,0.00,0.00,0.00,0.00,0.00,0.00,0.00,0.00,0.00,0.00,0.00,0.25,0.25,0.99,0.99,0.25,0.00,0.00,0.00,0.00,0.00,0.00,0.00,0.00,0</a:t>
            </a:r>
          </a:p>
          <a:p>
            <a:r>
              <a:rPr lang="en-GB" sz="1000" dirty="0"/>
              <a:t>0,0.00,0.00,0.00,0.00,0.00,0.00,0.00,0.00,0.00,0.00,0.00,0.00,0.00,0.21,0.21,0.73,0.99,0.99,0.25,0.00,0.00,0.00,0.00,0.00,0.00,0.00,0</a:t>
            </a:r>
          </a:p>
          <a:p>
            <a:r>
              <a:rPr lang="en-GB" sz="1000" dirty="0"/>
              <a:t>0,0.00,0.00,0.00,0.00,0.00,0.00,0.00,0.03,0.17,0.17,0.17,0.17,0.24,0.72,0.99,0.99,0.99,1.00,0.25,0.00,0.00,0.00,0.00,0.00,0.00,0.00,0</a:t>
            </a:r>
          </a:p>
          <a:p>
            <a:r>
              <a:rPr lang="en-GB" sz="1000" dirty="0"/>
              <a:t>0,0.00,0.00,0.00,0.00,0.00,0.00,0.00,0.79,0.99,0.99,0.99,0.99,0.99,0.99,0.99,0.99,0.99,0.73,0.06,0.00,0.00,0.00,0.00,0.00,0.00,0.00,0</a:t>
            </a:r>
          </a:p>
          <a:p>
            <a:r>
              <a:rPr lang="en-GB" sz="1000" dirty="0"/>
              <a:t>0,0.00,0.00,0.00,0.00,0.00,0.00,0.00,0.91,0.97,0.99,0.99,0.99,0.99,0.99,0.99,0.99,0.75,0.04,0.00,0.00,0.00,0.00,0.00,0.00,0.00,0.00,0</a:t>
            </a:r>
          </a:p>
          <a:p>
            <a:r>
              <a:rPr lang="en-GB" sz="1000" dirty="0"/>
              <a:t>0,0.00,0.00,0.00,0.00,0.00,0.00,0.00,0.00,0.25,0.71,0.91,0.99,0.99,0.99,0.99,0.72,0.05,0.00,0.00,0.00,0.00,0.00,0.00,0.00,0.00,0.00,0</a:t>
            </a:r>
          </a:p>
          <a:p>
            <a:r>
              <a:rPr lang="en-GB" sz="1000" dirty="0"/>
              <a:t>0,0.00,0.00,0.00,0.00,0.00,0.00,0.00,0.00,0.00,0.00,0.22,0.58,0.58,0.58,0.37,0.05,0.00,0.00,0.00,0.00,0.00,0.00,0.00,0.00,0.00,0.00,0</a:t>
            </a:r>
          </a:p>
          <a:p>
            <a:r>
              <a:rPr lang="en-GB" sz="1000" dirty="0"/>
              <a:t>0,0.00,0.00,0.00,0.00,0.00,0.00,0.00,0.00,0.00,0.00,0.00,0.00,0.00,0.00,0.00,0.00,0.00,0.00,0.00,0.00,0.00,0.00,0.00,0.00,0.00,0.00,0</a:t>
            </a:r>
          </a:p>
          <a:p>
            <a:r>
              <a:rPr lang="en-GB" sz="1000" dirty="0"/>
              <a:t>0,0.00,0.00,0.00,0.00,0.00,0.00,0.00,0.00,0.00,0.00,0.00,0.00,0.00,0.00,0.00,0.00,0.00,0.00,0.00,0.00,0.00,0.00,0.00,0.00,0.00,0.00,0]</a:t>
            </a:r>
          </a:p>
        </p:txBody>
      </p:sp>
    </p:spTree>
    <p:extLst>
      <p:ext uri="{BB962C8B-B14F-4D97-AF65-F5344CB8AC3E}">
        <p14:creationId xmlns:p14="http://schemas.microsoft.com/office/powerpoint/2010/main" val="35111569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Biological Neuron</a:t>
            </a:r>
            <a:endParaRPr lang="en-GB"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095750" y="2017713"/>
            <a:ext cx="8096250" cy="4351337"/>
          </a:xfrm>
        </p:spPr>
      </p:pic>
      <p:sp>
        <p:nvSpPr>
          <p:cNvPr id="6" name="TextBox 5">
            <a:extLst>
              <a:ext uri="{FF2B5EF4-FFF2-40B4-BE49-F238E27FC236}">
                <a16:creationId xmlns:a16="http://schemas.microsoft.com/office/drawing/2014/main" id="{CF2257CA-2A8A-47EB-8745-9D5FB6371CB3}"/>
              </a:ext>
            </a:extLst>
          </p:cNvPr>
          <p:cNvSpPr txBox="1"/>
          <p:nvPr/>
        </p:nvSpPr>
        <p:spPr>
          <a:xfrm>
            <a:off x="838200" y="2383729"/>
            <a:ext cx="3171463" cy="2862322"/>
          </a:xfrm>
          <a:prstGeom prst="rect">
            <a:avLst/>
          </a:prstGeom>
          <a:noFill/>
        </p:spPr>
        <p:txBody>
          <a:bodyPr wrap="square" rtlCol="0">
            <a:spAutoFit/>
          </a:bodyPr>
          <a:lstStyle/>
          <a:p>
            <a:r>
              <a:rPr lang="en-US" dirty="0"/>
              <a:t>A single cell.</a:t>
            </a:r>
          </a:p>
          <a:p>
            <a:endParaRPr lang="en-US" dirty="0"/>
          </a:p>
          <a:p>
            <a:r>
              <a:rPr lang="en-US" dirty="0"/>
              <a:t>Uses chemical gradients to send an ‘Action Potential’, i.e. a signal, down its stem.</a:t>
            </a:r>
          </a:p>
          <a:p>
            <a:endParaRPr lang="en-US" dirty="0"/>
          </a:p>
          <a:p>
            <a:r>
              <a:rPr lang="en-US" dirty="0"/>
              <a:t>All or Nothing: it will only fire it receives enough stimulus to do so, otherwise it is inactive.</a:t>
            </a:r>
          </a:p>
          <a:p>
            <a:endParaRPr lang="en-US" dirty="0"/>
          </a:p>
        </p:txBody>
      </p:sp>
    </p:spTree>
    <p:extLst>
      <p:ext uri="{BB962C8B-B14F-4D97-AF65-F5344CB8AC3E}">
        <p14:creationId xmlns:p14="http://schemas.microsoft.com/office/powerpoint/2010/main" val="3440354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Biological Neural Networks</a:t>
            </a:r>
            <a:endParaRPr lang="en-GB" dirty="0"/>
          </a:p>
        </p:txBody>
      </p:sp>
      <p:pic>
        <p:nvPicPr>
          <p:cNvPr id="5" name="Content Placeholder 4">
            <a:extLst>
              <a:ext uri="{FF2B5EF4-FFF2-40B4-BE49-F238E27FC236}">
                <a16:creationId xmlns:a16="http://schemas.microsoft.com/office/drawing/2014/main" id="{559FFCE7-7029-4F5F-A52A-F842D32A10D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230748" y="1813245"/>
            <a:ext cx="1717675" cy="922337"/>
          </a:xfrm>
        </p:spPr>
      </p:pic>
      <p:sp>
        <p:nvSpPr>
          <p:cNvPr id="6" name="TextBox 5">
            <a:extLst>
              <a:ext uri="{FF2B5EF4-FFF2-40B4-BE49-F238E27FC236}">
                <a16:creationId xmlns:a16="http://schemas.microsoft.com/office/drawing/2014/main" id="{CF2257CA-2A8A-47EB-8745-9D5FB6371CB3}"/>
              </a:ext>
            </a:extLst>
          </p:cNvPr>
          <p:cNvSpPr txBox="1"/>
          <p:nvPr/>
        </p:nvSpPr>
        <p:spPr>
          <a:xfrm>
            <a:off x="416691" y="2062299"/>
            <a:ext cx="3171463" cy="2585323"/>
          </a:xfrm>
          <a:prstGeom prst="rect">
            <a:avLst/>
          </a:prstGeom>
          <a:noFill/>
        </p:spPr>
        <p:txBody>
          <a:bodyPr wrap="square" rtlCol="0">
            <a:spAutoFit/>
          </a:bodyPr>
          <a:lstStyle/>
          <a:p>
            <a:endParaRPr lang="en-US" dirty="0"/>
          </a:p>
          <a:p>
            <a:r>
              <a:rPr lang="en-US" dirty="0"/>
              <a:t>Multiple discrete units, i.e. Neurons, forming a network.</a:t>
            </a:r>
          </a:p>
          <a:p>
            <a:endParaRPr lang="en-US" dirty="0"/>
          </a:p>
          <a:p>
            <a:r>
              <a:rPr lang="en-US" dirty="0"/>
              <a:t>Each neuron receives Neurotransmitters at on end, and releases them at the other end, to transmit the signals between them</a:t>
            </a:r>
          </a:p>
        </p:txBody>
      </p:sp>
      <p:pic>
        <p:nvPicPr>
          <p:cNvPr id="7" name="Content Placeholder 4">
            <a:extLst>
              <a:ext uri="{FF2B5EF4-FFF2-40B4-BE49-F238E27FC236}">
                <a16:creationId xmlns:a16="http://schemas.microsoft.com/office/drawing/2014/main" id="{8DA74696-89B6-4012-A687-F29BB8596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602" y="2918411"/>
            <a:ext cx="1717821" cy="923329"/>
          </a:xfrm>
          <a:prstGeom prst="rect">
            <a:avLst/>
          </a:prstGeom>
        </p:spPr>
      </p:pic>
      <p:pic>
        <p:nvPicPr>
          <p:cNvPr id="8" name="Content Placeholder 4">
            <a:extLst>
              <a:ext uri="{FF2B5EF4-FFF2-40B4-BE49-F238E27FC236}">
                <a16:creationId xmlns:a16="http://schemas.microsoft.com/office/drawing/2014/main" id="{D0723208-8982-4DCF-A2BE-F5E395568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62" y="2256546"/>
            <a:ext cx="1717821" cy="923329"/>
          </a:xfrm>
          <a:prstGeom prst="rect">
            <a:avLst/>
          </a:prstGeom>
        </p:spPr>
      </p:pic>
      <p:pic>
        <p:nvPicPr>
          <p:cNvPr id="9" name="Content Placeholder 4">
            <a:extLst>
              <a:ext uri="{FF2B5EF4-FFF2-40B4-BE49-F238E27FC236}">
                <a16:creationId xmlns:a16="http://schemas.microsoft.com/office/drawing/2014/main" id="{C16DE4F6-E09C-4B7D-8FA4-5DA05C4B4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602" y="5165469"/>
            <a:ext cx="1717821" cy="923329"/>
          </a:xfrm>
          <a:prstGeom prst="rect">
            <a:avLst/>
          </a:prstGeom>
        </p:spPr>
      </p:pic>
      <p:pic>
        <p:nvPicPr>
          <p:cNvPr id="10" name="Content Placeholder 4">
            <a:extLst>
              <a:ext uri="{FF2B5EF4-FFF2-40B4-BE49-F238E27FC236}">
                <a16:creationId xmlns:a16="http://schemas.microsoft.com/office/drawing/2014/main" id="{59DFFEC5-F466-477B-9F21-F48429A7C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602" y="4041940"/>
            <a:ext cx="1717821" cy="923329"/>
          </a:xfrm>
          <a:prstGeom prst="rect">
            <a:avLst/>
          </a:prstGeom>
        </p:spPr>
      </p:pic>
      <p:pic>
        <p:nvPicPr>
          <p:cNvPr id="11" name="Content Placeholder 4">
            <a:extLst>
              <a:ext uri="{FF2B5EF4-FFF2-40B4-BE49-F238E27FC236}">
                <a16:creationId xmlns:a16="http://schemas.microsoft.com/office/drawing/2014/main" id="{639F3C8E-5B2E-4838-9DE1-93E8ACF7E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61" y="3284069"/>
            <a:ext cx="1717821" cy="923329"/>
          </a:xfrm>
          <a:prstGeom prst="rect">
            <a:avLst/>
          </a:prstGeom>
        </p:spPr>
      </p:pic>
      <p:pic>
        <p:nvPicPr>
          <p:cNvPr id="12" name="Content Placeholder 4">
            <a:extLst>
              <a:ext uri="{FF2B5EF4-FFF2-40B4-BE49-F238E27FC236}">
                <a16:creationId xmlns:a16="http://schemas.microsoft.com/office/drawing/2014/main" id="{69F9CD35-CEC9-48EA-AA5C-1E1B74F92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1960" y="4311592"/>
            <a:ext cx="1717821" cy="923329"/>
          </a:xfrm>
          <a:prstGeom prst="rect">
            <a:avLst/>
          </a:prstGeom>
        </p:spPr>
      </p:pic>
      <p:pic>
        <p:nvPicPr>
          <p:cNvPr id="13" name="Content Placeholder 4">
            <a:extLst>
              <a:ext uri="{FF2B5EF4-FFF2-40B4-BE49-F238E27FC236}">
                <a16:creationId xmlns:a16="http://schemas.microsoft.com/office/drawing/2014/main" id="{D8087145-ABCE-4554-B2C0-5EDD67595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8" y="1631268"/>
            <a:ext cx="1717821" cy="923329"/>
          </a:xfrm>
          <a:prstGeom prst="rect">
            <a:avLst/>
          </a:prstGeom>
        </p:spPr>
      </p:pic>
      <p:pic>
        <p:nvPicPr>
          <p:cNvPr id="14" name="Content Placeholder 4">
            <a:extLst>
              <a:ext uri="{FF2B5EF4-FFF2-40B4-BE49-F238E27FC236}">
                <a16:creationId xmlns:a16="http://schemas.microsoft.com/office/drawing/2014/main" id="{F7A8DE0E-EEC0-46F4-A104-ADC73578E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8" y="2754797"/>
            <a:ext cx="1717821" cy="923329"/>
          </a:xfrm>
          <a:prstGeom prst="rect">
            <a:avLst/>
          </a:prstGeom>
        </p:spPr>
      </p:pic>
      <p:pic>
        <p:nvPicPr>
          <p:cNvPr id="15" name="Content Placeholder 4">
            <a:extLst>
              <a:ext uri="{FF2B5EF4-FFF2-40B4-BE49-F238E27FC236}">
                <a16:creationId xmlns:a16="http://schemas.microsoft.com/office/drawing/2014/main" id="{DFAE4B23-D149-4C8B-8AA2-88C08B859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8" y="5001855"/>
            <a:ext cx="1717821" cy="923329"/>
          </a:xfrm>
          <a:prstGeom prst="rect">
            <a:avLst/>
          </a:prstGeom>
        </p:spPr>
      </p:pic>
      <p:pic>
        <p:nvPicPr>
          <p:cNvPr id="16" name="Content Placeholder 4">
            <a:extLst>
              <a:ext uri="{FF2B5EF4-FFF2-40B4-BE49-F238E27FC236}">
                <a16:creationId xmlns:a16="http://schemas.microsoft.com/office/drawing/2014/main" id="{29BFA564-7F28-4E03-9350-6058D7220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8" y="3878326"/>
            <a:ext cx="1717821" cy="923329"/>
          </a:xfrm>
          <a:prstGeom prst="rect">
            <a:avLst/>
          </a:prstGeom>
        </p:spPr>
      </p:pic>
      <p:pic>
        <p:nvPicPr>
          <p:cNvPr id="17" name="Content Placeholder 4">
            <a:extLst>
              <a:ext uri="{FF2B5EF4-FFF2-40B4-BE49-F238E27FC236}">
                <a16:creationId xmlns:a16="http://schemas.microsoft.com/office/drawing/2014/main" id="{F6D4EC76-283D-474B-BD7D-FE4D4F405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674" y="2256546"/>
            <a:ext cx="1717821" cy="923329"/>
          </a:xfrm>
          <a:prstGeom prst="rect">
            <a:avLst/>
          </a:prstGeom>
        </p:spPr>
      </p:pic>
      <p:pic>
        <p:nvPicPr>
          <p:cNvPr id="18" name="Content Placeholder 4">
            <a:extLst>
              <a:ext uri="{FF2B5EF4-FFF2-40B4-BE49-F238E27FC236}">
                <a16:creationId xmlns:a16="http://schemas.microsoft.com/office/drawing/2014/main" id="{A47AAA61-9C02-4B3D-8BD0-3B3A11005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673" y="3284069"/>
            <a:ext cx="1717821" cy="923329"/>
          </a:xfrm>
          <a:prstGeom prst="rect">
            <a:avLst/>
          </a:prstGeom>
        </p:spPr>
      </p:pic>
      <p:pic>
        <p:nvPicPr>
          <p:cNvPr id="19" name="Content Placeholder 4">
            <a:extLst>
              <a:ext uri="{FF2B5EF4-FFF2-40B4-BE49-F238E27FC236}">
                <a16:creationId xmlns:a16="http://schemas.microsoft.com/office/drawing/2014/main" id="{57FD826D-F9C5-44CC-A59A-93164B57A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672" y="4311592"/>
            <a:ext cx="1717821" cy="923329"/>
          </a:xfrm>
          <a:prstGeom prst="rect">
            <a:avLst/>
          </a:prstGeom>
        </p:spPr>
      </p:pic>
      <p:sp>
        <p:nvSpPr>
          <p:cNvPr id="22" name="Oval 21">
            <a:extLst>
              <a:ext uri="{FF2B5EF4-FFF2-40B4-BE49-F238E27FC236}">
                <a16:creationId xmlns:a16="http://schemas.microsoft.com/office/drawing/2014/main" id="{528E7FDD-FBC2-491F-9DCC-CEBC9884726E}"/>
              </a:ext>
            </a:extLst>
          </p:cNvPr>
          <p:cNvSpPr/>
          <p:nvPr/>
        </p:nvSpPr>
        <p:spPr>
          <a:xfrm>
            <a:off x="8674788" y="2804235"/>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3" name="Oval 22">
            <a:extLst>
              <a:ext uri="{FF2B5EF4-FFF2-40B4-BE49-F238E27FC236}">
                <a16:creationId xmlns:a16="http://schemas.microsoft.com/office/drawing/2014/main" id="{B74ABEFD-3842-43B0-8C6B-031FBB873C35}"/>
              </a:ext>
            </a:extLst>
          </p:cNvPr>
          <p:cNvSpPr/>
          <p:nvPr/>
        </p:nvSpPr>
        <p:spPr>
          <a:xfrm>
            <a:off x="7233314" y="3410830"/>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4" name="Oval 23">
            <a:extLst>
              <a:ext uri="{FF2B5EF4-FFF2-40B4-BE49-F238E27FC236}">
                <a16:creationId xmlns:a16="http://schemas.microsoft.com/office/drawing/2014/main" id="{3A558FC2-F3C3-40D1-8A97-43ED09FF1AD8}"/>
              </a:ext>
            </a:extLst>
          </p:cNvPr>
          <p:cNvSpPr/>
          <p:nvPr/>
        </p:nvSpPr>
        <p:spPr>
          <a:xfrm>
            <a:off x="7233313" y="4491506"/>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5" name="Oval 24">
            <a:extLst>
              <a:ext uri="{FF2B5EF4-FFF2-40B4-BE49-F238E27FC236}">
                <a16:creationId xmlns:a16="http://schemas.microsoft.com/office/drawing/2014/main" id="{E50EEDE0-FE87-4BBD-B306-9419546261EC}"/>
              </a:ext>
            </a:extLst>
          </p:cNvPr>
          <p:cNvSpPr/>
          <p:nvPr/>
        </p:nvSpPr>
        <p:spPr>
          <a:xfrm>
            <a:off x="5731958" y="3380075"/>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6" name="Oval 25">
            <a:extLst>
              <a:ext uri="{FF2B5EF4-FFF2-40B4-BE49-F238E27FC236}">
                <a16:creationId xmlns:a16="http://schemas.microsoft.com/office/drawing/2014/main" id="{DCFFEF30-E746-4675-9040-C52CB7FE4E2F}"/>
              </a:ext>
            </a:extLst>
          </p:cNvPr>
          <p:cNvSpPr/>
          <p:nvPr/>
        </p:nvSpPr>
        <p:spPr>
          <a:xfrm>
            <a:off x="5731957" y="4350510"/>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7" name="Oval 26">
            <a:extLst>
              <a:ext uri="{FF2B5EF4-FFF2-40B4-BE49-F238E27FC236}">
                <a16:creationId xmlns:a16="http://schemas.microsoft.com/office/drawing/2014/main" id="{0C1BBE96-A9CE-4735-8F3E-9FD1E9DB5BE0}"/>
              </a:ext>
            </a:extLst>
          </p:cNvPr>
          <p:cNvSpPr/>
          <p:nvPr/>
        </p:nvSpPr>
        <p:spPr>
          <a:xfrm>
            <a:off x="5672073" y="5196224"/>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
        <p:nvSpPr>
          <p:cNvPr id="28" name="Oval 27">
            <a:extLst>
              <a:ext uri="{FF2B5EF4-FFF2-40B4-BE49-F238E27FC236}">
                <a16:creationId xmlns:a16="http://schemas.microsoft.com/office/drawing/2014/main" id="{8CE597CD-CABF-46C5-983C-BE443975D9CD}"/>
              </a:ext>
            </a:extLst>
          </p:cNvPr>
          <p:cNvSpPr/>
          <p:nvPr/>
        </p:nvSpPr>
        <p:spPr>
          <a:xfrm>
            <a:off x="5672073" y="2303652"/>
            <a:ext cx="119767" cy="1141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 dirty="0"/>
              <a:t>NT</a:t>
            </a:r>
          </a:p>
        </p:txBody>
      </p:sp>
    </p:spTree>
    <p:extLst>
      <p:ext uri="{BB962C8B-B14F-4D97-AF65-F5344CB8AC3E}">
        <p14:creationId xmlns:p14="http://schemas.microsoft.com/office/powerpoint/2010/main" val="23015251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4">
            <a:extLst>
              <a:ext uri="{FF2B5EF4-FFF2-40B4-BE49-F238E27FC236}">
                <a16:creationId xmlns:a16="http://schemas.microsoft.com/office/drawing/2014/main" id="{F3AF3591-5144-4C30-BF6D-DF0A6E8A9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752" y="3538298"/>
            <a:ext cx="4321175" cy="2322513"/>
          </a:xfrm>
          <a:prstGeom prst="rect">
            <a:avLst/>
          </a:prstGeom>
        </p:spPr>
      </p:pic>
      <p:sp>
        <p:nvSpPr>
          <p:cNvPr id="4" name="Text Placeholder 3">
            <a:extLst>
              <a:ext uri="{FF2B5EF4-FFF2-40B4-BE49-F238E27FC236}">
                <a16:creationId xmlns:a16="http://schemas.microsoft.com/office/drawing/2014/main" id="{C0506E91-CC70-49A1-869E-3561597282A6}"/>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All-Or-Nothing</a:t>
            </a:r>
            <a:endParaRPr lang="en-GB" dirty="0"/>
          </a:p>
        </p:txBody>
      </p:sp>
      <p:pic>
        <p:nvPicPr>
          <p:cNvPr id="5" name="Content Placeholder 4">
            <a:extLst>
              <a:ext uri="{FF2B5EF4-FFF2-40B4-BE49-F238E27FC236}">
                <a16:creationId xmlns:a16="http://schemas.microsoft.com/office/drawing/2014/main" id="{EF9BA128-DBB6-4404-9731-F73DECAFB05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3429000"/>
            <a:ext cx="4321175" cy="2322513"/>
          </a:xfrm>
        </p:spPr>
      </p:pic>
      <p:sp>
        <p:nvSpPr>
          <p:cNvPr id="3" name="TextBox 2">
            <a:extLst>
              <a:ext uri="{FF2B5EF4-FFF2-40B4-BE49-F238E27FC236}">
                <a16:creationId xmlns:a16="http://schemas.microsoft.com/office/drawing/2014/main" id="{4CFA5C88-18E0-4E5C-B0BC-44D83F7569FC}"/>
              </a:ext>
            </a:extLst>
          </p:cNvPr>
          <p:cNvSpPr txBox="1"/>
          <p:nvPr/>
        </p:nvSpPr>
        <p:spPr>
          <a:xfrm>
            <a:off x="2385243" y="1615155"/>
            <a:ext cx="7421513" cy="1200329"/>
          </a:xfrm>
          <a:prstGeom prst="rect">
            <a:avLst/>
          </a:prstGeom>
          <a:noFill/>
        </p:spPr>
        <p:txBody>
          <a:bodyPr wrap="square" rtlCol="0">
            <a:spAutoFit/>
          </a:bodyPr>
          <a:lstStyle/>
          <a:p>
            <a:r>
              <a:rPr lang="en-GB" dirty="0"/>
              <a:t>A neurone will only fire if it receives enough input to overcome a threshold.</a:t>
            </a:r>
          </a:p>
          <a:p>
            <a:endParaRPr lang="en-GB" dirty="0"/>
          </a:p>
          <a:p>
            <a:r>
              <a:rPr lang="en-GB" dirty="0"/>
              <a:t>In biology this ‘input’ is in the form of chemicals (neurotransmitters). </a:t>
            </a:r>
          </a:p>
          <a:p>
            <a:r>
              <a:rPr lang="en-GB" dirty="0"/>
              <a:t>i.e. if a neurone receives enough chemicals (in a period of time), it will fire.</a:t>
            </a:r>
          </a:p>
        </p:txBody>
      </p:sp>
      <p:sp>
        <p:nvSpPr>
          <p:cNvPr id="9" name="Oval 8">
            <a:extLst>
              <a:ext uri="{FF2B5EF4-FFF2-40B4-BE49-F238E27FC236}">
                <a16:creationId xmlns:a16="http://schemas.microsoft.com/office/drawing/2014/main" id="{C0042265-AE3A-4A8A-856F-DAC31E9CDB4F}"/>
              </a:ext>
            </a:extLst>
          </p:cNvPr>
          <p:cNvSpPr/>
          <p:nvPr/>
        </p:nvSpPr>
        <p:spPr>
          <a:xfrm>
            <a:off x="4028113" y="379007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9" name="Oval 18">
            <a:extLst>
              <a:ext uri="{FF2B5EF4-FFF2-40B4-BE49-F238E27FC236}">
                <a16:creationId xmlns:a16="http://schemas.microsoft.com/office/drawing/2014/main" id="{03EF6864-FDCE-4426-B265-7460AF90DA63}"/>
              </a:ext>
            </a:extLst>
          </p:cNvPr>
          <p:cNvSpPr/>
          <p:nvPr/>
        </p:nvSpPr>
        <p:spPr>
          <a:xfrm>
            <a:off x="3425043" y="466392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297E40D2-CFCC-473E-B126-2F880243640C}"/>
              </a:ext>
            </a:extLst>
          </p:cNvPr>
          <p:cNvSpPr/>
          <p:nvPr/>
        </p:nvSpPr>
        <p:spPr>
          <a:xfrm>
            <a:off x="2483839" y="360729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23" name="Content Placeholder 4">
            <a:extLst>
              <a:ext uri="{FF2B5EF4-FFF2-40B4-BE49-F238E27FC236}">
                <a16:creationId xmlns:a16="http://schemas.microsoft.com/office/drawing/2014/main" id="{EFF881B0-D54C-45FA-8011-C5011379FDBB}"/>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254910" y="3143631"/>
            <a:ext cx="2577516" cy="2099214"/>
          </a:xfrm>
          <a:prstGeom prst="rect">
            <a:avLst/>
          </a:prstGeom>
        </p:spPr>
      </p:pic>
      <p:pic>
        <p:nvPicPr>
          <p:cNvPr id="24" name="Content Placeholder 4">
            <a:extLst>
              <a:ext uri="{FF2B5EF4-FFF2-40B4-BE49-F238E27FC236}">
                <a16:creationId xmlns:a16="http://schemas.microsoft.com/office/drawing/2014/main" id="{8D734459-8403-45BD-BE2E-89DD5592525F}"/>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7" y="3607297"/>
            <a:ext cx="2320851" cy="2162227"/>
          </a:xfrm>
          <a:prstGeom prst="rect">
            <a:avLst/>
          </a:prstGeom>
        </p:spPr>
      </p:pic>
      <p:sp>
        <p:nvSpPr>
          <p:cNvPr id="28" name="Cross 27">
            <a:extLst>
              <a:ext uri="{FF2B5EF4-FFF2-40B4-BE49-F238E27FC236}">
                <a16:creationId xmlns:a16="http://schemas.microsoft.com/office/drawing/2014/main" id="{8BB7A2C2-D62B-44FE-8E5D-E7971EE199A7}"/>
              </a:ext>
            </a:extLst>
          </p:cNvPr>
          <p:cNvSpPr/>
          <p:nvPr/>
        </p:nvSpPr>
        <p:spPr>
          <a:xfrm rot="2706133">
            <a:off x="5697494" y="4523937"/>
            <a:ext cx="1052689" cy="1051769"/>
          </a:xfrm>
          <a:prstGeom prst="plus">
            <a:avLst>
              <a:gd name="adj" fmla="val 4436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Content Placeholder 4">
            <a:extLst>
              <a:ext uri="{FF2B5EF4-FFF2-40B4-BE49-F238E27FC236}">
                <a16:creationId xmlns:a16="http://schemas.microsoft.com/office/drawing/2014/main" id="{1AF62D61-6FA0-483C-9868-FB3F03F21006}"/>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254910" y="4819598"/>
            <a:ext cx="2577516" cy="2099214"/>
          </a:xfrm>
          <a:prstGeom prst="rect">
            <a:avLst/>
          </a:prstGeom>
        </p:spPr>
      </p:pic>
    </p:spTree>
    <p:extLst>
      <p:ext uri="{BB962C8B-B14F-4D97-AF65-F5344CB8AC3E}">
        <p14:creationId xmlns:p14="http://schemas.microsoft.com/office/powerpoint/2010/main" val="29029498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4">
            <a:extLst>
              <a:ext uri="{FF2B5EF4-FFF2-40B4-BE49-F238E27FC236}">
                <a16:creationId xmlns:a16="http://schemas.microsoft.com/office/drawing/2014/main" id="{1891EABE-F0E6-46D6-9111-9EB7A4BCB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752" y="3538298"/>
            <a:ext cx="4321175" cy="2322513"/>
          </a:xfrm>
          <a:prstGeom prst="rect">
            <a:avLst/>
          </a:prstGeom>
        </p:spPr>
      </p:pic>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All-Or-Nothing</a:t>
            </a:r>
            <a:endParaRPr lang="en-GB" dirty="0"/>
          </a:p>
        </p:txBody>
      </p:sp>
      <p:pic>
        <p:nvPicPr>
          <p:cNvPr id="5" name="Content Placeholder 4">
            <a:extLst>
              <a:ext uri="{FF2B5EF4-FFF2-40B4-BE49-F238E27FC236}">
                <a16:creationId xmlns:a16="http://schemas.microsoft.com/office/drawing/2014/main" id="{EF9BA128-DBB6-4404-9731-F73DECAFB05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3429000"/>
            <a:ext cx="4321175" cy="2322513"/>
          </a:xfrm>
        </p:spPr>
      </p:pic>
      <p:sp>
        <p:nvSpPr>
          <p:cNvPr id="3" name="TextBox 2">
            <a:extLst>
              <a:ext uri="{FF2B5EF4-FFF2-40B4-BE49-F238E27FC236}">
                <a16:creationId xmlns:a16="http://schemas.microsoft.com/office/drawing/2014/main" id="{4CFA5C88-18E0-4E5C-B0BC-44D83F7569FC}"/>
              </a:ext>
            </a:extLst>
          </p:cNvPr>
          <p:cNvSpPr txBox="1"/>
          <p:nvPr/>
        </p:nvSpPr>
        <p:spPr>
          <a:xfrm>
            <a:off x="2385243" y="800712"/>
            <a:ext cx="7421513" cy="1200329"/>
          </a:xfrm>
          <a:prstGeom prst="rect">
            <a:avLst/>
          </a:prstGeom>
          <a:noFill/>
        </p:spPr>
        <p:txBody>
          <a:bodyPr wrap="square" rtlCol="0">
            <a:spAutoFit/>
          </a:bodyPr>
          <a:lstStyle/>
          <a:p>
            <a:r>
              <a:rPr lang="en-GB" dirty="0"/>
              <a:t>A neurone will only fire if it receives enough input to overcome a threshold.</a:t>
            </a:r>
          </a:p>
          <a:p>
            <a:endParaRPr lang="en-GB" dirty="0"/>
          </a:p>
          <a:p>
            <a:r>
              <a:rPr lang="en-GB" dirty="0"/>
              <a:t>In biology this ‘input’ is in the form of chemicals (neurotransmitters). </a:t>
            </a:r>
          </a:p>
          <a:p>
            <a:r>
              <a:rPr lang="en-GB" dirty="0"/>
              <a:t>i.e. if a neurone receives enough chemicals (in a period of time), it will fire.</a:t>
            </a:r>
          </a:p>
        </p:txBody>
      </p:sp>
      <p:sp>
        <p:nvSpPr>
          <p:cNvPr id="8" name="Oval 7">
            <a:extLst>
              <a:ext uri="{FF2B5EF4-FFF2-40B4-BE49-F238E27FC236}">
                <a16:creationId xmlns:a16="http://schemas.microsoft.com/office/drawing/2014/main" id="{AA110727-E594-464E-8A61-EEE29EE9A645}"/>
              </a:ext>
            </a:extLst>
          </p:cNvPr>
          <p:cNvSpPr/>
          <p:nvPr/>
        </p:nvSpPr>
        <p:spPr>
          <a:xfrm>
            <a:off x="4028113" y="516587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C0042265-AE3A-4A8A-856F-DAC31E9CDB4F}"/>
              </a:ext>
            </a:extLst>
          </p:cNvPr>
          <p:cNvSpPr/>
          <p:nvPr/>
        </p:nvSpPr>
        <p:spPr>
          <a:xfrm>
            <a:off x="4028113" y="379007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7749A138-744F-42BB-92A8-6D8A40BCFE92}"/>
              </a:ext>
            </a:extLst>
          </p:cNvPr>
          <p:cNvSpPr/>
          <p:nvPr/>
        </p:nvSpPr>
        <p:spPr>
          <a:xfrm>
            <a:off x="4667075" y="379007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8FF99D61-4069-4508-8E6F-3AA0AFEBAF24}"/>
              </a:ext>
            </a:extLst>
          </p:cNvPr>
          <p:cNvSpPr/>
          <p:nvPr/>
        </p:nvSpPr>
        <p:spPr>
          <a:xfrm>
            <a:off x="4028113" y="439730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7" name="Oval 16">
            <a:extLst>
              <a:ext uri="{FF2B5EF4-FFF2-40B4-BE49-F238E27FC236}">
                <a16:creationId xmlns:a16="http://schemas.microsoft.com/office/drawing/2014/main" id="{9EBC5471-91CA-4F0B-B060-109239270DC5}"/>
              </a:ext>
            </a:extLst>
          </p:cNvPr>
          <p:cNvSpPr/>
          <p:nvPr/>
        </p:nvSpPr>
        <p:spPr>
          <a:xfrm>
            <a:off x="4667075" y="535881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8" name="Oval 17">
            <a:extLst>
              <a:ext uri="{FF2B5EF4-FFF2-40B4-BE49-F238E27FC236}">
                <a16:creationId xmlns:a16="http://schemas.microsoft.com/office/drawing/2014/main" id="{1537331F-A24A-44E8-AACA-BD057387467C}"/>
              </a:ext>
            </a:extLst>
          </p:cNvPr>
          <p:cNvSpPr/>
          <p:nvPr/>
        </p:nvSpPr>
        <p:spPr>
          <a:xfrm>
            <a:off x="3211124" y="398302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9" name="Oval 18">
            <a:extLst>
              <a:ext uri="{FF2B5EF4-FFF2-40B4-BE49-F238E27FC236}">
                <a16:creationId xmlns:a16="http://schemas.microsoft.com/office/drawing/2014/main" id="{03EF6864-FDCE-4426-B265-7460AF90DA63}"/>
              </a:ext>
            </a:extLst>
          </p:cNvPr>
          <p:cNvSpPr/>
          <p:nvPr/>
        </p:nvSpPr>
        <p:spPr>
          <a:xfrm>
            <a:off x="3425043" y="466392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0" name="Oval 19">
            <a:extLst>
              <a:ext uri="{FF2B5EF4-FFF2-40B4-BE49-F238E27FC236}">
                <a16:creationId xmlns:a16="http://schemas.microsoft.com/office/drawing/2014/main" id="{0380CDC7-C1E2-45EA-947E-3BD06FDA0EE3}"/>
              </a:ext>
            </a:extLst>
          </p:cNvPr>
          <p:cNvSpPr/>
          <p:nvPr/>
        </p:nvSpPr>
        <p:spPr>
          <a:xfrm>
            <a:off x="2695662" y="517089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C61E0224-5BBE-4C32-98C1-127B1E9D83AA}"/>
              </a:ext>
            </a:extLst>
          </p:cNvPr>
          <p:cNvSpPr/>
          <p:nvPr/>
        </p:nvSpPr>
        <p:spPr>
          <a:xfrm>
            <a:off x="2695662" y="447098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297E40D2-CFCC-473E-B126-2F880243640C}"/>
              </a:ext>
            </a:extLst>
          </p:cNvPr>
          <p:cNvSpPr/>
          <p:nvPr/>
        </p:nvSpPr>
        <p:spPr>
          <a:xfrm>
            <a:off x="2483839" y="360729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24" name="Content Placeholder 4">
            <a:extLst>
              <a:ext uri="{FF2B5EF4-FFF2-40B4-BE49-F238E27FC236}">
                <a16:creationId xmlns:a16="http://schemas.microsoft.com/office/drawing/2014/main" id="{8D734459-8403-45BD-BE2E-89DD5592525F}"/>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7" y="3607297"/>
            <a:ext cx="2320851" cy="2162227"/>
          </a:xfrm>
          <a:prstGeom prst="rect">
            <a:avLst/>
          </a:prstGeom>
        </p:spPr>
      </p:pic>
      <p:sp>
        <p:nvSpPr>
          <p:cNvPr id="4" name="Arrow: Right 3">
            <a:extLst>
              <a:ext uri="{FF2B5EF4-FFF2-40B4-BE49-F238E27FC236}">
                <a16:creationId xmlns:a16="http://schemas.microsoft.com/office/drawing/2014/main" id="{3BF5F07D-0032-4C62-9A81-4536AAE6E41D}"/>
              </a:ext>
            </a:extLst>
          </p:cNvPr>
          <p:cNvSpPr/>
          <p:nvPr/>
        </p:nvSpPr>
        <p:spPr>
          <a:xfrm>
            <a:off x="5446248" y="472016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AC8930EB-0364-4EA1-A90E-B9C9D0AA897B}"/>
              </a:ext>
            </a:extLst>
          </p:cNvPr>
          <p:cNvSpPr/>
          <p:nvPr/>
        </p:nvSpPr>
        <p:spPr>
          <a:xfrm>
            <a:off x="8370513" y="380147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6" name="Oval 25">
            <a:extLst>
              <a:ext uri="{FF2B5EF4-FFF2-40B4-BE49-F238E27FC236}">
                <a16:creationId xmlns:a16="http://schemas.microsoft.com/office/drawing/2014/main" id="{7BDB435B-52E4-4403-B91F-38DB65369C7C}"/>
              </a:ext>
            </a:extLst>
          </p:cNvPr>
          <p:cNvSpPr/>
          <p:nvPr/>
        </p:nvSpPr>
        <p:spPr>
          <a:xfrm>
            <a:off x="8584432" y="448237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7" name="Oval 26">
            <a:extLst>
              <a:ext uri="{FF2B5EF4-FFF2-40B4-BE49-F238E27FC236}">
                <a16:creationId xmlns:a16="http://schemas.microsoft.com/office/drawing/2014/main" id="{0F064F10-A38B-4E75-B43C-A71EE0586023}"/>
              </a:ext>
            </a:extLst>
          </p:cNvPr>
          <p:cNvSpPr/>
          <p:nvPr/>
        </p:nvSpPr>
        <p:spPr>
          <a:xfrm>
            <a:off x="7855051" y="498935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30" name="Content Placeholder 4">
            <a:extLst>
              <a:ext uri="{FF2B5EF4-FFF2-40B4-BE49-F238E27FC236}">
                <a16:creationId xmlns:a16="http://schemas.microsoft.com/office/drawing/2014/main" id="{63EC9CDA-D901-4923-B776-6AA54CF3614C}"/>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254910" y="3143631"/>
            <a:ext cx="2577516" cy="2099214"/>
          </a:xfrm>
          <a:prstGeom prst="rect">
            <a:avLst/>
          </a:prstGeom>
        </p:spPr>
      </p:pic>
      <p:pic>
        <p:nvPicPr>
          <p:cNvPr id="31" name="Content Placeholder 4">
            <a:extLst>
              <a:ext uri="{FF2B5EF4-FFF2-40B4-BE49-F238E27FC236}">
                <a16:creationId xmlns:a16="http://schemas.microsoft.com/office/drawing/2014/main" id="{EB12607C-EDD4-4EFC-AD32-81C067A0478E}"/>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254910" y="4819598"/>
            <a:ext cx="2577516" cy="2099214"/>
          </a:xfrm>
          <a:prstGeom prst="rect">
            <a:avLst/>
          </a:prstGeom>
        </p:spPr>
      </p:pic>
    </p:spTree>
    <p:extLst>
      <p:ext uri="{BB962C8B-B14F-4D97-AF65-F5344CB8AC3E}">
        <p14:creationId xmlns:p14="http://schemas.microsoft.com/office/powerpoint/2010/main" val="41256226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a:t>All-Or-Nothing - Mathematically</a:t>
            </a:r>
            <a:br>
              <a:rPr lang="en-US" dirty="0"/>
            </a:br>
            <a:r>
              <a:rPr lang="en-US" sz="3200" i="1" dirty="0"/>
              <a:t>AKA Activation Functions</a:t>
            </a:r>
            <a:endParaRPr lang="en-GB" sz="3200" i="1" dirty="0"/>
          </a:p>
        </p:txBody>
      </p:sp>
      <p:pic>
        <p:nvPicPr>
          <p:cNvPr id="1026" name="Picture 2" descr="Image result for Sigmoid">
            <a:extLst>
              <a:ext uri="{FF2B5EF4-FFF2-40B4-BE49-F238E27FC236}">
                <a16:creationId xmlns:a16="http://schemas.microsoft.com/office/drawing/2014/main" id="{287B1559-05C3-46A5-BFCE-B8A01D93C3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765" y="1837736"/>
            <a:ext cx="30480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igmoid equation">
            <a:extLst>
              <a:ext uri="{FF2B5EF4-FFF2-40B4-BE49-F238E27FC236}">
                <a16:creationId xmlns:a16="http://schemas.microsoft.com/office/drawing/2014/main" id="{E5D3C9B9-F143-447F-99C8-B4E0915C5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455" y="2275297"/>
            <a:ext cx="3643269" cy="11537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335582-E4CF-4BE0-9A4C-E124FE8064C1}"/>
              </a:ext>
            </a:extLst>
          </p:cNvPr>
          <p:cNvSpPr txBox="1"/>
          <p:nvPr/>
        </p:nvSpPr>
        <p:spPr>
          <a:xfrm>
            <a:off x="973123" y="2482816"/>
            <a:ext cx="1806905" cy="369332"/>
          </a:xfrm>
          <a:prstGeom prst="rect">
            <a:avLst/>
          </a:prstGeom>
          <a:noFill/>
        </p:spPr>
        <p:txBody>
          <a:bodyPr wrap="none" rtlCol="0">
            <a:spAutoFit/>
          </a:bodyPr>
          <a:lstStyle/>
          <a:p>
            <a:r>
              <a:rPr lang="en-GB" dirty="0"/>
              <a:t>Sigmoid Function</a:t>
            </a:r>
          </a:p>
        </p:txBody>
      </p:sp>
      <p:pic>
        <p:nvPicPr>
          <p:cNvPr id="6" name="Picture 5">
            <a:extLst>
              <a:ext uri="{FF2B5EF4-FFF2-40B4-BE49-F238E27FC236}">
                <a16:creationId xmlns:a16="http://schemas.microsoft.com/office/drawing/2014/main" id="{B7DBE012-3ED5-423D-A1F9-C90E941B3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2321" y="4273890"/>
            <a:ext cx="2842603" cy="1895069"/>
          </a:xfrm>
          <a:prstGeom prst="rect">
            <a:avLst/>
          </a:prstGeom>
        </p:spPr>
      </p:pic>
      <p:sp>
        <p:nvSpPr>
          <p:cNvPr id="9" name="TextBox 8">
            <a:extLst>
              <a:ext uri="{FF2B5EF4-FFF2-40B4-BE49-F238E27FC236}">
                <a16:creationId xmlns:a16="http://schemas.microsoft.com/office/drawing/2014/main" id="{032BB1AE-3102-4B42-A13D-A6737BF15586}"/>
              </a:ext>
            </a:extLst>
          </p:cNvPr>
          <p:cNvSpPr txBox="1"/>
          <p:nvPr/>
        </p:nvSpPr>
        <p:spPr>
          <a:xfrm>
            <a:off x="870999" y="5293574"/>
            <a:ext cx="729880" cy="369332"/>
          </a:xfrm>
          <a:prstGeom prst="rect">
            <a:avLst/>
          </a:prstGeom>
          <a:noFill/>
        </p:spPr>
        <p:txBody>
          <a:bodyPr wrap="none" rtlCol="0">
            <a:spAutoFit/>
          </a:bodyPr>
          <a:lstStyle/>
          <a:p>
            <a:r>
              <a:rPr lang="en-GB" dirty="0"/>
              <a:t>Tanh</a:t>
            </a:r>
          </a:p>
        </p:txBody>
      </p:sp>
    </p:spTree>
    <p:extLst>
      <p:ext uri="{BB962C8B-B14F-4D97-AF65-F5344CB8AC3E}">
        <p14:creationId xmlns:p14="http://schemas.microsoft.com/office/powerpoint/2010/main" val="33885313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44D30E-AB18-4294-AEFD-0FBBB36462F8}"/>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4151153" y="5439878"/>
            <a:ext cx="3703899" cy="369332"/>
          </a:xfrm>
          <a:prstGeom prst="rect">
            <a:avLst/>
          </a:prstGeom>
          <a:noFill/>
        </p:spPr>
        <p:txBody>
          <a:bodyPr wrap="none" rtlCol="0">
            <a:spAutoFit/>
          </a:bodyPr>
          <a:lstStyle/>
          <a:p>
            <a:r>
              <a:rPr lang="en-GB" dirty="0"/>
              <a:t>Activation function of the total inputs</a:t>
            </a:r>
          </a:p>
        </p:txBody>
      </p:sp>
      <p:sp>
        <p:nvSpPr>
          <p:cNvPr id="24" name="TextBox 23">
            <a:extLst>
              <a:ext uri="{FF2B5EF4-FFF2-40B4-BE49-F238E27FC236}">
                <a16:creationId xmlns:a16="http://schemas.microsoft.com/office/drawing/2014/main" id="{7B0727E0-4195-4B6D-AEBF-605DA7878F12}"/>
              </a:ext>
            </a:extLst>
          </p:cNvPr>
          <p:cNvSpPr txBox="1"/>
          <p:nvPr/>
        </p:nvSpPr>
        <p:spPr>
          <a:xfrm>
            <a:off x="2647525" y="5439878"/>
            <a:ext cx="774571" cy="369332"/>
          </a:xfrm>
          <a:prstGeom prst="rect">
            <a:avLst/>
          </a:prstGeom>
          <a:noFill/>
        </p:spPr>
        <p:txBody>
          <a:bodyPr wrap="none" rtlCol="0">
            <a:spAutoFit/>
          </a:bodyPr>
          <a:lstStyle/>
          <a:p>
            <a:r>
              <a:rPr lang="en-GB" dirty="0"/>
              <a:t>Inputs</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pic>
        <p:nvPicPr>
          <p:cNvPr id="23" name="Content Placeholder 4">
            <a:extLst>
              <a:ext uri="{FF2B5EF4-FFF2-40B4-BE49-F238E27FC236}">
                <a16:creationId xmlns:a16="http://schemas.microsoft.com/office/drawing/2014/main" id="{61993C65-60C9-44E0-B844-1B56A1898949}"/>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6" name="Content Placeholder 4">
            <a:extLst>
              <a:ext uri="{FF2B5EF4-FFF2-40B4-BE49-F238E27FC236}">
                <a16:creationId xmlns:a16="http://schemas.microsoft.com/office/drawing/2014/main" id="{3FF1CDB9-D70C-4393-BE3D-023E07B10913}"/>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2768834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54B939-E6B5-4B30-80BB-6E7557B37437}"/>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1021433" cy="369332"/>
          </a:xfrm>
          <a:prstGeom prst="rect">
            <a:avLst/>
          </a:prstGeom>
          <a:noFill/>
        </p:spPr>
        <p:txBody>
          <a:bodyPr wrap="none" rtlCol="0">
            <a:spAutoFit/>
          </a:bodyPr>
          <a:lstStyle/>
          <a:p>
            <a:r>
              <a:rPr lang="en-GB" dirty="0"/>
              <a:t>S(Inputs)</a:t>
            </a:r>
          </a:p>
        </p:txBody>
      </p:sp>
      <p:sp>
        <p:nvSpPr>
          <p:cNvPr id="24" name="TextBox 23">
            <a:extLst>
              <a:ext uri="{FF2B5EF4-FFF2-40B4-BE49-F238E27FC236}">
                <a16:creationId xmlns:a16="http://schemas.microsoft.com/office/drawing/2014/main" id="{7B0727E0-4195-4B6D-AEBF-605DA7878F12}"/>
              </a:ext>
            </a:extLst>
          </p:cNvPr>
          <p:cNvSpPr txBox="1"/>
          <p:nvPr/>
        </p:nvSpPr>
        <p:spPr>
          <a:xfrm>
            <a:off x="2647525" y="5439878"/>
            <a:ext cx="774571" cy="369332"/>
          </a:xfrm>
          <a:prstGeom prst="rect">
            <a:avLst/>
          </a:prstGeom>
          <a:noFill/>
        </p:spPr>
        <p:txBody>
          <a:bodyPr wrap="none" rtlCol="0">
            <a:spAutoFit/>
          </a:bodyPr>
          <a:lstStyle/>
          <a:p>
            <a:r>
              <a:rPr lang="en-GB" dirty="0"/>
              <a:t>Inputs</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pic>
        <p:nvPicPr>
          <p:cNvPr id="23" name="Content Placeholder 4">
            <a:extLst>
              <a:ext uri="{FF2B5EF4-FFF2-40B4-BE49-F238E27FC236}">
                <a16:creationId xmlns:a16="http://schemas.microsoft.com/office/drawing/2014/main" id="{5127A2D7-988B-41C2-9BF7-77FE23FE6E5C}"/>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6" name="Content Placeholder 4">
            <a:extLst>
              <a:ext uri="{FF2B5EF4-FFF2-40B4-BE49-F238E27FC236}">
                <a16:creationId xmlns:a16="http://schemas.microsoft.com/office/drawing/2014/main" id="{50A37038-96C7-4511-8812-5148FB36384C}"/>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26540620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60736A-8E7D-4F40-A712-8EEE11F1A319}"/>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1021433" cy="369332"/>
          </a:xfrm>
          <a:prstGeom prst="rect">
            <a:avLst/>
          </a:prstGeom>
          <a:noFill/>
        </p:spPr>
        <p:txBody>
          <a:bodyPr wrap="none" rtlCol="0">
            <a:spAutoFit/>
          </a:bodyPr>
          <a:lstStyle/>
          <a:p>
            <a:r>
              <a:rPr lang="en-GB" dirty="0"/>
              <a:t>S(Inputs)</a:t>
            </a:r>
          </a:p>
        </p:txBody>
      </p:sp>
      <p:sp>
        <p:nvSpPr>
          <p:cNvPr id="24" name="TextBox 23">
            <a:extLst>
              <a:ext uri="{FF2B5EF4-FFF2-40B4-BE49-F238E27FC236}">
                <a16:creationId xmlns:a16="http://schemas.microsoft.com/office/drawing/2014/main" id="{7B0727E0-4195-4B6D-AEBF-605DA7878F12}"/>
              </a:ext>
            </a:extLst>
          </p:cNvPr>
          <p:cNvSpPr txBox="1"/>
          <p:nvPr/>
        </p:nvSpPr>
        <p:spPr>
          <a:xfrm>
            <a:off x="2647525" y="5439878"/>
            <a:ext cx="774571" cy="369332"/>
          </a:xfrm>
          <a:prstGeom prst="rect">
            <a:avLst/>
          </a:prstGeom>
          <a:noFill/>
        </p:spPr>
        <p:txBody>
          <a:bodyPr wrap="none" rtlCol="0">
            <a:spAutoFit/>
          </a:bodyPr>
          <a:lstStyle/>
          <a:p>
            <a:r>
              <a:rPr lang="en-GB" dirty="0"/>
              <a:t>Inputs</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
        <p:nvSpPr>
          <p:cNvPr id="4" name="TextBox 3">
            <a:extLst>
              <a:ext uri="{FF2B5EF4-FFF2-40B4-BE49-F238E27FC236}">
                <a16:creationId xmlns:a16="http://schemas.microsoft.com/office/drawing/2014/main" id="{47719207-A27B-4EDF-B6F3-3A1D27FD669A}"/>
              </a:ext>
            </a:extLst>
          </p:cNvPr>
          <p:cNvSpPr txBox="1"/>
          <p:nvPr/>
        </p:nvSpPr>
        <p:spPr>
          <a:xfrm>
            <a:off x="3638963" y="6057046"/>
            <a:ext cx="4102829" cy="646331"/>
          </a:xfrm>
          <a:prstGeom prst="rect">
            <a:avLst/>
          </a:prstGeom>
          <a:noFill/>
        </p:spPr>
        <p:txBody>
          <a:bodyPr wrap="square" rtlCol="0">
            <a:spAutoFit/>
          </a:bodyPr>
          <a:lstStyle/>
          <a:p>
            <a:pPr algn="ctr"/>
            <a:r>
              <a:rPr lang="en-GB" dirty="0"/>
              <a:t>Each input neurone will have a differing impact on the following neurone. </a:t>
            </a:r>
          </a:p>
        </p:txBody>
      </p:sp>
      <p:pic>
        <p:nvPicPr>
          <p:cNvPr id="26" name="Content Placeholder 4">
            <a:extLst>
              <a:ext uri="{FF2B5EF4-FFF2-40B4-BE49-F238E27FC236}">
                <a16:creationId xmlns:a16="http://schemas.microsoft.com/office/drawing/2014/main" id="{D67EDBB9-AFC2-4BBA-BD70-B5E75BC378D8}"/>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7" name="Content Placeholder 4">
            <a:extLst>
              <a:ext uri="{FF2B5EF4-FFF2-40B4-BE49-F238E27FC236}">
                <a16:creationId xmlns:a16="http://schemas.microsoft.com/office/drawing/2014/main" id="{72D9C21E-62FE-4ACE-9738-2FEE9CE8837C}"/>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15031632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B04E8F-C1B8-4121-A008-ACF6486103ED}"/>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1987082" cy="369332"/>
          </a:xfrm>
          <a:prstGeom prst="rect">
            <a:avLst/>
          </a:prstGeom>
          <a:noFill/>
        </p:spPr>
        <p:txBody>
          <a:bodyPr wrap="none" rtlCol="0">
            <a:spAutoFit/>
          </a:bodyPr>
          <a:lstStyle/>
          <a:p>
            <a:r>
              <a:rPr lang="en-GB" dirty="0"/>
              <a:t>S(Inputs x Weights)</a:t>
            </a:r>
          </a:p>
        </p:txBody>
      </p:sp>
      <p:sp>
        <p:nvSpPr>
          <p:cNvPr id="24" name="TextBox 23">
            <a:extLst>
              <a:ext uri="{FF2B5EF4-FFF2-40B4-BE49-F238E27FC236}">
                <a16:creationId xmlns:a16="http://schemas.microsoft.com/office/drawing/2014/main" id="{7B0727E0-4195-4B6D-AEBF-605DA7878F12}"/>
              </a:ext>
            </a:extLst>
          </p:cNvPr>
          <p:cNvSpPr txBox="1"/>
          <p:nvPr/>
        </p:nvSpPr>
        <p:spPr>
          <a:xfrm>
            <a:off x="3078253" y="5126528"/>
            <a:ext cx="855362" cy="923330"/>
          </a:xfrm>
          <a:prstGeom prst="rect">
            <a:avLst/>
          </a:prstGeom>
          <a:noFill/>
        </p:spPr>
        <p:txBody>
          <a:bodyPr wrap="none" rtlCol="0">
            <a:spAutoFit/>
          </a:bodyPr>
          <a:lstStyle/>
          <a:p>
            <a:r>
              <a:rPr lang="en-GB" dirty="0"/>
              <a:t>Inputs</a:t>
            </a:r>
          </a:p>
          <a:p>
            <a:pPr algn="ctr"/>
            <a:r>
              <a:rPr lang="en-GB" dirty="0"/>
              <a:t>&amp;</a:t>
            </a:r>
          </a:p>
          <a:p>
            <a:r>
              <a:rPr lang="en-GB" dirty="0"/>
              <a:t>Weight</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
        <p:nvSpPr>
          <p:cNvPr id="4" name="TextBox 3">
            <a:extLst>
              <a:ext uri="{FF2B5EF4-FFF2-40B4-BE49-F238E27FC236}">
                <a16:creationId xmlns:a16="http://schemas.microsoft.com/office/drawing/2014/main" id="{47719207-A27B-4EDF-B6F3-3A1D27FD669A}"/>
              </a:ext>
            </a:extLst>
          </p:cNvPr>
          <p:cNvSpPr txBox="1"/>
          <p:nvPr/>
        </p:nvSpPr>
        <p:spPr>
          <a:xfrm>
            <a:off x="3638963" y="6057046"/>
            <a:ext cx="4102829" cy="646331"/>
          </a:xfrm>
          <a:prstGeom prst="rect">
            <a:avLst/>
          </a:prstGeom>
          <a:noFill/>
        </p:spPr>
        <p:txBody>
          <a:bodyPr wrap="square" rtlCol="0">
            <a:spAutoFit/>
          </a:bodyPr>
          <a:lstStyle/>
          <a:p>
            <a:pPr algn="ctr"/>
            <a:r>
              <a:rPr lang="en-GB" dirty="0"/>
              <a:t>Each input neurone will have a differing impact on the following neurone. </a:t>
            </a:r>
          </a:p>
        </p:txBody>
      </p:sp>
      <p:pic>
        <p:nvPicPr>
          <p:cNvPr id="26" name="Content Placeholder 4">
            <a:extLst>
              <a:ext uri="{FF2B5EF4-FFF2-40B4-BE49-F238E27FC236}">
                <a16:creationId xmlns:a16="http://schemas.microsoft.com/office/drawing/2014/main" id="{ADCB1235-F382-47B7-B6AD-62D0CE86E045}"/>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7" name="Content Placeholder 4">
            <a:extLst>
              <a:ext uri="{FF2B5EF4-FFF2-40B4-BE49-F238E27FC236}">
                <a16:creationId xmlns:a16="http://schemas.microsoft.com/office/drawing/2014/main" id="{50D857D7-D0DD-433A-853A-3F56964EF8E3}"/>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31145159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FFA08BB-1661-4122-ABE9-A18BDEF79BA4}"/>
              </a:ext>
            </a:extLst>
          </p:cNvPr>
          <p:cNvSpPr>
            <a:spLocks noGrp="1"/>
          </p:cNvSpPr>
          <p:nvPr>
            <p:ph type="body" sz="quarter" idx="10"/>
          </p:nvPr>
        </p:nvSpPr>
        <p:spPr/>
        <p:txBody>
          <a:bodyPr/>
          <a:lstStyle/>
          <a:p>
            <a:endParaRPr lang="en-GB"/>
          </a:p>
        </p:txBody>
      </p:sp>
      <p:sp>
        <p:nvSpPr>
          <p:cNvPr id="2" name="Title 1">
            <a:extLst>
              <a:ext uri="{FF2B5EF4-FFF2-40B4-BE49-F238E27FC236}">
                <a16:creationId xmlns:a16="http://schemas.microsoft.com/office/drawing/2014/main" id="{11AB0E67-11F1-4595-9575-599E20EA4D12}"/>
              </a:ext>
            </a:extLst>
          </p:cNvPr>
          <p:cNvSpPr>
            <a:spLocks noGrp="1"/>
          </p:cNvSpPr>
          <p:nvPr>
            <p:ph type="title"/>
          </p:nvPr>
        </p:nvSpPr>
        <p:spPr/>
        <p:txBody>
          <a:bodyPr/>
          <a:lstStyle/>
          <a:p>
            <a:r>
              <a:rPr lang="en-US" dirty="0" err="1"/>
              <a:t>Neurone</a:t>
            </a:r>
            <a:r>
              <a:rPr lang="en-US" dirty="0"/>
              <a:t> - Mathematically</a:t>
            </a:r>
            <a:endParaRPr lang="en-GB" sz="3200" i="1" dirty="0"/>
          </a:p>
        </p:txBody>
      </p:sp>
      <p:pic>
        <p:nvPicPr>
          <p:cNvPr id="6" name="Content Placeholder 4">
            <a:extLst>
              <a:ext uri="{FF2B5EF4-FFF2-40B4-BE49-F238E27FC236}">
                <a16:creationId xmlns:a16="http://schemas.microsoft.com/office/drawing/2014/main" id="{4FB8EF5C-9F5D-4237-A958-48E8ED4404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095500"/>
            <a:ext cx="4321175" cy="2322513"/>
          </a:xfrm>
        </p:spPr>
      </p:pic>
      <p:sp>
        <p:nvSpPr>
          <p:cNvPr id="7" name="Oval 6">
            <a:extLst>
              <a:ext uri="{FF2B5EF4-FFF2-40B4-BE49-F238E27FC236}">
                <a16:creationId xmlns:a16="http://schemas.microsoft.com/office/drawing/2014/main" id="{2E5D59C5-E665-4EC6-BC2A-AAC45769BCFD}"/>
              </a:ext>
            </a:extLst>
          </p:cNvPr>
          <p:cNvSpPr/>
          <p:nvPr/>
        </p:nvSpPr>
        <p:spPr>
          <a:xfrm>
            <a:off x="4028114" y="383202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8" name="Oval 7">
            <a:extLst>
              <a:ext uri="{FF2B5EF4-FFF2-40B4-BE49-F238E27FC236}">
                <a16:creationId xmlns:a16="http://schemas.microsoft.com/office/drawing/2014/main" id="{64ED6274-09C2-4227-98D4-332D6519A315}"/>
              </a:ext>
            </a:extLst>
          </p:cNvPr>
          <p:cNvSpPr/>
          <p:nvPr/>
        </p:nvSpPr>
        <p:spPr>
          <a:xfrm>
            <a:off x="4028114"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9" name="Oval 8">
            <a:extLst>
              <a:ext uri="{FF2B5EF4-FFF2-40B4-BE49-F238E27FC236}">
                <a16:creationId xmlns:a16="http://schemas.microsoft.com/office/drawing/2014/main" id="{32AC3AD5-6589-49E1-950C-A3522BE2CDA5}"/>
              </a:ext>
            </a:extLst>
          </p:cNvPr>
          <p:cNvSpPr/>
          <p:nvPr/>
        </p:nvSpPr>
        <p:spPr>
          <a:xfrm>
            <a:off x="4667076" y="2456225"/>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0" name="Oval 9">
            <a:extLst>
              <a:ext uri="{FF2B5EF4-FFF2-40B4-BE49-F238E27FC236}">
                <a16:creationId xmlns:a16="http://schemas.microsoft.com/office/drawing/2014/main" id="{F4A520DA-43D5-420E-BC8A-8D74B4B5D9A0}"/>
              </a:ext>
            </a:extLst>
          </p:cNvPr>
          <p:cNvSpPr/>
          <p:nvPr/>
        </p:nvSpPr>
        <p:spPr>
          <a:xfrm>
            <a:off x="4028114" y="306345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1" name="Oval 10">
            <a:extLst>
              <a:ext uri="{FF2B5EF4-FFF2-40B4-BE49-F238E27FC236}">
                <a16:creationId xmlns:a16="http://schemas.microsoft.com/office/drawing/2014/main" id="{BD6C0C42-8609-4D66-8FE9-351A64427A4C}"/>
              </a:ext>
            </a:extLst>
          </p:cNvPr>
          <p:cNvSpPr/>
          <p:nvPr/>
        </p:nvSpPr>
        <p:spPr>
          <a:xfrm>
            <a:off x="4667076" y="4024966"/>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2" name="Oval 11">
            <a:extLst>
              <a:ext uri="{FF2B5EF4-FFF2-40B4-BE49-F238E27FC236}">
                <a16:creationId xmlns:a16="http://schemas.microsoft.com/office/drawing/2014/main" id="{A4C24FC7-AA84-4081-A399-127204EB29D7}"/>
              </a:ext>
            </a:extLst>
          </p:cNvPr>
          <p:cNvSpPr/>
          <p:nvPr/>
        </p:nvSpPr>
        <p:spPr>
          <a:xfrm>
            <a:off x="3211125" y="264917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3" name="Oval 12">
            <a:extLst>
              <a:ext uri="{FF2B5EF4-FFF2-40B4-BE49-F238E27FC236}">
                <a16:creationId xmlns:a16="http://schemas.microsoft.com/office/drawing/2014/main" id="{1F6ED0B5-8C1D-45AE-B81E-B1E8D8DB5E9B}"/>
              </a:ext>
            </a:extLst>
          </p:cNvPr>
          <p:cNvSpPr/>
          <p:nvPr/>
        </p:nvSpPr>
        <p:spPr>
          <a:xfrm>
            <a:off x="3425044" y="333007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4" name="Oval 13">
            <a:extLst>
              <a:ext uri="{FF2B5EF4-FFF2-40B4-BE49-F238E27FC236}">
                <a16:creationId xmlns:a16="http://schemas.microsoft.com/office/drawing/2014/main" id="{96679B1C-B69E-41C4-A223-8BE3EF3ED557}"/>
              </a:ext>
            </a:extLst>
          </p:cNvPr>
          <p:cNvSpPr/>
          <p:nvPr/>
        </p:nvSpPr>
        <p:spPr>
          <a:xfrm>
            <a:off x="2695663" y="383704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5" name="Oval 14">
            <a:extLst>
              <a:ext uri="{FF2B5EF4-FFF2-40B4-BE49-F238E27FC236}">
                <a16:creationId xmlns:a16="http://schemas.microsoft.com/office/drawing/2014/main" id="{940984EF-E38D-4E57-A70E-11402A393FA5}"/>
              </a:ext>
            </a:extLst>
          </p:cNvPr>
          <p:cNvSpPr/>
          <p:nvPr/>
        </p:nvSpPr>
        <p:spPr>
          <a:xfrm>
            <a:off x="2695663" y="3137131"/>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16" name="Oval 15">
            <a:extLst>
              <a:ext uri="{FF2B5EF4-FFF2-40B4-BE49-F238E27FC236}">
                <a16:creationId xmlns:a16="http://schemas.microsoft.com/office/drawing/2014/main" id="{E873DB0D-9A83-40BB-AFB9-C6FD0F453161}"/>
              </a:ext>
            </a:extLst>
          </p:cNvPr>
          <p:cNvSpPr/>
          <p:nvPr/>
        </p:nvSpPr>
        <p:spPr>
          <a:xfrm>
            <a:off x="2483840" y="2273448"/>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pic>
        <p:nvPicPr>
          <p:cNvPr id="18" name="Content Placeholder 4">
            <a:extLst>
              <a:ext uri="{FF2B5EF4-FFF2-40B4-BE49-F238E27FC236}">
                <a16:creationId xmlns:a16="http://schemas.microsoft.com/office/drawing/2014/main" id="{67BB7DD3-B9CE-4235-95D3-A98FCC8F0DC6}"/>
              </a:ext>
            </a:extLst>
          </p:cNvPr>
          <p:cNvPicPr>
            <a:picLocks noChangeAspect="1"/>
          </p:cNvPicPr>
          <p:nvPr/>
        </p:nvPicPr>
        <p:blipFill rotWithShape="1">
          <a:blip r:embed="rId2">
            <a:extLst>
              <a:ext uri="{28A0092B-C50C-407E-A947-70E740481C1C}">
                <a14:useLocalDpi xmlns:a14="http://schemas.microsoft.com/office/drawing/2010/main" val="0"/>
              </a:ext>
            </a:extLst>
          </a:blip>
          <a:srcRect t="6901" r="46289"/>
          <a:stretch/>
        </p:blipFill>
        <p:spPr>
          <a:xfrm>
            <a:off x="9386888" y="2273447"/>
            <a:ext cx="2320851" cy="2162227"/>
          </a:xfrm>
          <a:prstGeom prst="rect">
            <a:avLst/>
          </a:prstGeom>
        </p:spPr>
      </p:pic>
      <p:sp>
        <p:nvSpPr>
          <p:cNvPr id="19" name="Arrow: Right 18">
            <a:extLst>
              <a:ext uri="{FF2B5EF4-FFF2-40B4-BE49-F238E27FC236}">
                <a16:creationId xmlns:a16="http://schemas.microsoft.com/office/drawing/2014/main" id="{29586AB5-A73A-4451-9A39-76F775042B06}"/>
              </a:ext>
            </a:extLst>
          </p:cNvPr>
          <p:cNvSpPr/>
          <p:nvPr/>
        </p:nvSpPr>
        <p:spPr>
          <a:xfrm>
            <a:off x="5446249" y="3386315"/>
            <a:ext cx="1627464" cy="273417"/>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E72DB73-85BB-4451-B69F-743859F7CA33}"/>
              </a:ext>
            </a:extLst>
          </p:cNvPr>
          <p:cNvSpPr/>
          <p:nvPr/>
        </p:nvSpPr>
        <p:spPr>
          <a:xfrm>
            <a:off x="8370514" y="2467622"/>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1" name="Oval 20">
            <a:extLst>
              <a:ext uri="{FF2B5EF4-FFF2-40B4-BE49-F238E27FC236}">
                <a16:creationId xmlns:a16="http://schemas.microsoft.com/office/drawing/2014/main" id="{68519760-E9D8-4D47-A888-5785807E2BB3}"/>
              </a:ext>
            </a:extLst>
          </p:cNvPr>
          <p:cNvSpPr/>
          <p:nvPr/>
        </p:nvSpPr>
        <p:spPr>
          <a:xfrm>
            <a:off x="8584433" y="3148529"/>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22" name="Oval 21">
            <a:extLst>
              <a:ext uri="{FF2B5EF4-FFF2-40B4-BE49-F238E27FC236}">
                <a16:creationId xmlns:a16="http://schemas.microsoft.com/office/drawing/2014/main" id="{3643071E-B606-407D-A72F-B909F795BF49}"/>
              </a:ext>
            </a:extLst>
          </p:cNvPr>
          <p:cNvSpPr/>
          <p:nvPr/>
        </p:nvSpPr>
        <p:spPr>
          <a:xfrm>
            <a:off x="7855052" y="3655500"/>
            <a:ext cx="427839" cy="385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t>NT</a:t>
            </a:r>
          </a:p>
        </p:txBody>
      </p:sp>
      <p:sp>
        <p:nvSpPr>
          <p:cNvPr id="3" name="TextBox 2">
            <a:extLst>
              <a:ext uri="{FF2B5EF4-FFF2-40B4-BE49-F238E27FC236}">
                <a16:creationId xmlns:a16="http://schemas.microsoft.com/office/drawing/2014/main" id="{000743C3-310F-41C3-97AE-4AACD8F8877F}"/>
              </a:ext>
            </a:extLst>
          </p:cNvPr>
          <p:cNvSpPr txBox="1"/>
          <p:nvPr/>
        </p:nvSpPr>
        <p:spPr>
          <a:xfrm>
            <a:off x="5238548" y="5439878"/>
            <a:ext cx="1987082" cy="369332"/>
          </a:xfrm>
          <a:prstGeom prst="rect">
            <a:avLst/>
          </a:prstGeom>
          <a:noFill/>
        </p:spPr>
        <p:txBody>
          <a:bodyPr wrap="none" rtlCol="0">
            <a:spAutoFit/>
          </a:bodyPr>
          <a:lstStyle/>
          <a:p>
            <a:r>
              <a:rPr lang="en-GB" dirty="0"/>
              <a:t>S(Inputs x Weights)</a:t>
            </a:r>
          </a:p>
        </p:txBody>
      </p:sp>
      <p:sp>
        <p:nvSpPr>
          <p:cNvPr id="24" name="TextBox 23">
            <a:extLst>
              <a:ext uri="{FF2B5EF4-FFF2-40B4-BE49-F238E27FC236}">
                <a16:creationId xmlns:a16="http://schemas.microsoft.com/office/drawing/2014/main" id="{7B0727E0-4195-4B6D-AEBF-605DA7878F12}"/>
              </a:ext>
            </a:extLst>
          </p:cNvPr>
          <p:cNvSpPr txBox="1"/>
          <p:nvPr/>
        </p:nvSpPr>
        <p:spPr>
          <a:xfrm>
            <a:off x="3078253" y="5126528"/>
            <a:ext cx="855362" cy="923330"/>
          </a:xfrm>
          <a:prstGeom prst="rect">
            <a:avLst/>
          </a:prstGeom>
          <a:noFill/>
        </p:spPr>
        <p:txBody>
          <a:bodyPr wrap="none" rtlCol="0">
            <a:spAutoFit/>
          </a:bodyPr>
          <a:lstStyle/>
          <a:p>
            <a:r>
              <a:rPr lang="en-GB" dirty="0"/>
              <a:t>Inputs</a:t>
            </a:r>
          </a:p>
          <a:p>
            <a:pPr algn="ctr"/>
            <a:r>
              <a:rPr lang="en-GB" dirty="0"/>
              <a:t>&amp;</a:t>
            </a:r>
          </a:p>
          <a:p>
            <a:r>
              <a:rPr lang="en-GB" dirty="0"/>
              <a:t>Weight</a:t>
            </a:r>
          </a:p>
        </p:txBody>
      </p:sp>
      <p:sp>
        <p:nvSpPr>
          <p:cNvPr id="25" name="TextBox 24">
            <a:extLst>
              <a:ext uri="{FF2B5EF4-FFF2-40B4-BE49-F238E27FC236}">
                <a16:creationId xmlns:a16="http://schemas.microsoft.com/office/drawing/2014/main" id="{A8473B65-776A-4F9C-870A-B50A15593DB9}"/>
              </a:ext>
            </a:extLst>
          </p:cNvPr>
          <p:cNvSpPr txBox="1"/>
          <p:nvPr/>
        </p:nvSpPr>
        <p:spPr>
          <a:xfrm>
            <a:off x="8530563" y="5439878"/>
            <a:ext cx="856325" cy="369332"/>
          </a:xfrm>
          <a:prstGeom prst="rect">
            <a:avLst/>
          </a:prstGeom>
          <a:noFill/>
        </p:spPr>
        <p:txBody>
          <a:bodyPr wrap="none" rtlCol="0">
            <a:spAutoFit/>
          </a:bodyPr>
          <a:lstStyle/>
          <a:p>
            <a:r>
              <a:rPr lang="en-GB" dirty="0"/>
              <a:t>Output</a:t>
            </a:r>
          </a:p>
        </p:txBody>
      </p:sp>
      <p:sp>
        <p:nvSpPr>
          <p:cNvPr id="4" name="TextBox 3">
            <a:extLst>
              <a:ext uri="{FF2B5EF4-FFF2-40B4-BE49-F238E27FC236}">
                <a16:creationId xmlns:a16="http://schemas.microsoft.com/office/drawing/2014/main" id="{47719207-A27B-4EDF-B6F3-3A1D27FD669A}"/>
              </a:ext>
            </a:extLst>
          </p:cNvPr>
          <p:cNvSpPr txBox="1"/>
          <p:nvPr/>
        </p:nvSpPr>
        <p:spPr>
          <a:xfrm>
            <a:off x="3638963" y="6057046"/>
            <a:ext cx="4102829" cy="369332"/>
          </a:xfrm>
          <a:prstGeom prst="rect">
            <a:avLst/>
          </a:prstGeom>
          <a:noFill/>
        </p:spPr>
        <p:txBody>
          <a:bodyPr wrap="square" rtlCol="0">
            <a:spAutoFit/>
          </a:bodyPr>
          <a:lstStyle/>
          <a:p>
            <a:pPr algn="ctr"/>
            <a:r>
              <a:rPr lang="en-GB" dirty="0"/>
              <a:t>One thing we’re forgetting…..</a:t>
            </a:r>
          </a:p>
        </p:txBody>
      </p:sp>
      <p:pic>
        <p:nvPicPr>
          <p:cNvPr id="26" name="Content Placeholder 4">
            <a:extLst>
              <a:ext uri="{FF2B5EF4-FFF2-40B4-BE49-F238E27FC236}">
                <a16:creationId xmlns:a16="http://schemas.microsoft.com/office/drawing/2014/main" id="{D448AF7F-4191-453B-B2EC-07318BC05FB3}"/>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1732806"/>
            <a:ext cx="2577516" cy="2099214"/>
          </a:xfrm>
          <a:prstGeom prst="rect">
            <a:avLst/>
          </a:prstGeom>
        </p:spPr>
      </p:pic>
      <p:pic>
        <p:nvPicPr>
          <p:cNvPr id="27" name="Content Placeholder 4">
            <a:extLst>
              <a:ext uri="{FF2B5EF4-FFF2-40B4-BE49-F238E27FC236}">
                <a16:creationId xmlns:a16="http://schemas.microsoft.com/office/drawing/2014/main" id="{CFD95630-7574-40C2-9D16-379D17DABA76}"/>
              </a:ext>
            </a:extLst>
          </p:cNvPr>
          <p:cNvPicPr>
            <a:picLocks noChangeAspect="1"/>
          </p:cNvPicPr>
          <p:nvPr/>
        </p:nvPicPr>
        <p:blipFill rotWithShape="1">
          <a:blip r:embed="rId2">
            <a:extLst>
              <a:ext uri="{28A0092B-C50C-407E-A947-70E740481C1C}">
                <a14:useLocalDpi xmlns:a14="http://schemas.microsoft.com/office/drawing/2010/main" val="0"/>
              </a:ext>
            </a:extLst>
          </a:blip>
          <a:srcRect l="40348" t="9614"/>
          <a:stretch/>
        </p:blipFill>
        <p:spPr>
          <a:xfrm>
            <a:off x="346601" y="3408773"/>
            <a:ext cx="2577516" cy="2099214"/>
          </a:xfrm>
          <a:prstGeom prst="rect">
            <a:avLst/>
          </a:prstGeom>
        </p:spPr>
      </p:pic>
    </p:spTree>
    <p:extLst>
      <p:ext uri="{BB962C8B-B14F-4D97-AF65-F5344CB8AC3E}">
        <p14:creationId xmlns:p14="http://schemas.microsoft.com/office/powerpoint/2010/main" val="192329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themeOverride>
</file>

<file path=docProps/app.xml><?xml version="1.0" encoding="utf-8"?>
<Properties xmlns="http://schemas.openxmlformats.org/officeDocument/2006/extended-properties" xmlns:vt="http://schemas.openxmlformats.org/officeDocument/2006/docPropsVTypes">
  <TotalTime>9534</TotalTime>
  <Words>8431</Words>
  <Application>Microsoft Office PowerPoint</Application>
  <PresentationFormat>Widescreen</PresentationFormat>
  <Paragraphs>2740</Paragraphs>
  <Slides>134</Slides>
  <Notes>42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134</vt:i4>
      </vt:variant>
    </vt:vector>
  </HeadingPairs>
  <TitlesOfParts>
    <vt:vector size="142" baseType="lpstr">
      <vt:lpstr>Arial</vt:lpstr>
      <vt:lpstr>Calibri</vt:lpstr>
      <vt:lpstr>Calibri Light</vt:lpstr>
      <vt:lpstr>Cambria Math</vt:lpstr>
      <vt:lpstr>Verdana</vt:lpstr>
      <vt:lpstr>Wingdings</vt:lpstr>
      <vt:lpstr>Office Theme</vt:lpstr>
      <vt:lpstr>1_Section slides</vt:lpstr>
      <vt:lpstr>Artificial Intelligence A hands-on introduction to Artificial Neural Networks and Tensorflow.</vt:lpstr>
      <vt:lpstr>Artificial Intelligence &amp; Machine Learning</vt:lpstr>
      <vt:lpstr>Optical Character Recognition</vt:lpstr>
      <vt:lpstr>Tensorflow</vt:lpstr>
      <vt:lpstr>Tensorflow – Set Up</vt:lpstr>
      <vt:lpstr>Everyone set up?</vt:lpstr>
      <vt:lpstr>Data</vt:lpstr>
      <vt:lpstr>MNIST</vt:lpstr>
      <vt:lpstr>MNIST</vt:lpstr>
      <vt:lpstr>MNIST</vt:lpstr>
      <vt:lpstr>MNIST</vt:lpstr>
      <vt:lpstr>MNIST</vt:lpstr>
      <vt:lpstr>MNIST</vt:lpstr>
      <vt:lpstr>MNIST</vt:lpstr>
      <vt:lpstr>MNIST</vt:lpstr>
      <vt:lpstr>MNIST</vt:lpstr>
      <vt:lpstr>The fun stuff.  Tutorial code can be found in the following repository: https://github.com/CapgeminiTechHub/Tensorflow</vt:lpstr>
      <vt:lpstr>Run ‘mnist_tutorial_data.py’  Code to import the data. Lines 1-42  And to visualize the data. Lines 43-123</vt:lpstr>
      <vt:lpstr>Artificial Neural Networks</vt:lpstr>
      <vt:lpstr>Biological Neuron</vt:lpstr>
      <vt:lpstr>Biological Nervous System</vt:lpstr>
      <vt:lpstr>Artificial Neuron - Perceptron</vt:lpstr>
      <vt:lpstr>Artificial Neuron - Perceptron</vt:lpstr>
      <vt:lpstr>Artificial Neuron - Perceptron</vt:lpstr>
      <vt:lpstr>Artificial Neuron - Perceptron</vt:lpstr>
      <vt:lpstr>Artificial Neuron - Perceptron</vt:lpstr>
      <vt:lpstr>Artificial Neural Networks</vt:lpstr>
      <vt:lpstr>Artificial Neural Networks</vt:lpstr>
      <vt:lpstr>Artificial Neural Networks</vt:lpstr>
      <vt:lpstr>Artificial Neural Networks</vt:lpstr>
      <vt:lpstr>Artificial Neural Networks</vt:lpstr>
      <vt:lpstr>Artificial Neural Networks</vt:lpstr>
      <vt:lpstr>Artificial Neural Networks</vt:lpstr>
      <vt:lpstr>Artificial Neural Networks</vt:lpstr>
      <vt:lpstr>Artificial Neural Networks</vt:lpstr>
      <vt:lpstr>Artificial Neural Networks</vt:lpstr>
      <vt:lpstr>Artificial Neural Networks</vt:lpstr>
      <vt:lpstr>Artificial Neural Networks</vt:lpstr>
      <vt:lpstr>MNIST Network</vt:lpstr>
      <vt:lpstr>MNIST Network</vt:lpstr>
      <vt:lpstr>MNIST Network</vt:lpstr>
      <vt:lpstr>MNIST Network</vt:lpstr>
      <vt:lpstr>MNIST Network</vt:lpstr>
      <vt:lpstr>Open ‘mnist_tutorial_model.py’   Coding the model. Lines 124-146  Running the model. Lines 147-166</vt:lpstr>
      <vt:lpstr>MNIST Network Visualising Weights</vt:lpstr>
      <vt:lpstr>MNIST Network How it works</vt:lpstr>
      <vt:lpstr>MNIST Network How it works</vt:lpstr>
      <vt:lpstr>MNIST Network How it works</vt:lpstr>
      <vt:lpstr>MNIST Network How it works</vt:lpstr>
      <vt:lpstr>MNIST Network How it works</vt:lpstr>
      <vt:lpstr>MNIST Network How it works</vt:lpstr>
      <vt:lpstr>Run ‘mnist_tutorial_model.py’   Visualising the weights. Lines 167-184</vt:lpstr>
      <vt:lpstr>So we’ve created the base model.  But now we need to get it to learn.</vt:lpstr>
      <vt:lpstr>Error/Cost Functions</vt:lpstr>
      <vt:lpstr>Error/Cost Functions</vt:lpstr>
      <vt:lpstr>Error/Cost Functions</vt:lpstr>
      <vt:lpstr>Error/Cost Functions</vt:lpstr>
      <vt:lpstr>Learning Algorithms</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Run ‘mnist_tutorial_training.py’  Coding the cost and learning algorithm. Lines 189-226  Training the model. Lines 227-252</vt:lpstr>
      <vt:lpstr>Run ‘mnist_tutorial_testing.py’  Testing the model. Lines 255-280</vt:lpstr>
      <vt:lpstr>Opening the Black Box</vt:lpstr>
      <vt:lpstr>MNIST Network</vt:lpstr>
      <vt:lpstr>MNIST Network</vt:lpstr>
      <vt:lpstr>MNIST Network – Weight Visualisation</vt:lpstr>
      <vt:lpstr>MNIST Network – Network Visualisation</vt:lpstr>
      <vt:lpstr>MNIST Network – Network Visualisation</vt:lpstr>
      <vt:lpstr>MNIST Network – Network Visualisation</vt:lpstr>
      <vt:lpstr>PowerPoint Presentation</vt:lpstr>
      <vt:lpstr>PowerPoint Presentation</vt:lpstr>
      <vt:lpstr>Opening the Black Box run ‘mnist_tutorial_visualization.py’</vt:lpstr>
      <vt:lpstr>Further Study</vt:lpstr>
      <vt:lpstr>Further Discussion</vt:lpstr>
      <vt:lpstr>Acknowledgements &amp; Sources</vt:lpstr>
      <vt:lpstr>Appendix A</vt:lpstr>
      <vt:lpstr>Appendix B</vt:lpstr>
      <vt:lpstr>Artificial Neural Networks</vt:lpstr>
      <vt:lpstr>Biological Neuron</vt:lpstr>
      <vt:lpstr>Biological Neural Networks</vt:lpstr>
      <vt:lpstr>All-Or-Nothing</vt:lpstr>
      <vt:lpstr>All-Or-Nothing</vt:lpstr>
      <vt:lpstr>All-Or-Nothing - Mathematically AKA Activation Functions</vt:lpstr>
      <vt:lpstr>Neurone - Mathematically</vt:lpstr>
      <vt:lpstr>Neurone - Mathematically</vt:lpstr>
      <vt:lpstr>Neurone - Mathematically</vt:lpstr>
      <vt:lpstr>Neurone - Mathematically</vt:lpstr>
      <vt:lpstr>Neurone - Mathematically</vt:lpstr>
      <vt:lpstr>Neurone - Mathematically</vt:lpstr>
      <vt:lpstr>Neurone - Mathematically</vt:lpstr>
      <vt:lpstr>Neurone - Mathematically</vt:lpstr>
      <vt:lpstr>Neurone – Mathematically AKA “perceptron”</vt:lpstr>
      <vt:lpstr>Artificial Neural Networks</vt:lpstr>
      <vt:lpstr>Artificial Neuron - Perceptron</vt:lpstr>
      <vt:lpstr>Artificial Neural Networks</vt:lpstr>
      <vt:lpstr>Artificial Neural Networks</vt:lpstr>
      <vt:lpstr>Appendix C</vt:lpstr>
      <vt:lpstr>MNIST Network</vt:lpstr>
      <vt:lpstr>MNIST Network</vt:lpstr>
      <vt:lpstr>MNIST Network</vt:lpstr>
      <vt:lpstr>MNIST Network</vt:lpstr>
      <vt:lpstr>MNIST Network</vt:lpstr>
      <vt:lpstr>MNIST Network</vt:lpstr>
      <vt:lpstr>MNIST Network</vt:lpstr>
      <vt:lpstr>MNIST Network</vt:lpstr>
      <vt:lpstr>MNIST Network</vt:lpstr>
      <vt:lpstr>Appendix D</vt:lpstr>
      <vt:lpstr>Error/Cost Functions</vt:lpstr>
      <vt:lpstr>Error/Cost Functions</vt:lpstr>
      <vt:lpstr>Error/Cost Functions</vt:lpstr>
      <vt:lpstr>Error/Cost Functions</vt:lpstr>
      <vt:lpstr>Appendix D</vt:lpstr>
      <vt:lpstr>AI &amp; Machine Learning</vt:lpstr>
      <vt:lpstr>Optical Character Recognition</vt:lpstr>
      <vt:lpstr>MNIST Network</vt:lpstr>
      <vt:lpstr>MNIST Network</vt:lpstr>
      <vt:lpstr>MNIST Network</vt:lpstr>
      <vt:lpstr>MNIST Network</vt:lpstr>
      <vt:lpstr>MNIST Network</vt:lpstr>
      <vt:lpstr>MNIST Network</vt:lpstr>
      <vt:lpstr>MNIST Network</vt:lpstr>
      <vt:lpstr>MNIST Network</vt:lpstr>
      <vt:lpstr>MNIST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Bentley, Andrew</dc:creator>
  <cp:lastModifiedBy>Bentley, Andrew</cp:lastModifiedBy>
  <cp:revision>18</cp:revision>
  <dcterms:created xsi:type="dcterms:W3CDTF">2018-03-27T09:57:32Z</dcterms:created>
  <dcterms:modified xsi:type="dcterms:W3CDTF">2018-11-13T15:46:21Z</dcterms:modified>
</cp:coreProperties>
</file>