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58" r:id="rId6"/>
    <p:sldId id="259" r:id="rId7"/>
    <p:sldId id="271" r:id="rId8"/>
    <p:sldId id="260" r:id="rId9"/>
    <p:sldId id="272" r:id="rId10"/>
    <p:sldId id="273" r:id="rId11"/>
    <p:sldId id="274" r:id="rId12"/>
    <p:sldId id="261" r:id="rId13"/>
    <p:sldId id="268" r:id="rId14"/>
    <p:sldId id="269" r:id="rId15"/>
    <p:sldId id="270"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CA5FC6-C372-4BAF-82D8-D7FBE3EA88E5}">
          <p14:sldIdLst>
            <p14:sldId id="257"/>
            <p14:sldId id="258"/>
            <p14:sldId id="259"/>
            <p14:sldId id="271"/>
            <p14:sldId id="260"/>
          </p14:sldIdLst>
        </p14:section>
        <p14:section name="Untitled Section" id="{625D715B-D267-4BE8-8A93-F85819E86DAC}">
          <p14:sldIdLst>
            <p14:sldId id="272"/>
            <p14:sldId id="273"/>
            <p14:sldId id="274"/>
            <p14:sldId id="261"/>
            <p14:sldId id="268"/>
            <p14:sldId id="269"/>
            <p14:sldId id="270"/>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4/3/2017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r>
              <a:rPr lang="en-US" sz="1000" dirty="0" smtClean="0">
                <a:latin typeface="Candara" pitchFamily="34" charset="0"/>
              </a:rPr>
              <a:t>.</a:t>
            </a:r>
            <a:endParaRPr lang="en-US" sz="1000" dirty="0">
              <a:latin typeface="Candara" pitchFamily="34" charset="0"/>
            </a:endParaRPr>
          </a:p>
        </p:txBody>
      </p:sp>
    </p:spTree>
    <p:extLst>
      <p:ext uri="{BB962C8B-B14F-4D97-AF65-F5344CB8AC3E}">
        <p14:creationId xmlns:p14="http://schemas.microsoft.com/office/powerpoint/2010/main" val="3348431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920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95575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05306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00512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5273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13432-CCF5-40C9-B4BB-E31C0BAC7659}"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192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13432-CCF5-40C9-B4BB-E31C0BAC7659}"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791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13432-CCF5-40C9-B4BB-E31C0BAC7659}" type="datetimeFigureOut">
              <a:rPr lang="en-US" smtClean="0"/>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035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13432-CCF5-40C9-B4BB-E31C0BAC7659}" type="datetimeFigureOut">
              <a:rPr lang="en-US" smtClean="0"/>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7004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432-CCF5-40C9-B4BB-E31C0BAC7659}" type="datetimeFigureOut">
              <a:rPr lang="en-US" smtClean="0"/>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61852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94963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1432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432-CCF5-40C9-B4BB-E31C0BAC7659}" type="datetimeFigureOut">
              <a:rPr lang="en-US" smtClean="0"/>
              <a:t>4/3/2017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436C6-9494-4EEE-AB8A-B3A3B22570D2}" type="slidenum">
              <a:rPr lang="en-US" smtClean="0"/>
              <a:t>‹#›</a:t>
            </a:fld>
            <a:endParaRPr 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88124" y="61849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58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1771" y="200819"/>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298450" y="1839913"/>
            <a:ext cx="78261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3600" dirty="0" smtClean="0">
                <a:solidFill>
                  <a:schemeClr val="bg1"/>
                </a:solidFill>
                <a:latin typeface="Candara" pitchFamily="34" charset="0"/>
              </a:rPr>
              <a:t>     EMPLOYEE  MANAGEMENT  SYSTEM</a:t>
            </a:r>
            <a:endParaRPr lang="en-US" sz="2400"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sz="2000" dirty="0" smtClean="0"/>
              <a:t>HR Operations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17638"/>
            <a:ext cx="3810000" cy="5135562"/>
          </a:xfrm>
          <a:prstGeom prst="rect">
            <a:avLst/>
          </a:prstGeom>
        </p:spPr>
      </p:pic>
    </p:spTree>
    <p:extLst>
      <p:ext uri="{BB962C8B-B14F-4D97-AF65-F5344CB8AC3E}">
        <p14:creationId xmlns:p14="http://schemas.microsoft.com/office/powerpoint/2010/main" val="1108479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sz="2000" dirty="0" smtClean="0"/>
              <a:t>Manager Operations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395867"/>
            <a:ext cx="4401164" cy="4648849"/>
          </a:xfrm>
          <a:prstGeom prst="rect">
            <a:avLst/>
          </a:prstGeom>
        </p:spPr>
      </p:pic>
    </p:spTree>
    <p:extLst>
      <p:ext uri="{BB962C8B-B14F-4D97-AF65-F5344CB8AC3E}">
        <p14:creationId xmlns:p14="http://schemas.microsoft.com/office/powerpoint/2010/main" val="208268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sz="2000" dirty="0" smtClean="0"/>
              <a:t>Employee Operations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133600"/>
            <a:ext cx="4803290" cy="3581400"/>
          </a:xfrm>
          <a:prstGeom prst="rect">
            <a:avLst/>
          </a:prstGeom>
        </p:spPr>
      </p:pic>
    </p:spTree>
    <p:extLst>
      <p:ext uri="{BB962C8B-B14F-4D97-AF65-F5344CB8AC3E}">
        <p14:creationId xmlns:p14="http://schemas.microsoft.com/office/powerpoint/2010/main" val="1864003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a:bodyPr>
          <a:lstStyle/>
          <a:p>
            <a:r>
              <a:rPr lang="en-US" sz="2400" dirty="0" smtClean="0"/>
              <a:t>This application can be supported using distributed architecture.</a:t>
            </a:r>
          </a:p>
          <a:p>
            <a:r>
              <a:rPr lang="en-US" sz="2400" dirty="0" smtClean="0"/>
              <a:t>Application can support the finance module operations.</a:t>
            </a:r>
          </a:p>
          <a:p>
            <a:r>
              <a:rPr lang="en-US" sz="2400" dirty="0" smtClean="0"/>
              <a:t>Real </a:t>
            </a:r>
            <a:r>
              <a:rPr lang="en-US" sz="2400" dirty="0"/>
              <a:t>time notifications, organizational </a:t>
            </a:r>
            <a:r>
              <a:rPr lang="en-US" sz="2400" dirty="0" smtClean="0"/>
              <a:t>news features can be added to application.</a:t>
            </a:r>
          </a:p>
          <a:p>
            <a:r>
              <a:rPr lang="en-US" sz="2400" dirty="0" smtClean="0"/>
              <a:t>Email system can also be included </a:t>
            </a:r>
            <a:r>
              <a:rPr lang="en-US" sz="2400" smtClean="0"/>
              <a:t>in the application</a:t>
            </a:r>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319088" y="1196752"/>
            <a:ext cx="6781800" cy="5027612"/>
          </a:xfrm>
        </p:spPr>
        <p:txBody>
          <a:bodyPr>
            <a:normAutofit/>
          </a:bodyPr>
          <a:lstStyle/>
          <a:p>
            <a:pPr>
              <a:buClr>
                <a:srgbClr val="00B0F0"/>
              </a:buClr>
              <a:buFont typeface="Wingdings" panose="05000000000000000000" pitchFamily="2" charset="2"/>
              <a:buChar char="Ø"/>
            </a:pPr>
            <a:r>
              <a:rPr lang="en-US" sz="2000" dirty="0" smtClean="0">
                <a:solidFill>
                  <a:schemeClr val="tx1"/>
                </a:solidFill>
              </a:rPr>
              <a:t>SAURABH J.DUBEY</a:t>
            </a:r>
          </a:p>
          <a:p>
            <a:pPr>
              <a:buClr>
                <a:srgbClr val="00B0F0"/>
              </a:buClr>
              <a:buFont typeface="Wingdings" panose="05000000000000000000" pitchFamily="2" charset="2"/>
              <a:buChar char="Ø"/>
            </a:pPr>
            <a:r>
              <a:rPr lang="en-US" sz="2000" dirty="0" smtClean="0"/>
              <a:t>VINIT A.SURYARAO</a:t>
            </a:r>
          </a:p>
          <a:p>
            <a:pPr>
              <a:buClr>
                <a:srgbClr val="00B0F0"/>
              </a:buClr>
              <a:buFont typeface="Wingdings" panose="05000000000000000000" pitchFamily="2" charset="2"/>
              <a:buChar char="Ø"/>
            </a:pPr>
            <a:r>
              <a:rPr lang="en-US" sz="2000" dirty="0" smtClean="0">
                <a:solidFill>
                  <a:schemeClr val="tx1"/>
                </a:solidFill>
              </a:rPr>
              <a:t>SHUBHAM K.AGRAWAL</a:t>
            </a:r>
          </a:p>
          <a:p>
            <a:pPr>
              <a:buClr>
                <a:srgbClr val="00B0F0"/>
              </a:buClr>
              <a:buFont typeface="Wingdings" panose="05000000000000000000" pitchFamily="2" charset="2"/>
              <a:buChar char="Ø"/>
            </a:pPr>
            <a:r>
              <a:rPr lang="en-US" sz="2000" dirty="0" smtClean="0"/>
              <a:t>KARNADEEP  M.RANA</a:t>
            </a:r>
          </a:p>
          <a:p>
            <a:pPr>
              <a:buClr>
                <a:srgbClr val="00B0F0"/>
              </a:buClr>
              <a:buFont typeface="Wingdings" panose="05000000000000000000" pitchFamily="2" charset="2"/>
              <a:buChar char="Ø"/>
            </a:pPr>
            <a:r>
              <a:rPr lang="en-US" sz="2000" dirty="0" smtClean="0">
                <a:solidFill>
                  <a:schemeClr val="tx1"/>
                </a:solidFill>
              </a:rPr>
              <a:t>KARAN P.CHAVAN</a:t>
            </a:r>
          </a:p>
          <a:p>
            <a:pPr>
              <a:buClr>
                <a:srgbClr val="00B0F0"/>
              </a:buClr>
              <a:buFont typeface="Wingdings" panose="05000000000000000000" pitchFamily="2" charset="2"/>
              <a:buChar char="Ø"/>
            </a:pPr>
            <a:r>
              <a:rPr lang="en-US" sz="2000" dirty="0" smtClean="0"/>
              <a:t>SHRUTI K.JAMGADE</a:t>
            </a:r>
            <a:endParaRPr lang="en-US" sz="2000" dirty="0">
              <a:solidFill>
                <a:schemeClr val="tx1"/>
              </a:solidFill>
            </a:endParaRPr>
          </a:p>
        </p:txBody>
      </p:sp>
      <p:sp>
        <p:nvSpPr>
          <p:cNvPr id="21300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smtClean="0">
                <a:latin typeface="Candara" panose="020E0502030303020204" pitchFamily="34" charset="0"/>
                <a:ea typeface="+mj-ea"/>
                <a:cs typeface="+mj-cs"/>
              </a:rPr>
              <a:t>Team Members</a:t>
            </a:r>
            <a:endParaRPr lang="en-US" sz="2800" dirty="0">
              <a:latin typeface="Candara" panose="020E0502030303020204" pitchFamily="34" charset="0"/>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7562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normAutofit/>
          </a:bodyPr>
          <a:lstStyle/>
          <a:p>
            <a:r>
              <a:rPr lang="en-US" sz="2800" dirty="0"/>
              <a:t>Employee Management System is designed to assist </a:t>
            </a:r>
            <a:r>
              <a:rPr lang="en-US" sz="2800" dirty="0" smtClean="0"/>
              <a:t>the </a:t>
            </a:r>
            <a:r>
              <a:rPr lang="en-US" sz="2800" dirty="0"/>
              <a:t>strategic planning and </a:t>
            </a:r>
            <a:r>
              <a:rPr lang="en-US" sz="2800" dirty="0" smtClean="0"/>
              <a:t>to maintain employee details.</a:t>
            </a:r>
          </a:p>
          <a:p>
            <a:r>
              <a:rPr lang="en-US" sz="2800" dirty="0"/>
              <a:t>It is simple and user friendly </a:t>
            </a:r>
            <a:r>
              <a:rPr lang="en-US" sz="2800" dirty="0" smtClean="0"/>
              <a:t>application to perform organizational </a:t>
            </a:r>
            <a:r>
              <a:rPr lang="en-US" sz="2800" dirty="0"/>
              <a:t>operations</a:t>
            </a:r>
            <a:r>
              <a:rPr lang="en-US" sz="2800" dirty="0" smtClean="0"/>
              <a:t>.</a:t>
            </a:r>
          </a:p>
          <a:p>
            <a:r>
              <a:rPr lang="en-US" sz="2800" dirty="0"/>
              <a:t>Application follows </a:t>
            </a:r>
            <a:r>
              <a:rPr lang="en-US" sz="2800" dirty="0" smtClean="0"/>
              <a:t>modularization approach to </a:t>
            </a:r>
            <a:r>
              <a:rPr lang="en-US" sz="2800" dirty="0"/>
              <a:t>perform operations </a:t>
            </a:r>
            <a:r>
              <a:rPr lang="en-US" sz="2800" dirty="0" smtClean="0"/>
              <a:t>like …</a:t>
            </a:r>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normAutofit/>
          </a:bodyPr>
          <a:lstStyle/>
          <a:p>
            <a:r>
              <a:rPr lang="en-US" sz="2800" dirty="0" smtClean="0"/>
              <a:t>Operations :-</a:t>
            </a:r>
          </a:p>
          <a:p>
            <a:r>
              <a:rPr lang="en-US" sz="1800" dirty="0" smtClean="0"/>
              <a:t>Login</a:t>
            </a:r>
          </a:p>
          <a:p>
            <a:r>
              <a:rPr lang="en-US" sz="1800" smtClean="0"/>
              <a:t>Add/Remove </a:t>
            </a:r>
            <a:r>
              <a:rPr lang="en-US" sz="1800" smtClean="0"/>
              <a:t>Employees</a:t>
            </a:r>
            <a:endParaRPr lang="en-US" sz="1800" dirty="0" smtClean="0"/>
          </a:p>
          <a:p>
            <a:r>
              <a:rPr lang="en-US" sz="1800" dirty="0" smtClean="0"/>
              <a:t>View Employee Details</a:t>
            </a:r>
          </a:p>
          <a:p>
            <a:r>
              <a:rPr lang="en-US" sz="1800" dirty="0" smtClean="0"/>
              <a:t>Update Employee Details</a:t>
            </a:r>
          </a:p>
          <a:p>
            <a:r>
              <a:rPr lang="en-US" sz="1800" dirty="0" smtClean="0"/>
              <a:t>Search Employee Details</a:t>
            </a:r>
          </a:p>
          <a:p>
            <a:r>
              <a:rPr lang="en-US" sz="1800" dirty="0" smtClean="0"/>
              <a:t>Assign Projects</a:t>
            </a:r>
          </a:p>
          <a:p>
            <a:r>
              <a:rPr lang="en-US" sz="1800" dirty="0" smtClean="0"/>
              <a:t>View Upcoming Birthdays</a:t>
            </a:r>
          </a:p>
          <a:p>
            <a:r>
              <a:rPr lang="en-US" sz="1800" dirty="0" smtClean="0"/>
              <a:t>Change Themes</a:t>
            </a:r>
          </a:p>
          <a:p>
            <a:endParaRPr lang="en-US" sz="1800" dirty="0" smtClean="0"/>
          </a:p>
        </p:txBody>
      </p:sp>
    </p:spTree>
    <p:extLst>
      <p:ext uri="{BB962C8B-B14F-4D97-AF65-F5344CB8AC3E}">
        <p14:creationId xmlns:p14="http://schemas.microsoft.com/office/powerpoint/2010/main" val="3097518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Diagrams</a:t>
            </a:r>
            <a:endParaRPr lang="en-US" dirty="0"/>
          </a:p>
        </p:txBody>
      </p:sp>
      <p:pic>
        <p:nvPicPr>
          <p:cNvPr id="4" name="Content Placeholder 3"/>
          <p:cNvPicPr>
            <a:picLocks noGrp="1" noChangeAspect="1"/>
          </p:cNvPicPr>
          <p:nvPr>
            <p:ph idx="1"/>
          </p:nvPr>
        </p:nvPicPr>
        <p:blipFill>
          <a:blip r:embed="rId2"/>
          <a:stretch>
            <a:fillRect/>
          </a:stretch>
        </p:blipFill>
        <p:spPr>
          <a:xfrm>
            <a:off x="1168403" y="1600200"/>
            <a:ext cx="6807194" cy="4525963"/>
          </a:xfrm>
          <a:prstGeom prst="rect">
            <a:avLst/>
          </a:prstGeom>
        </p:spPr>
      </p:pic>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5" name="Content Placeholder 4"/>
          <p:cNvPicPr>
            <a:picLocks noGrp="1" noChangeAspect="1"/>
          </p:cNvPicPr>
          <p:nvPr>
            <p:ph idx="1"/>
          </p:nvPr>
        </p:nvPicPr>
        <p:blipFill>
          <a:blip r:embed="rId2"/>
          <a:stretch>
            <a:fillRect/>
          </a:stretch>
        </p:blipFill>
        <p:spPr>
          <a:xfrm>
            <a:off x="1105206" y="1600200"/>
            <a:ext cx="6933588" cy="4525963"/>
          </a:xfrm>
          <a:prstGeom prst="rect">
            <a:avLst/>
          </a:prstGeom>
        </p:spPr>
      </p:pic>
    </p:spTree>
    <p:extLst>
      <p:ext uri="{BB962C8B-B14F-4D97-AF65-F5344CB8AC3E}">
        <p14:creationId xmlns:p14="http://schemas.microsoft.com/office/powerpoint/2010/main" val="165206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6" name="Content Placeholder 5"/>
          <p:cNvPicPr>
            <a:picLocks noGrp="1" noChangeAspect="1"/>
          </p:cNvPicPr>
          <p:nvPr>
            <p:ph idx="1"/>
          </p:nvPr>
        </p:nvPicPr>
        <p:blipFill>
          <a:blip r:embed="rId2"/>
          <a:stretch>
            <a:fillRect/>
          </a:stretch>
        </p:blipFill>
        <p:spPr>
          <a:xfrm>
            <a:off x="866775" y="1981200"/>
            <a:ext cx="7410450" cy="4025106"/>
          </a:xfrm>
          <a:prstGeom prst="rect">
            <a:avLst/>
          </a:prstGeom>
        </p:spPr>
      </p:pic>
    </p:spTree>
    <p:extLst>
      <p:ext uri="{BB962C8B-B14F-4D97-AF65-F5344CB8AC3E}">
        <p14:creationId xmlns:p14="http://schemas.microsoft.com/office/powerpoint/2010/main" val="80605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a:stretch>
            <a:fillRect/>
          </a:stretch>
        </p:blipFill>
        <p:spPr>
          <a:xfrm>
            <a:off x="847725" y="1996281"/>
            <a:ext cx="7448550" cy="3733800"/>
          </a:xfrm>
          <a:prstGeom prst="rect">
            <a:avLst/>
          </a:prstGeom>
        </p:spPr>
      </p:pic>
    </p:spTree>
    <p:extLst>
      <p:ext uri="{BB962C8B-B14F-4D97-AF65-F5344CB8AC3E}">
        <p14:creationId xmlns:p14="http://schemas.microsoft.com/office/powerpoint/2010/main" val="75315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sz="2000" dirty="0" smtClean="0"/>
              <a:t>Admin Operations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284287"/>
            <a:ext cx="3505200" cy="5157787"/>
          </a:xfrm>
          <a:prstGeom prst="rect">
            <a:avLst/>
          </a:prstGeo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59D98-0F06-4631-A6BC-A483DF8C91A4}">
  <ds:schemaRefs>
    <ds:schemaRef ds:uri="http://purl.org/dc/dcmitype/"/>
    <ds:schemaRef ds:uri="http://purl.org/dc/elements/1.1/"/>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ff9673e2-8703-4f54-a1af-e608932f257d"/>
    <ds:schemaRef ds:uri="http://schemas.microsoft.com/office/2006/metadata/properties"/>
  </ds:schemaRefs>
</ds:datastoreItem>
</file>

<file path=customXml/itemProps2.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TotalTime>
  <Words>216</Words>
  <Application>Microsoft Office PowerPoint</Application>
  <PresentationFormat>On-screen Show (4:3)</PresentationFormat>
  <Paragraphs>63</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Candara</vt:lpstr>
      <vt:lpstr>Wingdings</vt:lpstr>
      <vt:lpstr>Office Theme</vt:lpstr>
      <vt:lpstr>PowerPoint Presentation</vt:lpstr>
      <vt:lpstr>PowerPoint Presentation</vt:lpstr>
      <vt:lpstr>Project Details</vt:lpstr>
      <vt:lpstr>Project Details</vt:lpstr>
      <vt:lpstr>Activity Diagrams</vt:lpstr>
      <vt:lpstr>Activity Diagram</vt:lpstr>
      <vt:lpstr>Activity Diagram</vt:lpstr>
      <vt:lpstr>Activity Diagram</vt:lpstr>
      <vt:lpstr>Use Case Diagram</vt:lpstr>
      <vt:lpstr>Use Case Diagram</vt:lpstr>
      <vt:lpstr>Use Case Diagram</vt:lpstr>
      <vt:lpstr>Use Case Diagram</vt:lpstr>
      <vt:lpstr>Future Enhancements</vt:lpstr>
      <vt:lpstr>Thank You</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Jamgade, Shruti</cp:lastModifiedBy>
  <cp:revision>14</cp:revision>
  <dcterms:created xsi:type="dcterms:W3CDTF">2016-04-13T10:56:28Z</dcterms:created>
  <dcterms:modified xsi:type="dcterms:W3CDTF">2017-04-03T04:00:31Z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