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86773-51E3-4BA9-8678-E6B2D2B7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0F60D8-36B4-404F-935B-11FF8A6DF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2DA673-7111-4017-9729-9BEB0590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E9012-0626-47C3-A2A6-706A05FAD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56C65E-CC43-4AD2-986A-D28DB7E40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36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0392C-9EC5-4F3A-94B4-09E588BD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393ACD-0483-4F0E-93BD-5B5B40591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12EA32-A767-4B13-BDDC-A6D0C1CA8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289CC2-3469-4946-A946-D9D7458E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967E0-151D-40FD-B062-EB899158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90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3CB941-23F7-4DFF-B133-AEB684632A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A0D9E3-9A9E-45C1-B1D3-60751D5AF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43EFC5-A9F8-49F7-B263-F6741985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E74BB-539D-4E8E-BF41-83EDEAD9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EBD326-803A-4F72-8BB5-F9A04E20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173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BADE8-EA48-4FC6-A572-DB876EC5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4E2F8F-F03B-4715-A003-52035C1B1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9EF43E-2DD4-4247-9EEE-120184CA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DE0420-8F79-4B47-9281-0689444EF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1BD1B-D8BA-4440-BF80-78779F6C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530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275C9-0E5F-47AC-A891-95D07A9E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D81928-4199-4417-8244-A7F986709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566BC5-54A0-4CC4-92BB-7F46FBF8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1B4151-E4EE-4282-8B27-A6596053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A36917-9657-4182-BEFF-F7989D1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45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0B008-C092-453E-B3BE-31E6704DC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44AA3-BDAD-4362-9DD9-F69C77202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D3F3A4-55CB-4C77-A111-D876F3C7B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19270B-1340-45B8-8B96-F71D14E9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CF61A4-B866-47D8-8215-CB24841C7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1917C-2EE3-43D0-9E5B-3216E59A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423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B73B9-CF05-4EE0-8E8B-1FC1C265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018DCD-2606-468C-A4EE-6478D017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30FAA8-5264-43B9-8C09-049DD4FB9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55DF5C4-4A8B-4105-96F7-A0329BEA8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0E980D-37E9-4824-847E-08DE3ADFD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C69DA2-2C8B-4B83-BAF3-DFA2056A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74BAD33-ED94-4701-A22F-7E83D1AE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812F02-2338-4F8F-98B9-AB8B1E35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D6285-F45E-45D7-A608-2EF10E1DC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A62E2E-2B14-44D2-A256-B9C85471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437310-8AFB-4ED7-A7EC-7D86DA59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ABF9E4F-93F4-408D-A59D-683D095B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3036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BFF024-505C-4377-80D8-EE1CA7021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7AA479-5AB8-4EF2-95EB-6A052A6F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EDC7B0-5E8A-42B5-84B9-49247AB0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3794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A4A39-9EA4-4AE9-8E18-4C454A61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28F06-5C74-4D2E-AAB4-E16413D3D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2BFCA7-9610-46CD-A3EA-EA9C33821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83C18B-63BE-4389-AB85-F86368B3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96195A-8F8F-433D-ADA4-5C91B793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55EAA-CC9F-4CAA-A530-6EA9FB59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146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E7F06-E0F1-47A9-9D4F-D5A5EAF39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AAFCB6-5BDE-4811-912F-44DC44181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FA0184-0151-49E4-A114-411C9C87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EC239D-AFC0-422D-B118-97BF7401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0772AE-D561-4F04-BD96-B273D439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01F13A-D3F2-4A1A-8C38-D4BE8565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117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3ECC144-62ED-4249-957E-8039B8FC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DC24A-CB80-4CA9-AADE-D91A4B907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14B35-EF5E-4056-B9A1-A97E19DE8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B905-A283-41C3-B949-E4889046B1B9}" type="datetimeFigureOut">
              <a:rPr lang="es-MX" smtClean="0"/>
              <a:t>23/04/2022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CFC9CF-F6DA-461C-B0A6-A7907FDEC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041781-CDBC-4285-85E5-21511B002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6A57D-FB30-4259-92FE-87011477E4B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421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897F2F1-E610-4D0E-B75E-2AFC5ED20383}"/>
              </a:ext>
            </a:extLst>
          </p:cNvPr>
          <p:cNvSpPr/>
          <p:nvPr/>
        </p:nvSpPr>
        <p:spPr>
          <a:xfrm>
            <a:off x="693477" y="1344682"/>
            <a:ext cx="1755322" cy="489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Hotel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6EFFC1-6C83-4D48-B326-726340BE7B5A}"/>
              </a:ext>
            </a:extLst>
          </p:cNvPr>
          <p:cNvSpPr/>
          <p:nvPr/>
        </p:nvSpPr>
        <p:spPr>
          <a:xfrm>
            <a:off x="5962651" y="1344681"/>
            <a:ext cx="1755322" cy="489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Categorías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F9B4093-2AAC-4F8E-968D-40914B3172E2}"/>
              </a:ext>
            </a:extLst>
          </p:cNvPr>
          <p:cNvSpPr/>
          <p:nvPr/>
        </p:nvSpPr>
        <p:spPr>
          <a:xfrm>
            <a:off x="693477" y="3895744"/>
            <a:ext cx="1755322" cy="489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Clientes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49765E7-0A12-49AF-8221-734BD5273190}"/>
              </a:ext>
            </a:extLst>
          </p:cNvPr>
          <p:cNvSpPr/>
          <p:nvPr/>
        </p:nvSpPr>
        <p:spPr>
          <a:xfrm>
            <a:off x="8832008" y="2590463"/>
            <a:ext cx="1755322" cy="489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Habitaciones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4C311AB-8165-439E-881A-FF565F231B24}"/>
              </a:ext>
            </a:extLst>
          </p:cNvPr>
          <p:cNvSpPr/>
          <p:nvPr/>
        </p:nvSpPr>
        <p:spPr>
          <a:xfrm>
            <a:off x="5952292" y="3895744"/>
            <a:ext cx="1755322" cy="48985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Reservaciones</a:t>
            </a:r>
          </a:p>
        </p:txBody>
      </p:sp>
      <p:sp>
        <p:nvSpPr>
          <p:cNvPr id="13" name="Diagrama de flujo: decisión 12">
            <a:extLst>
              <a:ext uri="{FF2B5EF4-FFF2-40B4-BE49-F238E27FC236}">
                <a16:creationId xmlns:a16="http://schemas.microsoft.com/office/drawing/2014/main" id="{594B97B4-3DF3-44E1-8CA2-CC11024021E8}"/>
              </a:ext>
            </a:extLst>
          </p:cNvPr>
          <p:cNvSpPr/>
          <p:nvPr/>
        </p:nvSpPr>
        <p:spPr>
          <a:xfrm>
            <a:off x="3271781" y="1067157"/>
            <a:ext cx="1755322" cy="10449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tiene</a:t>
            </a:r>
          </a:p>
        </p:txBody>
      </p:sp>
      <p:sp>
        <p:nvSpPr>
          <p:cNvPr id="15" name="Diagrama de flujo: decisión 14">
            <a:extLst>
              <a:ext uri="{FF2B5EF4-FFF2-40B4-BE49-F238E27FC236}">
                <a16:creationId xmlns:a16="http://schemas.microsoft.com/office/drawing/2014/main" id="{54FFF428-3A58-44FA-8A6C-83715D336134}"/>
              </a:ext>
            </a:extLst>
          </p:cNvPr>
          <p:cNvSpPr/>
          <p:nvPr/>
        </p:nvSpPr>
        <p:spPr>
          <a:xfrm>
            <a:off x="3271781" y="3618219"/>
            <a:ext cx="1755322" cy="10449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reserva</a:t>
            </a:r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5DB935C1-D0E3-4F60-A98E-0FF42C02437F}"/>
              </a:ext>
            </a:extLst>
          </p:cNvPr>
          <p:cNvSpPr/>
          <p:nvPr/>
        </p:nvSpPr>
        <p:spPr>
          <a:xfrm>
            <a:off x="8832008" y="3618219"/>
            <a:ext cx="1755322" cy="10449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tienen</a:t>
            </a:r>
          </a:p>
        </p:txBody>
      </p:sp>
      <p:sp>
        <p:nvSpPr>
          <p:cNvPr id="17" name="Diagrama de flujo: decisión 16">
            <a:extLst>
              <a:ext uri="{FF2B5EF4-FFF2-40B4-BE49-F238E27FC236}">
                <a16:creationId xmlns:a16="http://schemas.microsoft.com/office/drawing/2014/main" id="{5FA445C9-AE12-4E76-B2EC-7245970EB98B}"/>
              </a:ext>
            </a:extLst>
          </p:cNvPr>
          <p:cNvSpPr/>
          <p:nvPr/>
        </p:nvSpPr>
        <p:spPr>
          <a:xfrm>
            <a:off x="8713626" y="1056567"/>
            <a:ext cx="1992086" cy="104490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contiene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358F897-7795-44C2-97FC-1B86C8BF51F5}"/>
              </a:ext>
            </a:extLst>
          </p:cNvPr>
          <p:cNvSpPr txBox="1"/>
          <p:nvPr/>
        </p:nvSpPr>
        <p:spPr>
          <a:xfrm>
            <a:off x="3441479" y="978554"/>
            <a:ext cx="5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BDC7FFF-DE0B-4D3B-B234-FA8331E4968C}"/>
              </a:ext>
            </a:extLst>
          </p:cNvPr>
          <p:cNvSpPr txBox="1"/>
          <p:nvPr/>
        </p:nvSpPr>
        <p:spPr>
          <a:xfrm>
            <a:off x="8897957" y="978554"/>
            <a:ext cx="5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F6660A0-2323-45A4-BC2C-DE81FEAF4030}"/>
              </a:ext>
            </a:extLst>
          </p:cNvPr>
          <p:cNvSpPr txBox="1"/>
          <p:nvPr/>
        </p:nvSpPr>
        <p:spPr>
          <a:xfrm>
            <a:off x="4412060" y="3511449"/>
            <a:ext cx="5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FE40D09-F69A-4AC9-BB08-EAA0362E20F2}"/>
              </a:ext>
            </a:extLst>
          </p:cNvPr>
          <p:cNvSpPr txBox="1"/>
          <p:nvPr/>
        </p:nvSpPr>
        <p:spPr>
          <a:xfrm>
            <a:off x="3424181" y="3511449"/>
            <a:ext cx="5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98C7860-5F17-47EC-A931-2502D0F08776}"/>
              </a:ext>
            </a:extLst>
          </p:cNvPr>
          <p:cNvSpPr txBox="1"/>
          <p:nvPr/>
        </p:nvSpPr>
        <p:spPr>
          <a:xfrm>
            <a:off x="8907236" y="3588981"/>
            <a:ext cx="5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A62BEA83-2C12-4384-B151-5D873C07B78D}"/>
              </a:ext>
            </a:extLst>
          </p:cNvPr>
          <p:cNvSpPr txBox="1"/>
          <p:nvPr/>
        </p:nvSpPr>
        <p:spPr>
          <a:xfrm>
            <a:off x="4334642" y="978554"/>
            <a:ext cx="50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N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ED74BCA9-0CBD-4954-9D4A-75F32CD1431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448799" y="1589611"/>
            <a:ext cx="822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75DAC20B-2673-4F35-9E0C-9E735F210EAC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5027103" y="1589610"/>
            <a:ext cx="9355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6B8BBFCB-F62F-43D6-AA28-79BEFC38EC99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9709669" y="2101475"/>
            <a:ext cx="0" cy="488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8A0D823-207A-4CB6-B882-C85D2F312BDB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7717973" y="1579021"/>
            <a:ext cx="995653" cy="10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A8AE19D9-C664-471E-A12F-35CE1E5B6F88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448799" y="4140673"/>
            <a:ext cx="8229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67F69AD0-7821-4083-B959-6A0609820A1D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5027103" y="4140673"/>
            <a:ext cx="9251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54AD0970-E597-4074-9C4C-1863DFB1EFC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7707614" y="4140673"/>
            <a:ext cx="11243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C77665B0-2F3A-4D46-A991-F93F202E1E82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9709669" y="3080320"/>
            <a:ext cx="0" cy="537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741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Panorámica</PresentationFormat>
  <Paragraphs>15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Emiliano Garcia Cordero</dc:creator>
  <cp:lastModifiedBy>Emiliano Garcia Cordero</cp:lastModifiedBy>
  <cp:revision>1</cp:revision>
  <dcterms:created xsi:type="dcterms:W3CDTF">2022-04-24T01:38:57Z</dcterms:created>
  <dcterms:modified xsi:type="dcterms:W3CDTF">2022-04-24T01:52:49Z</dcterms:modified>
</cp:coreProperties>
</file>